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4"/>
  </p:notesMasterIdLst>
  <p:sldIdLst>
    <p:sldId id="269" r:id="rId2"/>
    <p:sldId id="270" r:id="rId3"/>
    <p:sldId id="290" r:id="rId4"/>
    <p:sldId id="368" r:id="rId5"/>
    <p:sldId id="301" r:id="rId6"/>
    <p:sldId id="369" r:id="rId7"/>
    <p:sldId id="370" r:id="rId8"/>
    <p:sldId id="379" r:id="rId9"/>
    <p:sldId id="323" r:id="rId10"/>
    <p:sldId id="424" r:id="rId11"/>
    <p:sldId id="291" r:id="rId12"/>
    <p:sldId id="393" r:id="rId13"/>
    <p:sldId id="380" r:id="rId14"/>
    <p:sldId id="385" r:id="rId15"/>
    <p:sldId id="382" r:id="rId16"/>
    <p:sldId id="383" r:id="rId17"/>
    <p:sldId id="384" r:id="rId18"/>
    <p:sldId id="386" r:id="rId19"/>
    <p:sldId id="426" r:id="rId20"/>
    <p:sldId id="425" r:id="rId21"/>
    <p:sldId id="451" r:id="rId22"/>
    <p:sldId id="452" r:id="rId23"/>
    <p:sldId id="391" r:id="rId24"/>
    <p:sldId id="388" r:id="rId25"/>
    <p:sldId id="392" r:id="rId26"/>
    <p:sldId id="389" r:id="rId27"/>
    <p:sldId id="390" r:id="rId28"/>
    <p:sldId id="395" r:id="rId29"/>
    <p:sldId id="414" r:id="rId30"/>
    <p:sldId id="450" r:id="rId31"/>
    <p:sldId id="413" r:id="rId32"/>
    <p:sldId id="412" r:id="rId33"/>
    <p:sldId id="418" r:id="rId34"/>
    <p:sldId id="420" r:id="rId35"/>
    <p:sldId id="416" r:id="rId36"/>
    <p:sldId id="423" r:id="rId37"/>
    <p:sldId id="292" r:id="rId38"/>
    <p:sldId id="387" r:id="rId39"/>
    <p:sldId id="394" r:id="rId40"/>
    <p:sldId id="397" r:id="rId41"/>
    <p:sldId id="399" r:id="rId42"/>
    <p:sldId id="400" r:id="rId43"/>
    <p:sldId id="398" r:id="rId44"/>
    <p:sldId id="421" r:id="rId45"/>
    <p:sldId id="422" r:id="rId46"/>
    <p:sldId id="427" r:id="rId47"/>
    <p:sldId id="435" r:id="rId48"/>
    <p:sldId id="431" r:id="rId49"/>
    <p:sldId id="453" r:id="rId50"/>
    <p:sldId id="437" r:id="rId51"/>
    <p:sldId id="428" r:id="rId52"/>
    <p:sldId id="432" r:id="rId53"/>
    <p:sldId id="438" r:id="rId54"/>
    <p:sldId id="454" r:id="rId55"/>
    <p:sldId id="439" r:id="rId56"/>
    <p:sldId id="429" r:id="rId57"/>
    <p:sldId id="433" r:id="rId58"/>
    <p:sldId id="441" r:id="rId59"/>
    <p:sldId id="455" r:id="rId60"/>
    <p:sldId id="440" r:id="rId61"/>
    <p:sldId id="430" r:id="rId62"/>
    <p:sldId id="434" r:id="rId63"/>
    <p:sldId id="442" r:id="rId64"/>
    <p:sldId id="443" r:id="rId65"/>
    <p:sldId id="448" r:id="rId66"/>
    <p:sldId id="305" r:id="rId67"/>
    <p:sldId id="374" r:id="rId68"/>
    <p:sldId id="406" r:id="rId69"/>
    <p:sldId id="415" r:id="rId70"/>
    <p:sldId id="376" r:id="rId71"/>
    <p:sldId id="444" r:id="rId72"/>
    <p:sldId id="445" r:id="rId73"/>
    <p:sldId id="446" r:id="rId74"/>
    <p:sldId id="447" r:id="rId75"/>
    <p:sldId id="347" r:id="rId76"/>
    <p:sldId id="417" r:id="rId77"/>
    <p:sldId id="419" r:id="rId78"/>
    <p:sldId id="371" r:id="rId79"/>
    <p:sldId id="322" r:id="rId80"/>
    <p:sldId id="271" r:id="rId81"/>
    <p:sldId id="320" r:id="rId82"/>
    <p:sldId id="319" r:id="rId83"/>
  </p:sldIdLst>
  <p:sldSz cx="12192000" cy="6858000"/>
  <p:notesSz cx="6858000" cy="9144000"/>
  <p:embeddedFontLst>
    <p:embeddedFont>
      <p:font typeface="Consolas" panose="020B0609020204030204" pitchFamily="49" charset="0"/>
      <p:regular r:id="rId85"/>
      <p:bold r:id="rId86"/>
      <p:italic r:id="rId87"/>
      <p:boldItalic r:id="rId88"/>
    </p:embeddedFont>
    <p:embeddedFont>
      <p:font typeface="Open Sans" panose="020B0606030504020204" pitchFamily="34" charset="0"/>
      <p:regular r:id="rId89"/>
      <p:bold r:id="rId90"/>
      <p:italic r:id="rId91"/>
      <p:boldItalic r:id="rId92"/>
    </p:embeddedFont>
    <p:embeddedFont>
      <p:font typeface="Segoe UI" panose="020B0502040204020203" pitchFamily="34" charset="0"/>
      <p:regular r:id="rId93"/>
      <p:bold r:id="rId94"/>
      <p:italic r:id="rId95"/>
      <p:boldItalic r:id="rId96"/>
    </p:embeddedFont>
    <p:embeddedFont>
      <p:font typeface="나눔고딕 ExtraBold" panose="020D0904000000000000" pitchFamily="50" charset="-127"/>
      <p:bold r:id="rId97"/>
    </p:embeddedFont>
    <p:embeddedFont>
      <p:font typeface="레시피코리아 Medium" panose="02020603020101020101" pitchFamily="18" charset="-127"/>
      <p:regular r:id="rId98"/>
    </p:embeddedFont>
    <p:embeddedFont>
      <p:font typeface="맑은 고딕" panose="020B0503020000020004" pitchFamily="50" charset="-127"/>
      <p:regular r:id="rId99"/>
      <p:bold r:id="rId10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A86738C-A280-4E88-91EA-8E578303A48C}">
          <p14:sldIdLst>
            <p14:sldId id="269"/>
          </p14:sldIdLst>
        </p14:section>
        <p14:section name="목차" id="{2E749DEB-76B0-4441-870A-686E479ED176}">
          <p14:sldIdLst>
            <p14:sldId id="270"/>
          </p14:sldIdLst>
        </p14:section>
        <p14:section name="내용" id="{C9AC647C-3FA6-4D6B-83D4-E42D3482D6D2}">
          <p14:sldIdLst>
            <p14:sldId id="290"/>
            <p14:sldId id="368"/>
            <p14:sldId id="301"/>
            <p14:sldId id="369"/>
            <p14:sldId id="370"/>
            <p14:sldId id="379"/>
            <p14:sldId id="323"/>
            <p14:sldId id="424"/>
            <p14:sldId id="291"/>
            <p14:sldId id="393"/>
            <p14:sldId id="380"/>
            <p14:sldId id="385"/>
            <p14:sldId id="382"/>
            <p14:sldId id="383"/>
            <p14:sldId id="384"/>
            <p14:sldId id="386"/>
            <p14:sldId id="426"/>
            <p14:sldId id="425"/>
            <p14:sldId id="451"/>
            <p14:sldId id="452"/>
            <p14:sldId id="391"/>
            <p14:sldId id="388"/>
            <p14:sldId id="392"/>
            <p14:sldId id="389"/>
            <p14:sldId id="390"/>
            <p14:sldId id="395"/>
            <p14:sldId id="414"/>
            <p14:sldId id="450"/>
            <p14:sldId id="413"/>
            <p14:sldId id="412"/>
            <p14:sldId id="418"/>
            <p14:sldId id="420"/>
            <p14:sldId id="416"/>
            <p14:sldId id="423"/>
            <p14:sldId id="292"/>
            <p14:sldId id="387"/>
            <p14:sldId id="394"/>
            <p14:sldId id="397"/>
            <p14:sldId id="399"/>
            <p14:sldId id="400"/>
            <p14:sldId id="398"/>
            <p14:sldId id="421"/>
            <p14:sldId id="422"/>
            <p14:sldId id="427"/>
            <p14:sldId id="435"/>
            <p14:sldId id="431"/>
            <p14:sldId id="453"/>
            <p14:sldId id="437"/>
            <p14:sldId id="428"/>
            <p14:sldId id="432"/>
            <p14:sldId id="438"/>
            <p14:sldId id="454"/>
            <p14:sldId id="439"/>
            <p14:sldId id="429"/>
            <p14:sldId id="433"/>
            <p14:sldId id="441"/>
            <p14:sldId id="455"/>
            <p14:sldId id="440"/>
            <p14:sldId id="430"/>
            <p14:sldId id="434"/>
            <p14:sldId id="442"/>
            <p14:sldId id="443"/>
            <p14:sldId id="448"/>
            <p14:sldId id="305"/>
            <p14:sldId id="374"/>
            <p14:sldId id="406"/>
            <p14:sldId id="415"/>
            <p14:sldId id="376"/>
            <p14:sldId id="444"/>
            <p14:sldId id="445"/>
            <p14:sldId id="446"/>
            <p14:sldId id="447"/>
            <p14:sldId id="347"/>
            <p14:sldId id="417"/>
            <p14:sldId id="419"/>
            <p14:sldId id="371"/>
            <p14:sldId id="322"/>
          </p14:sldIdLst>
        </p14:section>
        <p14:section name="마무리" id="{F41A47DD-3E27-4C4B-AA9B-219197525F03}">
          <p14:sldIdLst>
            <p14:sldId id="271"/>
            <p14:sldId id="320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449"/>
    <a:srgbClr val="010B19"/>
    <a:srgbClr val="0D6EFD"/>
    <a:srgbClr val="190114"/>
    <a:srgbClr val="BA1CC4"/>
    <a:srgbClr val="BE0920"/>
    <a:srgbClr val="190104"/>
    <a:srgbClr val="A213EC"/>
    <a:srgbClr val="C6AAE4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형 김" userId="293144a243dbb135" providerId="LiveId" clId="{677F3A82-C47E-44D5-8420-A4EA14738FE2}"/>
    <pc:docChg chg="undo custSel modSld">
      <pc:chgData name="준형 김" userId="293144a243dbb135" providerId="LiveId" clId="{677F3A82-C47E-44D5-8420-A4EA14738FE2}" dt="2025-11-29T10:10:15.771" v="1" actId="21"/>
      <pc:docMkLst>
        <pc:docMk/>
      </pc:docMkLst>
      <pc:sldChg chg="addSp delSp mod addAnim delAnim">
        <pc:chgData name="준형 김" userId="293144a243dbb135" providerId="LiveId" clId="{677F3A82-C47E-44D5-8420-A4EA14738FE2}" dt="2025-11-29T10:10:15.771" v="1" actId="21"/>
        <pc:sldMkLst>
          <pc:docMk/>
          <pc:sldMk cId="2924822065" sldId="437"/>
        </pc:sldMkLst>
        <pc:picChg chg="add del">
          <ac:chgData name="준형 김" userId="293144a243dbb135" providerId="LiveId" clId="{677F3A82-C47E-44D5-8420-A4EA14738FE2}" dt="2025-11-29T10:10:15.771" v="1" actId="21"/>
          <ac:picMkLst>
            <pc:docMk/>
            <pc:sldMk cId="2924822065" sldId="437"/>
            <ac:picMk id="2" creationId="{EDFCF718-4FDD-C053-CCA6-FC04A210D4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7ACA7-64FF-417E-8DD2-F2BD16D4B9D2}" type="datetimeFigureOut">
              <a:rPr lang="ko-KR" altLang="en-US" smtClean="0"/>
              <a:t>2025-12-01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F92EF-EDA1-40BB-BDEB-57B0376094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552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0">
              <a:srgbClr val="1C005C"/>
            </a:gs>
            <a:gs pos="100000">
              <a:srgbClr val="06001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C4B29290-717B-4EF4-55BE-616F7E7B4F84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7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7A11B724-3D49-EF51-188C-2BB6D117DE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542723" y="3093592"/>
            <a:ext cx="5649277" cy="37644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B4FB80-338B-F1A8-9A95-0675BCFE6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  <a:noFill/>
        </p:spPr>
        <p:txBody>
          <a:bodyPr anchor="b"/>
          <a:lstStyle>
            <a:lvl1pPr algn="l">
              <a:lnSpc>
                <a:spcPct val="100000"/>
              </a:lnSpc>
              <a:defRPr sz="600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C3BFA3-5287-4E83-5B6F-E07EA9A763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19550"/>
            <a:ext cx="9144000" cy="123825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발표자 이름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21E0F-AAC8-0813-1784-338473315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5B012-7F92-5829-8DDF-AF03E1E6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65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,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4137D3-1D2E-6CF4-6015-B7FAD58BCF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3116" y="402966"/>
            <a:ext cx="8428884" cy="6318509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C959A13-501B-465F-13BB-4B94F7751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5400000" scaled="1"/>
            </a:gradFill>
            <a:prstDash val="solid"/>
          </a:ln>
          <a:effectLst>
            <a:outerShdw blurRad="406400" dist="266700" dir="2700000" algn="tl" rotWithShape="0">
              <a:srgbClr val="E566CC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cs typeface="Segoe UI" pitchFamily="34" charset="0"/>
            </a:endParaRPr>
          </a:p>
        </p:txBody>
      </p:sp>
      <p:sp>
        <p:nvSpPr>
          <p:cNvPr id="8" name="그림 개체 틀 29">
            <a:extLst>
              <a:ext uri="{FF2B5EF4-FFF2-40B4-BE49-F238E27FC236}">
                <a16:creationId xmlns:a16="http://schemas.microsoft.com/office/drawing/2014/main" id="{E4F0802C-7289-76C5-7246-6C5C75F2D4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2675" y="1831506"/>
            <a:ext cx="6140768" cy="3460500"/>
          </a:xfrm>
          <a:solidFill>
            <a:srgbClr val="190449"/>
          </a:solidFill>
          <a:effectLst/>
        </p:spPr>
        <p:txBody>
          <a:bodyPr vert="horz" wrap="square" lIns="731520" tIns="0" rIns="731520" bIns="1097280" rtlCol="0" anchor="ctr" anchorCtr="0">
            <a:normAutofit/>
          </a:bodyPr>
          <a:lstStyle>
            <a:lvl1pPr marL="0" indent="0">
              <a:buNone/>
              <a:def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R="0" lvl="0" algn="ctr" defTabSz="932742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566CC"/>
              </a:buClr>
              <a:buSzPct val="90000"/>
              <a:buFont typeface="Arial" panose="020B0604020202020204" pitchFamily="34" charset="0"/>
              <a:tabLst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0" y="1486968"/>
            <a:ext cx="4573826" cy="4689996"/>
          </a:xfrm>
        </p:spPr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0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xx란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B1BC51A-150D-D151-B607-F4ABA241E5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351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DE38E9-1F48-2B2B-9053-7E7D4CB4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117726"/>
            <a:ext cx="7626410" cy="9424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26649-4D0F-F1E6-1F54-5D5260A90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4DCA3D3-B6E8-E134-98A1-040178654D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2399" y="3060181"/>
            <a:ext cx="7626410" cy="2664344"/>
          </a:xfrm>
        </p:spPr>
        <p:txBody>
          <a:bodyPr/>
          <a:lstStyle>
            <a:lvl1pPr marL="288000" indent="-288000">
              <a:buFont typeface="나눔고딕 ExtraBold" panose="020D0904000000000000" pitchFamily="50" charset="-127"/>
              <a:buChar char="▶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1715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헤드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8">
            <a:extLst>
              <a:ext uri="{FF2B5EF4-FFF2-40B4-BE49-F238E27FC236}">
                <a16:creationId xmlns:a16="http://schemas.microsoft.com/office/drawing/2014/main" id="{FD353928-CE01-35C5-FE9A-5043FE5FD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4E804A5E-1092-2AC5-6FA1-24C1D71A5C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A8D59B-4588-2279-0D0A-FBFCE3196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90" y="2535964"/>
            <a:ext cx="10985620" cy="1786071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ko-KR" altLang="en-US" sz="600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</a:defRPr>
            </a:lvl1pPr>
          </a:lstStyle>
          <a:p>
            <a:pPr lvl="0"/>
            <a:r>
              <a:rPr lang="ko-KR" altLang="en-US" dirty="0"/>
              <a:t>헤드라인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4374C1-73FC-980C-3AC4-A817348705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7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4580AF70-B8E2-2972-37B9-2890B002FBCC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0" name="Graphic 10">
              <a:extLst>
                <a:ext uri="{FF2B5EF4-FFF2-40B4-BE49-F238E27FC236}">
                  <a16:creationId xmlns:a16="http://schemas.microsoft.com/office/drawing/2014/main" id="{959A949C-E33E-E5C1-B4C0-FB4A8505B2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1">
              <a:extLst>
                <a:ext uri="{FF2B5EF4-FFF2-40B4-BE49-F238E27FC236}">
                  <a16:creationId xmlns:a16="http://schemas.microsoft.com/office/drawing/2014/main" id="{F080BC7F-6889-7A05-84BD-2F93B05F96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2" name="Graphic 12">
              <a:extLst>
                <a:ext uri="{FF2B5EF4-FFF2-40B4-BE49-F238E27FC236}">
                  <a16:creationId xmlns:a16="http://schemas.microsoft.com/office/drawing/2014/main" id="{347C239A-48B8-BABE-025B-4BB426A0D4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BEEB87A-7C6B-0CC3-BB0B-578FBE9E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36" y="1510722"/>
            <a:ext cx="7768128" cy="3835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3C51C2-3618-CD38-5B4E-0BA63C2A0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2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발표자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49B614D2-97B7-2B05-D73C-F0ED1A1A7F61}"/>
              </a:ext>
            </a:extLst>
          </p:cNvPr>
          <p:cNvGrpSpPr/>
          <p:nvPr userDrawn="1"/>
        </p:nvGrpSpPr>
        <p:grpSpPr>
          <a:xfrm rot="5400000">
            <a:off x="5461474" y="127474"/>
            <a:ext cx="1269051" cy="12192002"/>
            <a:chOff x="7819360" y="-1155"/>
            <a:chExt cx="4372642" cy="6859155"/>
          </a:xfrm>
        </p:grpSpPr>
        <p:pic>
          <p:nvPicPr>
            <p:cNvPr id="7" name="Graphic 9">
              <a:extLst>
                <a:ext uri="{FF2B5EF4-FFF2-40B4-BE49-F238E27FC236}">
                  <a16:creationId xmlns:a16="http://schemas.microsoft.com/office/drawing/2014/main" id="{3BB6B674-0B3C-0527-1052-7B3E396CFB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8" name="Graphic 10">
              <a:extLst>
                <a:ext uri="{FF2B5EF4-FFF2-40B4-BE49-F238E27FC236}">
                  <a16:creationId xmlns:a16="http://schemas.microsoft.com/office/drawing/2014/main" id="{8ECF3031-0623-7021-74D8-73318AE64D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9" name="Graphic 13">
              <a:extLst>
                <a:ext uri="{FF2B5EF4-FFF2-40B4-BE49-F238E27FC236}">
                  <a16:creationId xmlns:a16="http://schemas.microsoft.com/office/drawing/2014/main" id="{86B310B2-84DD-75FB-F689-F6535790CF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2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67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B702D8-0DE2-ED4F-D4CD-28D512DF5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69342-B915-74DE-4AE8-20F24199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44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8CD61A41-3AFD-A65F-FA00-37222CF26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0952" y="5426579"/>
            <a:ext cx="2350095" cy="1431421"/>
          </a:xfrm>
          <a:prstGeom prst="rect">
            <a:avLst/>
          </a:prstGeom>
        </p:spPr>
      </p:pic>
      <p:pic>
        <p:nvPicPr>
          <p:cNvPr id="9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FEEA79FE-65B7-0B7E-0BD5-E5B9CECE5C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359CD2-9C82-2DA4-7E40-9C0D4F076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68E39-BBF7-DEF2-E8E5-7895FCDCD6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E6273-8A48-E36F-92EC-2865D3A8370C}"/>
              </a:ext>
            </a:extLst>
          </p:cNvPr>
          <p:cNvSpPr txBox="1"/>
          <p:nvPr userDrawn="1"/>
        </p:nvSpPr>
        <p:spPr>
          <a:xfrm>
            <a:off x="603190" y="1798782"/>
            <a:ext cx="10985620" cy="32604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6000" dirty="0">
                <a:latin typeface="+mj-lt"/>
              </a:rPr>
              <a:t>Thank you</a:t>
            </a:r>
            <a:endParaRPr lang="ko-KR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426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D69AA2D0-75F6-4DC6-B4EB-889C673916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679" y="5426579"/>
            <a:ext cx="2350095" cy="143142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030" y="1191117"/>
            <a:ext cx="6264780" cy="4475763"/>
          </a:xfrm>
        </p:spPr>
        <p:txBody>
          <a:bodyPr anchor="ctr">
            <a:normAutofit/>
          </a:bodyPr>
          <a:lstStyle>
            <a:lvl1pPr marL="397800" indent="-457200">
              <a:buFont typeface="+mj-lt"/>
              <a:buAutoNum type="arabicPeriod"/>
              <a:defRPr sz="2400"/>
            </a:lvl1pPr>
          </a:lstStyle>
          <a:p>
            <a:pPr lvl="0"/>
            <a:r>
              <a:rPr lang="ko-KR" altLang="en-US" dirty="0"/>
              <a:t>목차 항목을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1193C1-BBE8-8736-C047-469AF2B200BB}"/>
              </a:ext>
            </a:extLst>
          </p:cNvPr>
          <p:cNvSpPr txBox="1">
            <a:spLocks/>
          </p:cNvSpPr>
          <p:nvPr userDrawn="1"/>
        </p:nvSpPr>
        <p:spPr>
          <a:xfrm>
            <a:off x="603190" y="2235200"/>
            <a:ext cx="4876089" cy="2387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0DE4D1B0-053D-96BC-5EBF-917600028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09658" y="1191118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 dirty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8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>
            <a:extLst>
              <a:ext uri="{FF2B5EF4-FFF2-40B4-BE49-F238E27FC236}">
                <a16:creationId xmlns:a16="http://schemas.microsoft.com/office/drawing/2014/main" id="{5FE4D332-C315-508A-54FC-62E1FEFA234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819360" y="0"/>
            <a:ext cx="4372642" cy="6858000"/>
            <a:chOff x="7819360" y="-1155"/>
            <a:chExt cx="4372642" cy="6859155"/>
          </a:xfrm>
        </p:grpSpPr>
        <p:pic>
          <p:nvPicPr>
            <p:cNvPr id="6" name="Graphic 9">
              <a:extLst>
                <a:ext uri="{FF2B5EF4-FFF2-40B4-BE49-F238E27FC236}">
                  <a16:creationId xmlns:a16="http://schemas.microsoft.com/office/drawing/2014/main" id="{2815A270-9508-3D3C-BE3A-E125AFDB409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284C0D0-23A3-957C-873E-B00AD579B5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8" name="Graphic 4">
              <a:extLst>
                <a:ext uri="{FF2B5EF4-FFF2-40B4-BE49-F238E27FC236}">
                  <a16:creationId xmlns:a16="http://schemas.microsoft.com/office/drawing/2014/main" id="{C3C6B6BB-5ED8-2B35-997B-B701D917F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A69F7DB-026D-274B-2B50-82F12ACB7A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90" y="3515425"/>
            <a:ext cx="6925655" cy="1552231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섹션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D54DA-0D95-B4D3-05F3-2C763EDF96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C325ED8-0D20-D7BE-95AC-42941344AB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189" y="1498691"/>
            <a:ext cx="6925655" cy="2016734"/>
          </a:xfrm>
        </p:spPr>
        <p:txBody>
          <a:bodyPr anchor="b">
            <a:noAutofit/>
          </a:bodyPr>
          <a:lstStyle>
            <a:lvl1pPr marL="0" indent="0">
              <a:buNone/>
              <a:defRPr lang="ko-KR" altLang="en-US" sz="6000" kern="1200" dirty="0">
                <a:gradFill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180000" indent="0">
              <a:buNone/>
              <a:defRPr/>
            </a:lvl2pPr>
            <a:lvl3pPr marL="396000" indent="0">
              <a:buNone/>
              <a:defRPr/>
            </a:lvl3pPr>
            <a:lvl4pPr marL="612000" indent="0">
              <a:buNone/>
              <a:defRPr/>
            </a:lvl4pPr>
            <a:lvl5pPr marL="792000" indent="0">
              <a:buNone/>
              <a:defRPr/>
            </a:lvl5pPr>
          </a:lstStyle>
          <a:p>
            <a:pPr lvl="0"/>
            <a:r>
              <a:rPr lang="en-US" altLang="ko-KR" dirty="0"/>
              <a:t>##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86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>
            <a:extLst>
              <a:ext uri="{FF2B5EF4-FFF2-40B4-BE49-F238E27FC236}">
                <a16:creationId xmlns:a16="http://schemas.microsoft.com/office/drawing/2014/main" id="{5630187F-9E53-DB77-7040-ABC9019A4F6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819360" y="0"/>
            <a:ext cx="4372642" cy="6858000"/>
            <a:chOff x="7819360" y="-1155"/>
            <a:chExt cx="4372642" cy="6859155"/>
          </a:xfrm>
        </p:grpSpPr>
        <p:pic>
          <p:nvPicPr>
            <p:cNvPr id="6" name="Graphic 9">
              <a:extLst>
                <a:ext uri="{FF2B5EF4-FFF2-40B4-BE49-F238E27FC236}">
                  <a16:creationId xmlns:a16="http://schemas.microsoft.com/office/drawing/2014/main" id="{CDD17413-CCC7-6D6B-FA55-98BAC5EA3B0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C62A7C6-C5BB-5E77-E390-FEF9CD1C316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8" name="Graphic 4">
              <a:extLst>
                <a:ext uri="{FF2B5EF4-FFF2-40B4-BE49-F238E27FC236}">
                  <a16:creationId xmlns:a16="http://schemas.microsoft.com/office/drawing/2014/main" id="{5955BB69-A348-BDCF-C9B9-3CA22749C00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AE301EB-873E-3511-662B-B34C0243CE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수식 제목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8BE9D9-0FB1-13AF-EAD0-F4BF9F207C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EC7731-20A7-D28B-5A0D-00E12CEFB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03CF715-0065-DE30-7021-39CC4ED261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1" y="1486968"/>
            <a:ext cx="7002566" cy="1051133"/>
          </a:xfrm>
        </p:spPr>
        <p:txBody>
          <a:bodyPr/>
          <a:lstStyle>
            <a:lvl1pPr marL="18000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수식 설명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6017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89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BBA65287-7959-A014-4AAE-BA9B54C7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auto">
          <a:xfrm>
            <a:off x="603190" y="1486966"/>
            <a:ext cx="10985620" cy="46899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 flip="none" rotWithShape="1"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2700000" scaled="1"/>
              <a:tileRect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lt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ADE398-03CD-F99D-192D-C34408E4C9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829" y="1612578"/>
            <a:ext cx="10734342" cy="4438771"/>
          </a:xfrm>
          <a:solidFill>
            <a:srgbClr val="0000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lIns="144000" tIns="108000" rIns="144000" bIns="108000" anchor="ctr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>
                <a:effectLst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2535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병렬 코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7AA20-A87B-8E3D-E5CD-0697B58C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FE6DF3-5080-D3CE-1FAB-C29230936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21B4D6-AC11-6633-2FF7-C88DE65A38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135E0BBA-AAB9-A246-919C-0EFC9AC60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189" y="1486965"/>
            <a:ext cx="5417365" cy="4689995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99D07942-5BF5-93F9-2838-ECBD5F516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171445" y="1486966"/>
            <a:ext cx="5417365" cy="4689994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B49057B-D964-86FE-B0F5-F7AF44855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829" y="1611986"/>
            <a:ext cx="5164976" cy="4439364"/>
          </a:xfrm>
          <a:solidFill>
            <a:srgbClr val="0000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/>
            </a:lvl1pPr>
            <a:lvl2pPr marL="1800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CA49FD11-D9E2-761B-5B59-2BD6E2B92C5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01740" y="1611986"/>
            <a:ext cx="5161431" cy="4439364"/>
          </a:xfrm>
          <a:solidFill>
            <a:srgbClr val="0000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000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71450" lvl="0" indent="-171450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0930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소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0" y="1885950"/>
            <a:ext cx="10985620" cy="4291014"/>
          </a:xfrm>
        </p:spPr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6DE68D-86D0-C8F1-5BA0-231C98D8C5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190" y="1307581"/>
            <a:ext cx="10985620" cy="57836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ko-KR" altLang="en-US" dirty="0"/>
              <a:t>소제목을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938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소제목 및 내용,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AD75-0705-7823-49CF-9A7A101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0D769-C611-6CE3-441B-FE16ADB0BE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3190" y="1885950"/>
            <a:ext cx="4573826" cy="4291014"/>
          </a:xfrm>
        </p:spPr>
        <p:txBody>
          <a:bodyPr/>
          <a:lstStyle>
            <a:lvl1pPr marL="0" indent="-180000">
              <a:buFont typeface="Wingdings" panose="05000000000000000000" pitchFamily="2" charset="2"/>
              <a:buChar char="§"/>
              <a:defRPr lang="ko-KR" alt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60000" indent="-180000">
              <a:buFont typeface="Arial" panose="020B0604020202020204" pitchFamily="34" charset="0"/>
              <a:buChar char="•"/>
              <a:defRPr/>
            </a:lvl2pPr>
            <a:lvl3pPr marL="540000" indent="-144000">
              <a:buFont typeface="Arial" panose="020B0604020202020204" pitchFamily="34" charset="0"/>
              <a:buChar char="•"/>
              <a:defRPr/>
            </a:lvl3pPr>
            <a:lvl4pPr marL="720000" indent="-108000">
              <a:buFont typeface="Arial" panose="020B0604020202020204" pitchFamily="34" charset="0"/>
              <a:buChar char="•"/>
              <a:defRPr/>
            </a:lvl4pPr>
            <a:lvl5pPr marL="900000" indent="-108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4080-345D-7FE2-D8BC-329FEFB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17BFA-8B60-C25B-383A-BB74848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6DE68D-86D0-C8F1-5BA0-231C98D8C5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190" y="1307581"/>
            <a:ext cx="4573826" cy="57836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ko-KR" altLang="en-US" dirty="0"/>
              <a:t>소제목을 편집하려면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55E7A-ACE9-B51E-031B-86880456DF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3116" y="402966"/>
            <a:ext cx="8428884" cy="631850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1E40DF61-E959-E651-21D5-965D6E6AD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5400000" scaled="1"/>
            </a:gradFill>
            <a:prstDash val="solid"/>
          </a:ln>
          <a:effectLst>
            <a:outerShdw blurRad="406400" dist="266700" dir="2700000" algn="tl" rotWithShape="0">
              <a:srgbClr val="E566CC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+mn-lt"/>
              <a:cs typeface="Segoe UI" pitchFamily="34" charset="0"/>
            </a:endParaRPr>
          </a:p>
        </p:txBody>
      </p:sp>
      <p:sp>
        <p:nvSpPr>
          <p:cNvPr id="9" name="그림 개체 틀 29">
            <a:extLst>
              <a:ext uri="{FF2B5EF4-FFF2-40B4-BE49-F238E27FC236}">
                <a16:creationId xmlns:a16="http://schemas.microsoft.com/office/drawing/2014/main" id="{D294D875-D521-0562-C941-507B04092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22675" y="1831506"/>
            <a:ext cx="6140768" cy="3460500"/>
          </a:xfrm>
          <a:solidFill>
            <a:srgbClr val="190449"/>
          </a:solidFill>
          <a:effectLst/>
        </p:spPr>
        <p:txBody>
          <a:bodyPr vert="horz" wrap="square" lIns="731520" tIns="0" rIns="731520" bIns="1097280" rtlCol="0" anchor="ctr" anchorCtr="0">
            <a:normAutofit/>
          </a:bodyPr>
          <a:lstStyle>
            <a:lvl1pPr marL="0" indent="0">
              <a:buNone/>
              <a:def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pPr marR="0" lvl="0" algn="ctr" defTabSz="932742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566CC"/>
              </a:buClr>
              <a:buSzPct val="90000"/>
              <a:buFont typeface="Arial" panose="020B0604020202020204" pitchFamily="34" charset="0"/>
              <a:tabLst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2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FF7078-1934-30FF-745E-BFA4382A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65126"/>
            <a:ext cx="10985620" cy="942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432EC7-C9C4-732F-58F4-F896F906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190" y="1486968"/>
            <a:ext cx="10985620" cy="468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27940-7FE7-A3AF-2222-4598487F2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3190" y="6356350"/>
            <a:ext cx="94210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A72FB-684D-9CB4-6028-D72AEE939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0950" y="6356350"/>
            <a:ext cx="1427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098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9" r:id="rId3"/>
    <p:sldLayoutId id="2147483670" r:id="rId4"/>
    <p:sldLayoutId id="2147483650" r:id="rId5"/>
    <p:sldLayoutId id="2147483671" r:id="rId6"/>
    <p:sldLayoutId id="2147483675" r:id="rId7"/>
    <p:sldLayoutId id="2147483665" r:id="rId8"/>
    <p:sldLayoutId id="2147483666" r:id="rId9"/>
    <p:sldLayoutId id="2147483664" r:id="rId10"/>
    <p:sldLayoutId id="2147483667" r:id="rId11"/>
    <p:sldLayoutId id="2147483668" r:id="rId12"/>
    <p:sldLayoutId id="2147483672" r:id="rId13"/>
    <p:sldLayoutId id="2147483674" r:id="rId14"/>
    <p:sldLayoutId id="2147483673" r:id="rId15"/>
    <p:sldLayoutId id="2147483655" r:id="rId16"/>
    <p:sldLayoutId id="214748366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0" indent="-180000" algn="l" defTabSz="914400" rtl="0" eaLnBrk="1" latinLnBrk="1" hangingPunct="1">
        <a:lnSpc>
          <a:spcPct val="150000"/>
        </a:lnSpc>
        <a:spcBef>
          <a:spcPts val="1000"/>
        </a:spcBef>
        <a:buClr>
          <a:schemeClr val="accent5"/>
        </a:buClr>
        <a:buFont typeface="Wingdings" panose="05000000000000000000" pitchFamily="2" charset="2"/>
        <a:buChar char="§"/>
        <a:defRPr lang="ko-KR" altLang="en-US" sz="1600" kern="1200" dirty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360000" indent="-180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540000" indent="-144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720000" indent="-108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900000" indent="-108000" algn="l" defTabSz="914400" rtl="0" eaLnBrk="1" latinLnBrk="1" hangingPunct="1">
        <a:lnSpc>
          <a:spcPct val="15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jpe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vagabond-k.github.io/BlazorIndicators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vagabond-k.github.io/VegrarisDemo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reddit.com/r/Blazor/comments/1nbia3n/vectorbased_tetris_in_blazor_webassembly_with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vagabond-k.github.io/docs/api/VagabondK.Indicators.html" TargetMode="External"/><Relationship Id="rId2" Type="http://schemas.openxmlformats.org/officeDocument/2006/relationships/hyperlink" Target="https://github.com/Vagabond-K/VagabondK.Indicator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.mozilla.org/ko/docs/Web/SVG/Tutorials/SVG_from_scratch/Paths" TargetMode="External"/><Relationship Id="rId5" Type="http://schemas.openxmlformats.org/officeDocument/2006/relationships/hyperlink" Target="https://blog.naver.com/vagabond-k/223481454735" TargetMode="External"/><Relationship Id="rId4" Type="http://schemas.openxmlformats.org/officeDocument/2006/relationships/hyperlink" Target="https://vagabond-k.github.io/BlazorIndicator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gabond-k.com/" TargetMode="Externa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A2B3E1-3D2E-B7AA-5DE4-612A557C9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2363"/>
            <a:ext cx="10800523" cy="238760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.NET</a:t>
            </a:r>
            <a:r>
              <a:rPr lang="ko-KR" altLang="en-US" sz="4400" dirty="0"/>
              <a:t>을 이용한</a:t>
            </a:r>
            <a:br>
              <a:rPr lang="en-US" altLang="ko-KR" sz="4400" dirty="0"/>
            </a:br>
            <a:r>
              <a:rPr lang="ko-KR" altLang="en-US" sz="4400" dirty="0"/>
              <a:t>벡터 그래픽스 기반 컴포넌트 구현</a:t>
            </a:r>
            <a:br>
              <a:rPr lang="en-US" altLang="ko-KR" sz="4400" dirty="0"/>
            </a:br>
            <a:br>
              <a:rPr lang="en-US" altLang="ko-KR" sz="2800" dirty="0"/>
            </a:br>
            <a:r>
              <a:rPr lang="ko-KR" altLang="en-US" sz="2800" dirty="0"/>
              <a:t>부제</a:t>
            </a:r>
            <a:r>
              <a:rPr lang="en-US" altLang="ko-KR" sz="2800" dirty="0"/>
              <a:t>: </a:t>
            </a:r>
            <a:r>
              <a:rPr lang="ko-KR" altLang="en-US" sz="2800" dirty="0"/>
              <a:t>디지털 인디케이터 라이브러리</a:t>
            </a:r>
            <a:endParaRPr lang="ko-KR" altLang="en-US" sz="44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D260E49-32DB-FFD2-4769-61D9624A53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김준형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739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1CEFED2-A7DA-D988-3968-5248F1FC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숫자를 만들어보는 김에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5AC502F-DDBD-13A1-CA67-67965120E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pPr marL="266700" indent="-266700"/>
            <a:r>
              <a:rPr lang="ko-KR" altLang="en-US" sz="2400" dirty="0"/>
              <a:t>다른 디지털 폰트도 함께 만들어보자</a:t>
            </a:r>
            <a:r>
              <a:rPr lang="en-US" altLang="ko-KR" sz="2400" dirty="0"/>
              <a:t>!</a:t>
            </a:r>
          </a:p>
          <a:p>
            <a:pPr marL="446700" lvl="1" indent="-266700"/>
            <a:r>
              <a:rPr lang="ko-KR" altLang="en-US" sz="2200" dirty="0"/>
              <a:t>기본 목표</a:t>
            </a:r>
            <a:r>
              <a:rPr lang="en-US" altLang="ko-KR" sz="2200" dirty="0"/>
              <a:t>: 7-Segment</a:t>
            </a:r>
            <a:r>
              <a:rPr lang="ko-KR" altLang="en-US" sz="2200" dirty="0"/>
              <a:t> 숫자</a:t>
            </a:r>
            <a:endParaRPr lang="en-US" altLang="ko-KR" sz="2200" dirty="0"/>
          </a:p>
          <a:p>
            <a:pPr marL="446700" lvl="1" indent="-266700"/>
            <a:r>
              <a:rPr lang="ko-KR" altLang="en-US" sz="2200" dirty="0"/>
              <a:t>추가 목표</a:t>
            </a:r>
            <a:r>
              <a:rPr lang="en-US" altLang="ko-KR" sz="2200" dirty="0"/>
              <a:t>: 5 × 7 Dot matrix</a:t>
            </a:r>
            <a:r>
              <a:rPr lang="ko-KR" altLang="en-US" sz="2200" dirty="0"/>
              <a:t> 문자</a:t>
            </a:r>
            <a:endParaRPr lang="en-US" altLang="ko-KR" sz="2200" dirty="0"/>
          </a:p>
          <a:p>
            <a:pPr marL="266700" indent="-266700"/>
            <a:r>
              <a:rPr lang="ko-KR" altLang="en-US" sz="2400" dirty="0"/>
              <a:t>디지털 인디케이터 컴포넌트를 만들어보자</a:t>
            </a:r>
            <a:r>
              <a:rPr lang="en-US" altLang="ko-KR" sz="2400" dirty="0"/>
              <a:t>!</a:t>
            </a:r>
          </a:p>
          <a:p>
            <a:pPr marL="446700" lvl="1" indent="-266700"/>
            <a:r>
              <a:rPr lang="ko-KR" altLang="en-US" sz="2200" dirty="0"/>
              <a:t>세그먼트 점멸 상태 구분 필요</a:t>
            </a:r>
            <a:endParaRPr lang="en-US" altLang="ko-KR" sz="2200" dirty="0"/>
          </a:p>
          <a:p>
            <a:pPr marL="446700" lvl="1" indent="-266700"/>
            <a:r>
              <a:rPr lang="ko-KR" altLang="en-US" sz="2200" dirty="0"/>
              <a:t>세그먼트 점멸 상태별 레이어 구현</a:t>
            </a:r>
            <a:endParaRPr lang="en-US" altLang="ko-KR" sz="2200" dirty="0"/>
          </a:p>
          <a:p>
            <a:pPr marL="266700" indent="-266700"/>
            <a:r>
              <a:rPr lang="ko-KR" altLang="en-US" sz="2400" dirty="0"/>
              <a:t>다양한 플랫폼을 지원하도록 만들어보자</a:t>
            </a:r>
            <a:r>
              <a:rPr lang="en-US" altLang="ko-KR" sz="2400" dirty="0"/>
              <a:t>!</a:t>
            </a:r>
          </a:p>
          <a:p>
            <a:pPr marL="446700" lvl="1" indent="-266700"/>
            <a:r>
              <a:rPr lang="en-US" altLang="ko-KR" sz="2200" dirty="0"/>
              <a:t>WPF,</a:t>
            </a:r>
            <a:r>
              <a:rPr lang="ko-KR" altLang="en-US" sz="2200" dirty="0"/>
              <a:t> </a:t>
            </a:r>
            <a:r>
              <a:rPr lang="en-US" altLang="ko-KR" sz="2200" dirty="0"/>
              <a:t>Avalonia UI, MAUI, Blazor</a:t>
            </a:r>
            <a:endParaRPr lang="ko-KR" altLang="en-US" sz="2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7503DF-00BD-565C-8879-FD58174A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D0B82620-599D-F619-CD9D-771E04AC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76180" y="1490664"/>
            <a:ext cx="3112624" cy="4686300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pic>
        <p:nvPicPr>
          <p:cNvPr id="8" name="그림 7" descr="텍스트, 벽, 실내, 문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777D3C-429D-B2BC-7D7F-B145BE2B11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7819318" y="2407451"/>
            <a:ext cx="4426347" cy="285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4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22E8E-CA13-1C83-9E27-0AA0C93D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515425"/>
            <a:ext cx="7731185" cy="1552231"/>
          </a:xfrm>
        </p:spPr>
        <p:txBody>
          <a:bodyPr/>
          <a:lstStyle/>
          <a:p>
            <a:r>
              <a:rPr lang="ko-KR" altLang="en-US" dirty="0"/>
              <a:t>벡터 그래픽스 기반</a:t>
            </a:r>
            <a:br>
              <a:rPr lang="en-US" altLang="ko-KR" dirty="0"/>
            </a:br>
            <a:r>
              <a:rPr lang="ko-KR" altLang="en-US" dirty="0"/>
              <a:t>디지털 인디케이터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5AA43-D45B-537E-3CA2-FCCCAEE54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6D7DA-331C-E563-9625-B6D1D7A89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C8E9C056-9180-B07C-B803-1285DECE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96" y="1488815"/>
            <a:ext cx="10985608" cy="4686300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3354ED4-36A7-05CA-613A-4B0DD977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디지털 폰트 클래스 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4CC710-D039-0BC3-24BD-89217169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4562CD-7F94-7D37-4167-3736A419A8D7}"/>
              </a:ext>
            </a:extLst>
          </p:cNvPr>
          <p:cNvSpPr/>
          <p:nvPr/>
        </p:nvSpPr>
        <p:spPr>
          <a:xfrm>
            <a:off x="1065090" y="1786497"/>
            <a:ext cx="3113070" cy="1745085"/>
          </a:xfrm>
          <a:prstGeom prst="roundRect">
            <a:avLst>
              <a:gd name="adj" fmla="val 798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DigitalFont</a:t>
            </a:r>
          </a:p>
          <a:p>
            <a:pPr lvl="1" indent="-180000"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</a:t>
            </a:r>
          </a:p>
          <a:p>
            <a:pPr lvl="1" indent="-180000"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WidthRatio</a:t>
            </a:r>
          </a:p>
          <a:p>
            <a:pPr lvl="1" indent="-180000"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SlantAngle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78748C-D139-BFE1-8BC2-1860225A80EA}"/>
              </a:ext>
            </a:extLst>
          </p:cNvPr>
          <p:cNvSpPr/>
          <p:nvPr/>
        </p:nvSpPr>
        <p:spPr>
          <a:xfrm>
            <a:off x="5130001" y="1786496"/>
            <a:ext cx="4712413" cy="2386224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SevenSegmentFont</a:t>
            </a:r>
          </a:p>
          <a:p>
            <a:pPr lvl="1" indent="-180000"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Thickness</a:t>
            </a:r>
          </a:p>
          <a:p>
            <a:pPr lvl="1" indent="-180000"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Gap</a:t>
            </a:r>
          </a:p>
          <a:p>
            <a:pPr lvl="1" indent="-180000"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CornerChamfer</a:t>
            </a:r>
          </a:p>
          <a:p>
            <a:pPr lvl="1" indent="-180000"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CornerGapWarping</a:t>
            </a:r>
          </a:p>
          <a:p>
            <a:pPr lvl="1" indent="-180000"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MiddleChamfer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33588A-BF01-D5A7-3035-D5D20DBEE43F}"/>
              </a:ext>
            </a:extLst>
          </p:cNvPr>
          <p:cNvSpPr/>
          <p:nvPr/>
        </p:nvSpPr>
        <p:spPr>
          <a:xfrm>
            <a:off x="5130001" y="4757107"/>
            <a:ext cx="4712413" cy="1120327"/>
          </a:xfrm>
          <a:prstGeom prst="roundRect">
            <a:avLst>
              <a:gd name="adj" fmla="val 784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RoundedRectCell5x7Font</a:t>
            </a:r>
          </a:p>
          <a:p>
            <a:pPr lvl="1" indent="-180000"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CornerRadius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200F05-4738-2307-519C-299281081DDC}"/>
              </a:ext>
            </a:extLst>
          </p:cNvPr>
          <p:cNvSpPr/>
          <p:nvPr/>
        </p:nvSpPr>
        <p:spPr>
          <a:xfrm>
            <a:off x="1065090" y="4757106"/>
            <a:ext cx="3113070" cy="1120328"/>
          </a:xfrm>
          <a:prstGeom prst="roundRect">
            <a:avLst>
              <a:gd name="adj" fmla="val 890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Cell5x7Font</a:t>
            </a:r>
          </a:p>
          <a:p>
            <a:pPr lvl="1" indent="-180000">
              <a:lnSpc>
                <a:spcPct val="8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Gap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B9C53B6-AB73-6544-53CC-89209300138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78160" y="2659040"/>
            <a:ext cx="951841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2EE14F-30D0-A3D3-DE68-C1C64EE6F045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621625" y="3531582"/>
            <a:ext cx="0" cy="122552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54EF7B3-D22B-722B-6CAB-F13890AD0EB8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178160" y="5317270"/>
            <a:ext cx="951841" cy="1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53EE17-C88E-7959-5E93-9EF398D0EEE3}"/>
              </a:ext>
            </a:extLst>
          </p:cNvPr>
          <p:cNvGrpSpPr/>
          <p:nvPr/>
        </p:nvGrpSpPr>
        <p:grpSpPr>
          <a:xfrm>
            <a:off x="10377876" y="4851214"/>
            <a:ext cx="674914" cy="952500"/>
            <a:chOff x="10377876" y="4851214"/>
            <a:chExt cx="674914" cy="952500"/>
          </a:xfrm>
        </p:grpSpPr>
        <p:grpSp>
          <p:nvGrpSpPr>
            <p:cNvPr id="25" name="그래픽 22">
              <a:extLst>
                <a:ext uri="{FF2B5EF4-FFF2-40B4-BE49-F238E27FC236}">
                  <a16:creationId xmlns:a16="http://schemas.microsoft.com/office/drawing/2014/main" id="{7F90A278-539C-8B64-F376-4E86913E0AFA}"/>
                </a:ext>
              </a:extLst>
            </p:cNvPr>
            <p:cNvGrpSpPr/>
            <p:nvPr/>
          </p:nvGrpSpPr>
          <p:grpSpPr>
            <a:xfrm>
              <a:off x="10377876" y="4851214"/>
              <a:ext cx="674914" cy="952499"/>
              <a:chOff x="10367602" y="4956684"/>
              <a:chExt cx="674914" cy="952499"/>
            </a:xfrm>
            <a:solidFill>
              <a:srgbClr val="808080">
                <a:alpha val="25000"/>
              </a:srgbClr>
            </a:solidFill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DA7688D4-6C31-DACA-4480-A6A49BECC5A5}"/>
                  </a:ext>
                </a:extLst>
              </p:cNvPr>
              <p:cNvSpPr/>
              <p:nvPr/>
            </p:nvSpPr>
            <p:spPr>
              <a:xfrm>
                <a:off x="10367602" y="4956684"/>
                <a:ext cx="119742" cy="119742"/>
              </a:xfrm>
              <a:custGeom>
                <a:avLst/>
                <a:gdLst>
                  <a:gd name="connsiteX0" fmla="*/ 14 w 119742"/>
                  <a:gd name="connsiteY0" fmla="*/ 29950 h 119742"/>
                  <a:gd name="connsiteX1" fmla="*/ 29950 w 119742"/>
                  <a:gd name="connsiteY1" fmla="*/ 14 h 119742"/>
                  <a:gd name="connsiteX2" fmla="*/ 89821 w 119742"/>
                  <a:gd name="connsiteY2" fmla="*/ 14 h 119742"/>
                  <a:gd name="connsiteX3" fmla="*/ 119757 w 119742"/>
                  <a:gd name="connsiteY3" fmla="*/ 29950 h 119742"/>
                  <a:gd name="connsiteX4" fmla="*/ 119757 w 119742"/>
                  <a:gd name="connsiteY4" fmla="*/ 89821 h 119742"/>
                  <a:gd name="connsiteX5" fmla="*/ 89821 w 119742"/>
                  <a:gd name="connsiteY5" fmla="*/ 119757 h 119742"/>
                  <a:gd name="connsiteX6" fmla="*/ 29950 w 119742"/>
                  <a:gd name="connsiteY6" fmla="*/ 119757 h 119742"/>
                  <a:gd name="connsiteX7" fmla="*/ 14 w 119742"/>
                  <a:gd name="connsiteY7" fmla="*/ 89821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29950"/>
                    </a:moveTo>
                    <a:cubicBezTo>
                      <a:pt x="14" y="13417"/>
                      <a:pt x="13417" y="14"/>
                      <a:pt x="29950" y="14"/>
                    </a:cubicBezTo>
                    <a:lnTo>
                      <a:pt x="89821" y="14"/>
                    </a:lnTo>
                    <a:cubicBezTo>
                      <a:pt x="106354" y="14"/>
                      <a:pt x="119757" y="13417"/>
                      <a:pt x="119757" y="29950"/>
                    </a:cubicBezTo>
                    <a:lnTo>
                      <a:pt x="119757" y="89821"/>
                    </a:lnTo>
                    <a:cubicBezTo>
                      <a:pt x="119757" y="106354"/>
                      <a:pt x="106354" y="119757"/>
                      <a:pt x="89821" y="119757"/>
                    </a:cubicBezTo>
                    <a:lnTo>
                      <a:pt x="29950" y="119757"/>
                    </a:lnTo>
                    <a:cubicBezTo>
                      <a:pt x="13417" y="119757"/>
                      <a:pt x="14" y="106354"/>
                      <a:pt x="14" y="89821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159C7409-1943-FB9F-B1B3-156C108E145C}"/>
                  </a:ext>
                </a:extLst>
              </p:cNvPr>
              <p:cNvSpPr/>
              <p:nvPr/>
            </p:nvSpPr>
            <p:spPr>
              <a:xfrm>
                <a:off x="10922774" y="4956684"/>
                <a:ext cx="119742" cy="119742"/>
              </a:xfrm>
              <a:custGeom>
                <a:avLst/>
                <a:gdLst>
                  <a:gd name="connsiteX0" fmla="*/ 72 w 119742"/>
                  <a:gd name="connsiteY0" fmla="*/ 29950 h 119742"/>
                  <a:gd name="connsiteX1" fmla="*/ 30008 w 119742"/>
                  <a:gd name="connsiteY1" fmla="*/ 14 h 119742"/>
                  <a:gd name="connsiteX2" fmla="*/ 89880 w 119742"/>
                  <a:gd name="connsiteY2" fmla="*/ 14 h 119742"/>
                  <a:gd name="connsiteX3" fmla="*/ 119815 w 119742"/>
                  <a:gd name="connsiteY3" fmla="*/ 29950 h 119742"/>
                  <a:gd name="connsiteX4" fmla="*/ 119815 w 119742"/>
                  <a:gd name="connsiteY4" fmla="*/ 89821 h 119742"/>
                  <a:gd name="connsiteX5" fmla="*/ 89880 w 119742"/>
                  <a:gd name="connsiteY5" fmla="*/ 119757 h 119742"/>
                  <a:gd name="connsiteX6" fmla="*/ 30008 w 119742"/>
                  <a:gd name="connsiteY6" fmla="*/ 119757 h 119742"/>
                  <a:gd name="connsiteX7" fmla="*/ 72 w 119742"/>
                  <a:gd name="connsiteY7" fmla="*/ 89821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29950"/>
                    </a:moveTo>
                    <a:cubicBezTo>
                      <a:pt x="72" y="13417"/>
                      <a:pt x="13475" y="14"/>
                      <a:pt x="30008" y="14"/>
                    </a:cubicBezTo>
                    <a:lnTo>
                      <a:pt x="89880" y="14"/>
                    </a:lnTo>
                    <a:cubicBezTo>
                      <a:pt x="106413" y="14"/>
                      <a:pt x="119815" y="13417"/>
                      <a:pt x="119815" y="29950"/>
                    </a:cubicBezTo>
                    <a:lnTo>
                      <a:pt x="119815" y="89821"/>
                    </a:lnTo>
                    <a:cubicBezTo>
                      <a:pt x="119815" y="106354"/>
                      <a:pt x="106413" y="119757"/>
                      <a:pt x="89880" y="119757"/>
                    </a:cubicBezTo>
                    <a:lnTo>
                      <a:pt x="30008" y="119757"/>
                    </a:lnTo>
                    <a:cubicBezTo>
                      <a:pt x="13475" y="119757"/>
                      <a:pt x="72" y="106354"/>
                      <a:pt x="72" y="89821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FAEB29D2-5780-8455-D747-D4D4F0BD9C07}"/>
                  </a:ext>
                </a:extLst>
              </p:cNvPr>
              <p:cNvSpPr/>
              <p:nvPr/>
            </p:nvSpPr>
            <p:spPr>
              <a:xfrm>
                <a:off x="10506395" y="5095477"/>
                <a:ext cx="119742" cy="119742"/>
              </a:xfrm>
              <a:custGeom>
                <a:avLst/>
                <a:gdLst>
                  <a:gd name="connsiteX0" fmla="*/ 29 w 119742"/>
                  <a:gd name="connsiteY0" fmla="*/ 29964 h 119742"/>
                  <a:gd name="connsiteX1" fmla="*/ 29964 w 119742"/>
                  <a:gd name="connsiteY1" fmla="*/ 29 h 119742"/>
                  <a:gd name="connsiteX2" fmla="*/ 89836 w 119742"/>
                  <a:gd name="connsiteY2" fmla="*/ 29 h 119742"/>
                  <a:gd name="connsiteX3" fmla="*/ 119772 w 119742"/>
                  <a:gd name="connsiteY3" fmla="*/ 29964 h 119742"/>
                  <a:gd name="connsiteX4" fmla="*/ 119772 w 119742"/>
                  <a:gd name="connsiteY4" fmla="*/ 89836 h 119742"/>
                  <a:gd name="connsiteX5" fmla="*/ 89836 w 119742"/>
                  <a:gd name="connsiteY5" fmla="*/ 119772 h 119742"/>
                  <a:gd name="connsiteX6" fmla="*/ 29964 w 119742"/>
                  <a:gd name="connsiteY6" fmla="*/ 119772 h 119742"/>
                  <a:gd name="connsiteX7" fmla="*/ 29 w 119742"/>
                  <a:gd name="connsiteY7" fmla="*/ 89836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29964"/>
                    </a:moveTo>
                    <a:cubicBezTo>
                      <a:pt x="29" y="13431"/>
                      <a:pt x="13431" y="29"/>
                      <a:pt x="29964" y="29"/>
                    </a:cubicBezTo>
                    <a:lnTo>
                      <a:pt x="89836" y="29"/>
                    </a:lnTo>
                    <a:cubicBezTo>
                      <a:pt x="106369" y="29"/>
                      <a:pt x="119772" y="13431"/>
                      <a:pt x="119772" y="29964"/>
                    </a:cubicBezTo>
                    <a:lnTo>
                      <a:pt x="119772" y="89836"/>
                    </a:lnTo>
                    <a:cubicBezTo>
                      <a:pt x="119772" y="106369"/>
                      <a:pt x="106369" y="119772"/>
                      <a:pt x="89836" y="119772"/>
                    </a:cubicBezTo>
                    <a:lnTo>
                      <a:pt x="29964" y="119772"/>
                    </a:lnTo>
                    <a:cubicBezTo>
                      <a:pt x="13431" y="119772"/>
                      <a:pt x="29" y="106369"/>
                      <a:pt x="29" y="89836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0FA68F41-E976-8A77-081B-42FBA64AEDCB}"/>
                  </a:ext>
                </a:extLst>
              </p:cNvPr>
              <p:cNvSpPr/>
              <p:nvPr/>
            </p:nvSpPr>
            <p:spPr>
              <a:xfrm>
                <a:off x="10645188" y="5095477"/>
                <a:ext cx="119742" cy="119742"/>
              </a:xfrm>
              <a:custGeom>
                <a:avLst/>
                <a:gdLst>
                  <a:gd name="connsiteX0" fmla="*/ 43 w 119742"/>
                  <a:gd name="connsiteY0" fmla="*/ 29964 h 119742"/>
                  <a:gd name="connsiteX1" fmla="*/ 29979 w 119742"/>
                  <a:gd name="connsiteY1" fmla="*/ 29 h 119742"/>
                  <a:gd name="connsiteX2" fmla="*/ 89850 w 119742"/>
                  <a:gd name="connsiteY2" fmla="*/ 29 h 119742"/>
                  <a:gd name="connsiteX3" fmla="*/ 119786 w 119742"/>
                  <a:gd name="connsiteY3" fmla="*/ 29964 h 119742"/>
                  <a:gd name="connsiteX4" fmla="*/ 119786 w 119742"/>
                  <a:gd name="connsiteY4" fmla="*/ 89836 h 119742"/>
                  <a:gd name="connsiteX5" fmla="*/ 89850 w 119742"/>
                  <a:gd name="connsiteY5" fmla="*/ 119772 h 119742"/>
                  <a:gd name="connsiteX6" fmla="*/ 29979 w 119742"/>
                  <a:gd name="connsiteY6" fmla="*/ 119772 h 119742"/>
                  <a:gd name="connsiteX7" fmla="*/ 43 w 119742"/>
                  <a:gd name="connsiteY7" fmla="*/ 89836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29964"/>
                    </a:moveTo>
                    <a:cubicBezTo>
                      <a:pt x="43" y="13431"/>
                      <a:pt x="13446" y="29"/>
                      <a:pt x="29979" y="29"/>
                    </a:cubicBezTo>
                    <a:lnTo>
                      <a:pt x="89850" y="29"/>
                    </a:lnTo>
                    <a:cubicBezTo>
                      <a:pt x="106384" y="29"/>
                      <a:pt x="119786" y="13431"/>
                      <a:pt x="119786" y="29964"/>
                    </a:cubicBezTo>
                    <a:lnTo>
                      <a:pt x="119786" y="89836"/>
                    </a:lnTo>
                    <a:cubicBezTo>
                      <a:pt x="119786" y="106369"/>
                      <a:pt x="106384" y="119772"/>
                      <a:pt x="89850" y="119772"/>
                    </a:cubicBezTo>
                    <a:lnTo>
                      <a:pt x="29979" y="119772"/>
                    </a:lnTo>
                    <a:cubicBezTo>
                      <a:pt x="13446" y="119772"/>
                      <a:pt x="43" y="106369"/>
                      <a:pt x="43" y="89836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B4B0BECF-9E0D-4919-742A-4F46F4ECB61B}"/>
                  </a:ext>
                </a:extLst>
              </p:cNvPr>
              <p:cNvSpPr/>
              <p:nvPr/>
            </p:nvSpPr>
            <p:spPr>
              <a:xfrm>
                <a:off x="10783981" y="5095477"/>
                <a:ext cx="119742" cy="119742"/>
              </a:xfrm>
              <a:custGeom>
                <a:avLst/>
                <a:gdLst>
                  <a:gd name="connsiteX0" fmla="*/ 58 w 119742"/>
                  <a:gd name="connsiteY0" fmla="*/ 29964 h 119742"/>
                  <a:gd name="connsiteX1" fmla="*/ 29994 w 119742"/>
                  <a:gd name="connsiteY1" fmla="*/ 29 h 119742"/>
                  <a:gd name="connsiteX2" fmla="*/ 89865 w 119742"/>
                  <a:gd name="connsiteY2" fmla="*/ 29 h 119742"/>
                  <a:gd name="connsiteX3" fmla="*/ 119801 w 119742"/>
                  <a:gd name="connsiteY3" fmla="*/ 29964 h 119742"/>
                  <a:gd name="connsiteX4" fmla="*/ 119801 w 119742"/>
                  <a:gd name="connsiteY4" fmla="*/ 89836 h 119742"/>
                  <a:gd name="connsiteX5" fmla="*/ 89865 w 119742"/>
                  <a:gd name="connsiteY5" fmla="*/ 119772 h 119742"/>
                  <a:gd name="connsiteX6" fmla="*/ 29994 w 119742"/>
                  <a:gd name="connsiteY6" fmla="*/ 119772 h 119742"/>
                  <a:gd name="connsiteX7" fmla="*/ 58 w 119742"/>
                  <a:gd name="connsiteY7" fmla="*/ 89836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29964"/>
                    </a:moveTo>
                    <a:cubicBezTo>
                      <a:pt x="58" y="13431"/>
                      <a:pt x="13461" y="29"/>
                      <a:pt x="29994" y="29"/>
                    </a:cubicBezTo>
                    <a:lnTo>
                      <a:pt x="89865" y="29"/>
                    </a:lnTo>
                    <a:cubicBezTo>
                      <a:pt x="106398" y="29"/>
                      <a:pt x="119801" y="13431"/>
                      <a:pt x="119801" y="29964"/>
                    </a:cubicBezTo>
                    <a:lnTo>
                      <a:pt x="119801" y="89836"/>
                    </a:lnTo>
                    <a:cubicBezTo>
                      <a:pt x="119801" y="106369"/>
                      <a:pt x="106398" y="119772"/>
                      <a:pt x="89865" y="119772"/>
                    </a:cubicBezTo>
                    <a:lnTo>
                      <a:pt x="29994" y="119772"/>
                    </a:lnTo>
                    <a:cubicBezTo>
                      <a:pt x="13461" y="119772"/>
                      <a:pt x="58" y="106369"/>
                      <a:pt x="58" y="89836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6262C329-D686-99D5-9332-7A4991EF116B}"/>
                  </a:ext>
                </a:extLst>
              </p:cNvPr>
              <p:cNvSpPr/>
              <p:nvPr/>
            </p:nvSpPr>
            <p:spPr>
              <a:xfrm>
                <a:off x="10506395" y="5234270"/>
                <a:ext cx="119742" cy="119742"/>
              </a:xfrm>
              <a:custGeom>
                <a:avLst/>
                <a:gdLst>
                  <a:gd name="connsiteX0" fmla="*/ 29 w 119742"/>
                  <a:gd name="connsiteY0" fmla="*/ 29979 h 119742"/>
                  <a:gd name="connsiteX1" fmla="*/ 29964 w 119742"/>
                  <a:gd name="connsiteY1" fmla="*/ 43 h 119742"/>
                  <a:gd name="connsiteX2" fmla="*/ 89836 w 119742"/>
                  <a:gd name="connsiteY2" fmla="*/ 43 h 119742"/>
                  <a:gd name="connsiteX3" fmla="*/ 119772 w 119742"/>
                  <a:gd name="connsiteY3" fmla="*/ 29979 h 119742"/>
                  <a:gd name="connsiteX4" fmla="*/ 119772 w 119742"/>
                  <a:gd name="connsiteY4" fmla="*/ 89850 h 119742"/>
                  <a:gd name="connsiteX5" fmla="*/ 89836 w 119742"/>
                  <a:gd name="connsiteY5" fmla="*/ 119786 h 119742"/>
                  <a:gd name="connsiteX6" fmla="*/ 29964 w 119742"/>
                  <a:gd name="connsiteY6" fmla="*/ 119786 h 119742"/>
                  <a:gd name="connsiteX7" fmla="*/ 29 w 119742"/>
                  <a:gd name="connsiteY7" fmla="*/ 8985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29979"/>
                    </a:moveTo>
                    <a:cubicBezTo>
                      <a:pt x="29" y="13446"/>
                      <a:pt x="13431" y="43"/>
                      <a:pt x="29964" y="43"/>
                    </a:cubicBezTo>
                    <a:lnTo>
                      <a:pt x="89836" y="43"/>
                    </a:lnTo>
                    <a:cubicBezTo>
                      <a:pt x="106369" y="43"/>
                      <a:pt x="119772" y="13446"/>
                      <a:pt x="119772" y="29979"/>
                    </a:cubicBezTo>
                    <a:lnTo>
                      <a:pt x="119772" y="89850"/>
                    </a:lnTo>
                    <a:cubicBezTo>
                      <a:pt x="119772" y="106384"/>
                      <a:pt x="106369" y="119786"/>
                      <a:pt x="89836" y="119786"/>
                    </a:cubicBezTo>
                    <a:lnTo>
                      <a:pt x="29964" y="119786"/>
                    </a:lnTo>
                    <a:cubicBezTo>
                      <a:pt x="13431" y="119786"/>
                      <a:pt x="29" y="106384"/>
                      <a:pt x="29" y="8985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2C0E4B01-560C-0436-7B19-0E91F52CB1B7}"/>
                  </a:ext>
                </a:extLst>
              </p:cNvPr>
              <p:cNvSpPr/>
              <p:nvPr/>
            </p:nvSpPr>
            <p:spPr>
              <a:xfrm>
                <a:off x="10645188" y="5234270"/>
                <a:ext cx="119742" cy="119742"/>
              </a:xfrm>
              <a:custGeom>
                <a:avLst/>
                <a:gdLst>
                  <a:gd name="connsiteX0" fmla="*/ 43 w 119742"/>
                  <a:gd name="connsiteY0" fmla="*/ 29979 h 119742"/>
                  <a:gd name="connsiteX1" fmla="*/ 29979 w 119742"/>
                  <a:gd name="connsiteY1" fmla="*/ 43 h 119742"/>
                  <a:gd name="connsiteX2" fmla="*/ 89850 w 119742"/>
                  <a:gd name="connsiteY2" fmla="*/ 43 h 119742"/>
                  <a:gd name="connsiteX3" fmla="*/ 119786 w 119742"/>
                  <a:gd name="connsiteY3" fmla="*/ 29979 h 119742"/>
                  <a:gd name="connsiteX4" fmla="*/ 119786 w 119742"/>
                  <a:gd name="connsiteY4" fmla="*/ 89850 h 119742"/>
                  <a:gd name="connsiteX5" fmla="*/ 89850 w 119742"/>
                  <a:gd name="connsiteY5" fmla="*/ 119786 h 119742"/>
                  <a:gd name="connsiteX6" fmla="*/ 29979 w 119742"/>
                  <a:gd name="connsiteY6" fmla="*/ 119786 h 119742"/>
                  <a:gd name="connsiteX7" fmla="*/ 43 w 119742"/>
                  <a:gd name="connsiteY7" fmla="*/ 8985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29979"/>
                    </a:moveTo>
                    <a:cubicBezTo>
                      <a:pt x="43" y="13446"/>
                      <a:pt x="13446" y="43"/>
                      <a:pt x="29979" y="43"/>
                    </a:cubicBezTo>
                    <a:lnTo>
                      <a:pt x="89850" y="43"/>
                    </a:lnTo>
                    <a:cubicBezTo>
                      <a:pt x="106384" y="43"/>
                      <a:pt x="119786" y="13446"/>
                      <a:pt x="119786" y="29979"/>
                    </a:cubicBezTo>
                    <a:lnTo>
                      <a:pt x="119786" y="89850"/>
                    </a:lnTo>
                    <a:cubicBezTo>
                      <a:pt x="119786" y="106384"/>
                      <a:pt x="106384" y="119786"/>
                      <a:pt x="89850" y="119786"/>
                    </a:cubicBezTo>
                    <a:lnTo>
                      <a:pt x="29979" y="119786"/>
                    </a:lnTo>
                    <a:cubicBezTo>
                      <a:pt x="13446" y="119786"/>
                      <a:pt x="43" y="106384"/>
                      <a:pt x="43" y="8985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F3F633B-8C0D-CACF-11D1-0902C6DA3ACA}"/>
                  </a:ext>
                </a:extLst>
              </p:cNvPr>
              <p:cNvSpPr/>
              <p:nvPr/>
            </p:nvSpPr>
            <p:spPr>
              <a:xfrm>
                <a:off x="10783981" y="5234270"/>
                <a:ext cx="119742" cy="119742"/>
              </a:xfrm>
              <a:custGeom>
                <a:avLst/>
                <a:gdLst>
                  <a:gd name="connsiteX0" fmla="*/ 58 w 119742"/>
                  <a:gd name="connsiteY0" fmla="*/ 29979 h 119742"/>
                  <a:gd name="connsiteX1" fmla="*/ 29994 w 119742"/>
                  <a:gd name="connsiteY1" fmla="*/ 43 h 119742"/>
                  <a:gd name="connsiteX2" fmla="*/ 89865 w 119742"/>
                  <a:gd name="connsiteY2" fmla="*/ 43 h 119742"/>
                  <a:gd name="connsiteX3" fmla="*/ 119801 w 119742"/>
                  <a:gd name="connsiteY3" fmla="*/ 29979 h 119742"/>
                  <a:gd name="connsiteX4" fmla="*/ 119801 w 119742"/>
                  <a:gd name="connsiteY4" fmla="*/ 89850 h 119742"/>
                  <a:gd name="connsiteX5" fmla="*/ 89865 w 119742"/>
                  <a:gd name="connsiteY5" fmla="*/ 119786 h 119742"/>
                  <a:gd name="connsiteX6" fmla="*/ 29994 w 119742"/>
                  <a:gd name="connsiteY6" fmla="*/ 119786 h 119742"/>
                  <a:gd name="connsiteX7" fmla="*/ 58 w 119742"/>
                  <a:gd name="connsiteY7" fmla="*/ 8985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29979"/>
                    </a:moveTo>
                    <a:cubicBezTo>
                      <a:pt x="58" y="13446"/>
                      <a:pt x="13461" y="43"/>
                      <a:pt x="29994" y="43"/>
                    </a:cubicBezTo>
                    <a:lnTo>
                      <a:pt x="89865" y="43"/>
                    </a:lnTo>
                    <a:cubicBezTo>
                      <a:pt x="106398" y="43"/>
                      <a:pt x="119801" y="13446"/>
                      <a:pt x="119801" y="29979"/>
                    </a:cubicBezTo>
                    <a:lnTo>
                      <a:pt x="119801" y="89850"/>
                    </a:lnTo>
                    <a:cubicBezTo>
                      <a:pt x="119801" y="106384"/>
                      <a:pt x="106398" y="119786"/>
                      <a:pt x="89865" y="119786"/>
                    </a:cubicBezTo>
                    <a:lnTo>
                      <a:pt x="29994" y="119786"/>
                    </a:lnTo>
                    <a:cubicBezTo>
                      <a:pt x="13461" y="119786"/>
                      <a:pt x="58" y="106384"/>
                      <a:pt x="58" y="8985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EC4040E2-3923-E112-509E-4C352841FC9C}"/>
                  </a:ext>
                </a:extLst>
              </p:cNvPr>
              <p:cNvSpPr/>
              <p:nvPr/>
            </p:nvSpPr>
            <p:spPr>
              <a:xfrm>
                <a:off x="10367602" y="5373063"/>
                <a:ext cx="119742" cy="119742"/>
              </a:xfrm>
              <a:custGeom>
                <a:avLst/>
                <a:gdLst>
                  <a:gd name="connsiteX0" fmla="*/ 14 w 119742"/>
                  <a:gd name="connsiteY0" fmla="*/ 29994 h 119742"/>
                  <a:gd name="connsiteX1" fmla="*/ 29950 w 119742"/>
                  <a:gd name="connsiteY1" fmla="*/ 58 h 119742"/>
                  <a:gd name="connsiteX2" fmla="*/ 89821 w 119742"/>
                  <a:gd name="connsiteY2" fmla="*/ 58 h 119742"/>
                  <a:gd name="connsiteX3" fmla="*/ 119757 w 119742"/>
                  <a:gd name="connsiteY3" fmla="*/ 29994 h 119742"/>
                  <a:gd name="connsiteX4" fmla="*/ 119757 w 119742"/>
                  <a:gd name="connsiteY4" fmla="*/ 89865 h 119742"/>
                  <a:gd name="connsiteX5" fmla="*/ 89821 w 119742"/>
                  <a:gd name="connsiteY5" fmla="*/ 119801 h 119742"/>
                  <a:gd name="connsiteX6" fmla="*/ 29950 w 119742"/>
                  <a:gd name="connsiteY6" fmla="*/ 119801 h 119742"/>
                  <a:gd name="connsiteX7" fmla="*/ 14 w 119742"/>
                  <a:gd name="connsiteY7" fmla="*/ 89865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29994"/>
                    </a:moveTo>
                    <a:cubicBezTo>
                      <a:pt x="14" y="13461"/>
                      <a:pt x="13417" y="58"/>
                      <a:pt x="29950" y="58"/>
                    </a:cubicBezTo>
                    <a:lnTo>
                      <a:pt x="89821" y="58"/>
                    </a:lnTo>
                    <a:cubicBezTo>
                      <a:pt x="106354" y="58"/>
                      <a:pt x="119757" y="13461"/>
                      <a:pt x="119757" y="29994"/>
                    </a:cubicBezTo>
                    <a:lnTo>
                      <a:pt x="119757" y="89865"/>
                    </a:lnTo>
                    <a:cubicBezTo>
                      <a:pt x="119757" y="106398"/>
                      <a:pt x="106354" y="119801"/>
                      <a:pt x="89821" y="119801"/>
                    </a:cubicBezTo>
                    <a:lnTo>
                      <a:pt x="29950" y="119801"/>
                    </a:lnTo>
                    <a:cubicBezTo>
                      <a:pt x="13417" y="119801"/>
                      <a:pt x="14" y="106398"/>
                      <a:pt x="14" y="89865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4D32D875-E272-0DE8-50C1-FBFDDCEF3798}"/>
                  </a:ext>
                </a:extLst>
              </p:cNvPr>
              <p:cNvSpPr/>
              <p:nvPr/>
            </p:nvSpPr>
            <p:spPr>
              <a:xfrm>
                <a:off x="10922774" y="5373063"/>
                <a:ext cx="119742" cy="119742"/>
              </a:xfrm>
              <a:custGeom>
                <a:avLst/>
                <a:gdLst>
                  <a:gd name="connsiteX0" fmla="*/ 72 w 119742"/>
                  <a:gd name="connsiteY0" fmla="*/ 29994 h 119742"/>
                  <a:gd name="connsiteX1" fmla="*/ 30008 w 119742"/>
                  <a:gd name="connsiteY1" fmla="*/ 58 h 119742"/>
                  <a:gd name="connsiteX2" fmla="*/ 89880 w 119742"/>
                  <a:gd name="connsiteY2" fmla="*/ 58 h 119742"/>
                  <a:gd name="connsiteX3" fmla="*/ 119815 w 119742"/>
                  <a:gd name="connsiteY3" fmla="*/ 29994 h 119742"/>
                  <a:gd name="connsiteX4" fmla="*/ 119815 w 119742"/>
                  <a:gd name="connsiteY4" fmla="*/ 89865 h 119742"/>
                  <a:gd name="connsiteX5" fmla="*/ 89880 w 119742"/>
                  <a:gd name="connsiteY5" fmla="*/ 119801 h 119742"/>
                  <a:gd name="connsiteX6" fmla="*/ 30008 w 119742"/>
                  <a:gd name="connsiteY6" fmla="*/ 119801 h 119742"/>
                  <a:gd name="connsiteX7" fmla="*/ 72 w 119742"/>
                  <a:gd name="connsiteY7" fmla="*/ 89865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29994"/>
                    </a:moveTo>
                    <a:cubicBezTo>
                      <a:pt x="72" y="13461"/>
                      <a:pt x="13475" y="58"/>
                      <a:pt x="30008" y="58"/>
                    </a:cubicBezTo>
                    <a:lnTo>
                      <a:pt x="89880" y="58"/>
                    </a:lnTo>
                    <a:cubicBezTo>
                      <a:pt x="106413" y="58"/>
                      <a:pt x="119815" y="13461"/>
                      <a:pt x="119815" y="29994"/>
                    </a:cubicBezTo>
                    <a:lnTo>
                      <a:pt x="119815" y="89865"/>
                    </a:lnTo>
                    <a:cubicBezTo>
                      <a:pt x="119815" y="106398"/>
                      <a:pt x="106413" y="119801"/>
                      <a:pt x="89880" y="119801"/>
                    </a:cubicBezTo>
                    <a:lnTo>
                      <a:pt x="30008" y="119801"/>
                    </a:lnTo>
                    <a:cubicBezTo>
                      <a:pt x="13475" y="119801"/>
                      <a:pt x="72" y="106398"/>
                      <a:pt x="72" y="89865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E6D9FB71-D808-10EE-608C-ED88FD13D1EB}"/>
                  </a:ext>
                </a:extLst>
              </p:cNvPr>
              <p:cNvSpPr/>
              <p:nvPr/>
            </p:nvSpPr>
            <p:spPr>
              <a:xfrm>
                <a:off x="10506395" y="5511856"/>
                <a:ext cx="119742" cy="119742"/>
              </a:xfrm>
              <a:custGeom>
                <a:avLst/>
                <a:gdLst>
                  <a:gd name="connsiteX0" fmla="*/ 29 w 119742"/>
                  <a:gd name="connsiteY0" fmla="*/ 30008 h 119742"/>
                  <a:gd name="connsiteX1" fmla="*/ 29964 w 119742"/>
                  <a:gd name="connsiteY1" fmla="*/ 72 h 119742"/>
                  <a:gd name="connsiteX2" fmla="*/ 89836 w 119742"/>
                  <a:gd name="connsiteY2" fmla="*/ 72 h 119742"/>
                  <a:gd name="connsiteX3" fmla="*/ 119772 w 119742"/>
                  <a:gd name="connsiteY3" fmla="*/ 30008 h 119742"/>
                  <a:gd name="connsiteX4" fmla="*/ 119772 w 119742"/>
                  <a:gd name="connsiteY4" fmla="*/ 89880 h 119742"/>
                  <a:gd name="connsiteX5" fmla="*/ 89836 w 119742"/>
                  <a:gd name="connsiteY5" fmla="*/ 119815 h 119742"/>
                  <a:gd name="connsiteX6" fmla="*/ 29964 w 119742"/>
                  <a:gd name="connsiteY6" fmla="*/ 119815 h 119742"/>
                  <a:gd name="connsiteX7" fmla="*/ 29 w 119742"/>
                  <a:gd name="connsiteY7" fmla="*/ 8988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30008"/>
                    </a:moveTo>
                    <a:cubicBezTo>
                      <a:pt x="29" y="13475"/>
                      <a:pt x="13431" y="72"/>
                      <a:pt x="29964" y="72"/>
                    </a:cubicBezTo>
                    <a:lnTo>
                      <a:pt x="89836" y="72"/>
                    </a:lnTo>
                    <a:cubicBezTo>
                      <a:pt x="106369" y="72"/>
                      <a:pt x="119772" y="13475"/>
                      <a:pt x="119772" y="30008"/>
                    </a:cubicBezTo>
                    <a:lnTo>
                      <a:pt x="119772" y="89880"/>
                    </a:lnTo>
                    <a:cubicBezTo>
                      <a:pt x="119772" y="106413"/>
                      <a:pt x="106369" y="119815"/>
                      <a:pt x="89836" y="119815"/>
                    </a:cubicBezTo>
                    <a:lnTo>
                      <a:pt x="29964" y="119815"/>
                    </a:lnTo>
                    <a:cubicBezTo>
                      <a:pt x="13431" y="119815"/>
                      <a:pt x="29" y="106413"/>
                      <a:pt x="29" y="8988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9EF73BE1-5E4B-40FA-9F4F-A0334BB1C08C}"/>
                  </a:ext>
                </a:extLst>
              </p:cNvPr>
              <p:cNvSpPr/>
              <p:nvPr/>
            </p:nvSpPr>
            <p:spPr>
              <a:xfrm>
                <a:off x="10645188" y="5511856"/>
                <a:ext cx="119742" cy="119742"/>
              </a:xfrm>
              <a:custGeom>
                <a:avLst/>
                <a:gdLst>
                  <a:gd name="connsiteX0" fmla="*/ 43 w 119742"/>
                  <a:gd name="connsiteY0" fmla="*/ 30008 h 119742"/>
                  <a:gd name="connsiteX1" fmla="*/ 29979 w 119742"/>
                  <a:gd name="connsiteY1" fmla="*/ 72 h 119742"/>
                  <a:gd name="connsiteX2" fmla="*/ 89850 w 119742"/>
                  <a:gd name="connsiteY2" fmla="*/ 72 h 119742"/>
                  <a:gd name="connsiteX3" fmla="*/ 119786 w 119742"/>
                  <a:gd name="connsiteY3" fmla="*/ 30008 h 119742"/>
                  <a:gd name="connsiteX4" fmla="*/ 119786 w 119742"/>
                  <a:gd name="connsiteY4" fmla="*/ 89880 h 119742"/>
                  <a:gd name="connsiteX5" fmla="*/ 89850 w 119742"/>
                  <a:gd name="connsiteY5" fmla="*/ 119815 h 119742"/>
                  <a:gd name="connsiteX6" fmla="*/ 29979 w 119742"/>
                  <a:gd name="connsiteY6" fmla="*/ 119815 h 119742"/>
                  <a:gd name="connsiteX7" fmla="*/ 43 w 119742"/>
                  <a:gd name="connsiteY7" fmla="*/ 8988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30008"/>
                    </a:moveTo>
                    <a:cubicBezTo>
                      <a:pt x="43" y="13475"/>
                      <a:pt x="13446" y="72"/>
                      <a:pt x="29979" y="72"/>
                    </a:cubicBezTo>
                    <a:lnTo>
                      <a:pt x="89850" y="72"/>
                    </a:lnTo>
                    <a:cubicBezTo>
                      <a:pt x="106384" y="72"/>
                      <a:pt x="119786" y="13475"/>
                      <a:pt x="119786" y="30008"/>
                    </a:cubicBezTo>
                    <a:lnTo>
                      <a:pt x="119786" y="89880"/>
                    </a:lnTo>
                    <a:cubicBezTo>
                      <a:pt x="119786" y="106413"/>
                      <a:pt x="106384" y="119815"/>
                      <a:pt x="89850" y="119815"/>
                    </a:cubicBezTo>
                    <a:lnTo>
                      <a:pt x="29979" y="119815"/>
                    </a:lnTo>
                    <a:cubicBezTo>
                      <a:pt x="13446" y="119815"/>
                      <a:pt x="43" y="106413"/>
                      <a:pt x="43" y="8988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895EF6CE-ECE6-BDE9-41FC-AE01B127FBAA}"/>
                  </a:ext>
                </a:extLst>
              </p:cNvPr>
              <p:cNvSpPr/>
              <p:nvPr/>
            </p:nvSpPr>
            <p:spPr>
              <a:xfrm>
                <a:off x="10783981" y="5511856"/>
                <a:ext cx="119742" cy="119742"/>
              </a:xfrm>
              <a:custGeom>
                <a:avLst/>
                <a:gdLst>
                  <a:gd name="connsiteX0" fmla="*/ 58 w 119742"/>
                  <a:gd name="connsiteY0" fmla="*/ 30008 h 119742"/>
                  <a:gd name="connsiteX1" fmla="*/ 29994 w 119742"/>
                  <a:gd name="connsiteY1" fmla="*/ 72 h 119742"/>
                  <a:gd name="connsiteX2" fmla="*/ 89865 w 119742"/>
                  <a:gd name="connsiteY2" fmla="*/ 72 h 119742"/>
                  <a:gd name="connsiteX3" fmla="*/ 119801 w 119742"/>
                  <a:gd name="connsiteY3" fmla="*/ 30008 h 119742"/>
                  <a:gd name="connsiteX4" fmla="*/ 119801 w 119742"/>
                  <a:gd name="connsiteY4" fmla="*/ 89880 h 119742"/>
                  <a:gd name="connsiteX5" fmla="*/ 89865 w 119742"/>
                  <a:gd name="connsiteY5" fmla="*/ 119815 h 119742"/>
                  <a:gd name="connsiteX6" fmla="*/ 29994 w 119742"/>
                  <a:gd name="connsiteY6" fmla="*/ 119815 h 119742"/>
                  <a:gd name="connsiteX7" fmla="*/ 58 w 119742"/>
                  <a:gd name="connsiteY7" fmla="*/ 8988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30008"/>
                    </a:moveTo>
                    <a:cubicBezTo>
                      <a:pt x="58" y="13475"/>
                      <a:pt x="13461" y="72"/>
                      <a:pt x="29994" y="72"/>
                    </a:cubicBezTo>
                    <a:lnTo>
                      <a:pt x="89865" y="72"/>
                    </a:lnTo>
                    <a:cubicBezTo>
                      <a:pt x="106398" y="72"/>
                      <a:pt x="119801" y="13475"/>
                      <a:pt x="119801" y="30008"/>
                    </a:cubicBezTo>
                    <a:lnTo>
                      <a:pt x="119801" y="89880"/>
                    </a:lnTo>
                    <a:cubicBezTo>
                      <a:pt x="119801" y="106413"/>
                      <a:pt x="106398" y="119815"/>
                      <a:pt x="89865" y="119815"/>
                    </a:cubicBezTo>
                    <a:lnTo>
                      <a:pt x="29994" y="119815"/>
                    </a:lnTo>
                    <a:cubicBezTo>
                      <a:pt x="13461" y="119815"/>
                      <a:pt x="58" y="106413"/>
                      <a:pt x="58" y="8988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39951780-C7E8-91C9-A211-328ABBF0A0C2}"/>
                  </a:ext>
                </a:extLst>
              </p:cNvPr>
              <p:cNvSpPr/>
              <p:nvPr/>
            </p:nvSpPr>
            <p:spPr>
              <a:xfrm>
                <a:off x="10506395" y="5650649"/>
                <a:ext cx="119742" cy="119742"/>
              </a:xfrm>
              <a:custGeom>
                <a:avLst/>
                <a:gdLst>
                  <a:gd name="connsiteX0" fmla="*/ 29 w 119742"/>
                  <a:gd name="connsiteY0" fmla="*/ 30023 h 119742"/>
                  <a:gd name="connsiteX1" fmla="*/ 29964 w 119742"/>
                  <a:gd name="connsiteY1" fmla="*/ 87 h 119742"/>
                  <a:gd name="connsiteX2" fmla="*/ 89836 w 119742"/>
                  <a:gd name="connsiteY2" fmla="*/ 87 h 119742"/>
                  <a:gd name="connsiteX3" fmla="*/ 119772 w 119742"/>
                  <a:gd name="connsiteY3" fmla="*/ 30023 h 119742"/>
                  <a:gd name="connsiteX4" fmla="*/ 119772 w 119742"/>
                  <a:gd name="connsiteY4" fmla="*/ 89894 h 119742"/>
                  <a:gd name="connsiteX5" fmla="*/ 89836 w 119742"/>
                  <a:gd name="connsiteY5" fmla="*/ 119830 h 119742"/>
                  <a:gd name="connsiteX6" fmla="*/ 29964 w 119742"/>
                  <a:gd name="connsiteY6" fmla="*/ 119830 h 119742"/>
                  <a:gd name="connsiteX7" fmla="*/ 29 w 119742"/>
                  <a:gd name="connsiteY7" fmla="*/ 89894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30023"/>
                    </a:moveTo>
                    <a:cubicBezTo>
                      <a:pt x="29" y="13490"/>
                      <a:pt x="13431" y="87"/>
                      <a:pt x="29964" y="87"/>
                    </a:cubicBezTo>
                    <a:lnTo>
                      <a:pt x="89836" y="87"/>
                    </a:lnTo>
                    <a:cubicBezTo>
                      <a:pt x="106369" y="87"/>
                      <a:pt x="119772" y="13490"/>
                      <a:pt x="119772" y="30023"/>
                    </a:cubicBezTo>
                    <a:lnTo>
                      <a:pt x="119772" y="89894"/>
                    </a:lnTo>
                    <a:cubicBezTo>
                      <a:pt x="119772" y="106427"/>
                      <a:pt x="106369" y="119830"/>
                      <a:pt x="89836" y="119830"/>
                    </a:cubicBezTo>
                    <a:lnTo>
                      <a:pt x="29964" y="119830"/>
                    </a:lnTo>
                    <a:cubicBezTo>
                      <a:pt x="13431" y="119830"/>
                      <a:pt x="29" y="106427"/>
                      <a:pt x="29" y="89894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4E8661F7-D53A-1692-B0C1-5B88320FB538}"/>
                  </a:ext>
                </a:extLst>
              </p:cNvPr>
              <p:cNvSpPr/>
              <p:nvPr/>
            </p:nvSpPr>
            <p:spPr>
              <a:xfrm>
                <a:off x="10645188" y="5650649"/>
                <a:ext cx="119742" cy="119742"/>
              </a:xfrm>
              <a:custGeom>
                <a:avLst/>
                <a:gdLst>
                  <a:gd name="connsiteX0" fmla="*/ 43 w 119742"/>
                  <a:gd name="connsiteY0" fmla="*/ 30023 h 119742"/>
                  <a:gd name="connsiteX1" fmla="*/ 29979 w 119742"/>
                  <a:gd name="connsiteY1" fmla="*/ 87 h 119742"/>
                  <a:gd name="connsiteX2" fmla="*/ 89850 w 119742"/>
                  <a:gd name="connsiteY2" fmla="*/ 87 h 119742"/>
                  <a:gd name="connsiteX3" fmla="*/ 119786 w 119742"/>
                  <a:gd name="connsiteY3" fmla="*/ 30023 h 119742"/>
                  <a:gd name="connsiteX4" fmla="*/ 119786 w 119742"/>
                  <a:gd name="connsiteY4" fmla="*/ 89894 h 119742"/>
                  <a:gd name="connsiteX5" fmla="*/ 89850 w 119742"/>
                  <a:gd name="connsiteY5" fmla="*/ 119830 h 119742"/>
                  <a:gd name="connsiteX6" fmla="*/ 29979 w 119742"/>
                  <a:gd name="connsiteY6" fmla="*/ 119830 h 119742"/>
                  <a:gd name="connsiteX7" fmla="*/ 43 w 119742"/>
                  <a:gd name="connsiteY7" fmla="*/ 89894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30023"/>
                    </a:moveTo>
                    <a:cubicBezTo>
                      <a:pt x="43" y="13490"/>
                      <a:pt x="13446" y="87"/>
                      <a:pt x="29979" y="87"/>
                    </a:cubicBezTo>
                    <a:lnTo>
                      <a:pt x="89850" y="87"/>
                    </a:lnTo>
                    <a:cubicBezTo>
                      <a:pt x="106384" y="87"/>
                      <a:pt x="119786" y="13490"/>
                      <a:pt x="119786" y="30023"/>
                    </a:cubicBezTo>
                    <a:lnTo>
                      <a:pt x="119786" y="89894"/>
                    </a:lnTo>
                    <a:cubicBezTo>
                      <a:pt x="119786" y="106427"/>
                      <a:pt x="106384" y="119830"/>
                      <a:pt x="89850" y="119830"/>
                    </a:cubicBezTo>
                    <a:lnTo>
                      <a:pt x="29979" y="119830"/>
                    </a:lnTo>
                    <a:cubicBezTo>
                      <a:pt x="13446" y="119830"/>
                      <a:pt x="43" y="106427"/>
                      <a:pt x="43" y="89894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4FCC48E7-BE94-5551-589F-95B8B093B7AF}"/>
                  </a:ext>
                </a:extLst>
              </p:cNvPr>
              <p:cNvSpPr/>
              <p:nvPr/>
            </p:nvSpPr>
            <p:spPr>
              <a:xfrm>
                <a:off x="10783981" y="5650649"/>
                <a:ext cx="119742" cy="119742"/>
              </a:xfrm>
              <a:custGeom>
                <a:avLst/>
                <a:gdLst>
                  <a:gd name="connsiteX0" fmla="*/ 58 w 119742"/>
                  <a:gd name="connsiteY0" fmla="*/ 30023 h 119742"/>
                  <a:gd name="connsiteX1" fmla="*/ 29994 w 119742"/>
                  <a:gd name="connsiteY1" fmla="*/ 87 h 119742"/>
                  <a:gd name="connsiteX2" fmla="*/ 89865 w 119742"/>
                  <a:gd name="connsiteY2" fmla="*/ 87 h 119742"/>
                  <a:gd name="connsiteX3" fmla="*/ 119801 w 119742"/>
                  <a:gd name="connsiteY3" fmla="*/ 30023 h 119742"/>
                  <a:gd name="connsiteX4" fmla="*/ 119801 w 119742"/>
                  <a:gd name="connsiteY4" fmla="*/ 89894 h 119742"/>
                  <a:gd name="connsiteX5" fmla="*/ 89865 w 119742"/>
                  <a:gd name="connsiteY5" fmla="*/ 119830 h 119742"/>
                  <a:gd name="connsiteX6" fmla="*/ 29994 w 119742"/>
                  <a:gd name="connsiteY6" fmla="*/ 119830 h 119742"/>
                  <a:gd name="connsiteX7" fmla="*/ 58 w 119742"/>
                  <a:gd name="connsiteY7" fmla="*/ 89894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30023"/>
                    </a:moveTo>
                    <a:cubicBezTo>
                      <a:pt x="58" y="13490"/>
                      <a:pt x="13461" y="87"/>
                      <a:pt x="29994" y="87"/>
                    </a:cubicBezTo>
                    <a:lnTo>
                      <a:pt x="89865" y="87"/>
                    </a:lnTo>
                    <a:cubicBezTo>
                      <a:pt x="106398" y="87"/>
                      <a:pt x="119801" y="13490"/>
                      <a:pt x="119801" y="30023"/>
                    </a:cubicBezTo>
                    <a:lnTo>
                      <a:pt x="119801" y="89894"/>
                    </a:lnTo>
                    <a:cubicBezTo>
                      <a:pt x="119801" y="106427"/>
                      <a:pt x="106398" y="119830"/>
                      <a:pt x="89865" y="119830"/>
                    </a:cubicBezTo>
                    <a:lnTo>
                      <a:pt x="29994" y="119830"/>
                    </a:lnTo>
                    <a:cubicBezTo>
                      <a:pt x="13461" y="119830"/>
                      <a:pt x="58" y="106427"/>
                      <a:pt x="58" y="89894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877510C0-3589-C6F8-5A9B-CAAECD11F486}"/>
                  </a:ext>
                </a:extLst>
              </p:cNvPr>
              <p:cNvSpPr/>
              <p:nvPr/>
            </p:nvSpPr>
            <p:spPr>
              <a:xfrm>
                <a:off x="10367602" y="5789442"/>
                <a:ext cx="119742" cy="119742"/>
              </a:xfrm>
              <a:custGeom>
                <a:avLst/>
                <a:gdLst>
                  <a:gd name="connsiteX0" fmla="*/ 14 w 119742"/>
                  <a:gd name="connsiteY0" fmla="*/ 30037 h 119742"/>
                  <a:gd name="connsiteX1" fmla="*/ 29950 w 119742"/>
                  <a:gd name="connsiteY1" fmla="*/ 102 h 119742"/>
                  <a:gd name="connsiteX2" fmla="*/ 89821 w 119742"/>
                  <a:gd name="connsiteY2" fmla="*/ 102 h 119742"/>
                  <a:gd name="connsiteX3" fmla="*/ 119757 w 119742"/>
                  <a:gd name="connsiteY3" fmla="*/ 30037 h 119742"/>
                  <a:gd name="connsiteX4" fmla="*/ 119757 w 119742"/>
                  <a:gd name="connsiteY4" fmla="*/ 89909 h 119742"/>
                  <a:gd name="connsiteX5" fmla="*/ 89821 w 119742"/>
                  <a:gd name="connsiteY5" fmla="*/ 119844 h 119742"/>
                  <a:gd name="connsiteX6" fmla="*/ 29950 w 119742"/>
                  <a:gd name="connsiteY6" fmla="*/ 119844 h 119742"/>
                  <a:gd name="connsiteX7" fmla="*/ 14 w 119742"/>
                  <a:gd name="connsiteY7" fmla="*/ 89909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30037"/>
                    </a:moveTo>
                    <a:cubicBezTo>
                      <a:pt x="14" y="13504"/>
                      <a:pt x="13417" y="102"/>
                      <a:pt x="29950" y="102"/>
                    </a:cubicBezTo>
                    <a:lnTo>
                      <a:pt x="89821" y="102"/>
                    </a:lnTo>
                    <a:cubicBezTo>
                      <a:pt x="106354" y="102"/>
                      <a:pt x="119757" y="13504"/>
                      <a:pt x="119757" y="30037"/>
                    </a:cubicBezTo>
                    <a:lnTo>
                      <a:pt x="119757" y="89909"/>
                    </a:lnTo>
                    <a:cubicBezTo>
                      <a:pt x="119757" y="106442"/>
                      <a:pt x="106354" y="119844"/>
                      <a:pt x="89821" y="119844"/>
                    </a:cubicBezTo>
                    <a:lnTo>
                      <a:pt x="29950" y="119844"/>
                    </a:lnTo>
                    <a:cubicBezTo>
                      <a:pt x="13417" y="119844"/>
                      <a:pt x="14" y="106442"/>
                      <a:pt x="14" y="89909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DAD4EDBA-E076-19F3-A4A7-B745B8407EA1}"/>
                  </a:ext>
                </a:extLst>
              </p:cNvPr>
              <p:cNvSpPr/>
              <p:nvPr/>
            </p:nvSpPr>
            <p:spPr>
              <a:xfrm>
                <a:off x="10922774" y="5789442"/>
                <a:ext cx="119742" cy="119742"/>
              </a:xfrm>
              <a:custGeom>
                <a:avLst/>
                <a:gdLst>
                  <a:gd name="connsiteX0" fmla="*/ 72 w 119742"/>
                  <a:gd name="connsiteY0" fmla="*/ 30037 h 119742"/>
                  <a:gd name="connsiteX1" fmla="*/ 30008 w 119742"/>
                  <a:gd name="connsiteY1" fmla="*/ 102 h 119742"/>
                  <a:gd name="connsiteX2" fmla="*/ 89880 w 119742"/>
                  <a:gd name="connsiteY2" fmla="*/ 102 h 119742"/>
                  <a:gd name="connsiteX3" fmla="*/ 119815 w 119742"/>
                  <a:gd name="connsiteY3" fmla="*/ 30037 h 119742"/>
                  <a:gd name="connsiteX4" fmla="*/ 119815 w 119742"/>
                  <a:gd name="connsiteY4" fmla="*/ 89909 h 119742"/>
                  <a:gd name="connsiteX5" fmla="*/ 89880 w 119742"/>
                  <a:gd name="connsiteY5" fmla="*/ 119844 h 119742"/>
                  <a:gd name="connsiteX6" fmla="*/ 30008 w 119742"/>
                  <a:gd name="connsiteY6" fmla="*/ 119844 h 119742"/>
                  <a:gd name="connsiteX7" fmla="*/ 72 w 119742"/>
                  <a:gd name="connsiteY7" fmla="*/ 89909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30037"/>
                    </a:moveTo>
                    <a:cubicBezTo>
                      <a:pt x="72" y="13504"/>
                      <a:pt x="13475" y="102"/>
                      <a:pt x="30008" y="102"/>
                    </a:cubicBezTo>
                    <a:lnTo>
                      <a:pt x="89880" y="102"/>
                    </a:lnTo>
                    <a:cubicBezTo>
                      <a:pt x="106413" y="102"/>
                      <a:pt x="119815" y="13504"/>
                      <a:pt x="119815" y="30037"/>
                    </a:cubicBezTo>
                    <a:lnTo>
                      <a:pt x="119815" y="89909"/>
                    </a:lnTo>
                    <a:cubicBezTo>
                      <a:pt x="119815" y="106442"/>
                      <a:pt x="106413" y="119844"/>
                      <a:pt x="89880" y="119844"/>
                    </a:cubicBezTo>
                    <a:lnTo>
                      <a:pt x="30008" y="119844"/>
                    </a:lnTo>
                    <a:cubicBezTo>
                      <a:pt x="13475" y="119844"/>
                      <a:pt x="72" y="106442"/>
                      <a:pt x="72" y="89909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44" name="그래픽 22">
              <a:extLst>
                <a:ext uri="{FF2B5EF4-FFF2-40B4-BE49-F238E27FC236}">
                  <a16:creationId xmlns:a16="http://schemas.microsoft.com/office/drawing/2014/main" id="{B1A7654C-A496-6499-470C-DCABDA0A7D23}"/>
                </a:ext>
              </a:extLst>
            </p:cNvPr>
            <p:cNvGrpSpPr/>
            <p:nvPr/>
          </p:nvGrpSpPr>
          <p:grpSpPr>
            <a:xfrm>
              <a:off x="10377876" y="4851214"/>
              <a:ext cx="674914" cy="952500"/>
              <a:chOff x="10367602" y="4956684"/>
              <a:chExt cx="674914" cy="952500"/>
            </a:xfrm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D72B422-7B1A-55CE-FAAC-63BFA454497D}"/>
                  </a:ext>
                </a:extLst>
              </p:cNvPr>
              <p:cNvSpPr/>
              <p:nvPr/>
            </p:nvSpPr>
            <p:spPr>
              <a:xfrm>
                <a:off x="10506395" y="4956684"/>
                <a:ext cx="119742" cy="119742"/>
              </a:xfrm>
              <a:custGeom>
                <a:avLst/>
                <a:gdLst>
                  <a:gd name="connsiteX0" fmla="*/ 29 w 119742"/>
                  <a:gd name="connsiteY0" fmla="*/ 29950 h 119742"/>
                  <a:gd name="connsiteX1" fmla="*/ 29964 w 119742"/>
                  <a:gd name="connsiteY1" fmla="*/ 14 h 119742"/>
                  <a:gd name="connsiteX2" fmla="*/ 89836 w 119742"/>
                  <a:gd name="connsiteY2" fmla="*/ 14 h 119742"/>
                  <a:gd name="connsiteX3" fmla="*/ 119772 w 119742"/>
                  <a:gd name="connsiteY3" fmla="*/ 29950 h 119742"/>
                  <a:gd name="connsiteX4" fmla="*/ 119772 w 119742"/>
                  <a:gd name="connsiteY4" fmla="*/ 89821 h 119742"/>
                  <a:gd name="connsiteX5" fmla="*/ 89836 w 119742"/>
                  <a:gd name="connsiteY5" fmla="*/ 119757 h 119742"/>
                  <a:gd name="connsiteX6" fmla="*/ 29964 w 119742"/>
                  <a:gd name="connsiteY6" fmla="*/ 119757 h 119742"/>
                  <a:gd name="connsiteX7" fmla="*/ 29 w 119742"/>
                  <a:gd name="connsiteY7" fmla="*/ 89821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29950"/>
                    </a:moveTo>
                    <a:cubicBezTo>
                      <a:pt x="29" y="13417"/>
                      <a:pt x="13431" y="14"/>
                      <a:pt x="29964" y="14"/>
                    </a:cubicBezTo>
                    <a:lnTo>
                      <a:pt x="89836" y="14"/>
                    </a:lnTo>
                    <a:cubicBezTo>
                      <a:pt x="106369" y="14"/>
                      <a:pt x="119772" y="13417"/>
                      <a:pt x="119772" y="29950"/>
                    </a:cubicBezTo>
                    <a:lnTo>
                      <a:pt x="119772" y="89821"/>
                    </a:lnTo>
                    <a:cubicBezTo>
                      <a:pt x="119772" y="106354"/>
                      <a:pt x="106369" y="119757"/>
                      <a:pt x="89836" y="119757"/>
                    </a:cubicBezTo>
                    <a:lnTo>
                      <a:pt x="29964" y="119757"/>
                    </a:lnTo>
                    <a:cubicBezTo>
                      <a:pt x="13431" y="119757"/>
                      <a:pt x="29" y="106354"/>
                      <a:pt x="29" y="8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49462A2E-7FEF-A04F-E2EB-AFB9713C0048}"/>
                  </a:ext>
                </a:extLst>
              </p:cNvPr>
              <p:cNvSpPr/>
              <p:nvPr/>
            </p:nvSpPr>
            <p:spPr>
              <a:xfrm>
                <a:off x="10645188" y="4956684"/>
                <a:ext cx="119742" cy="119742"/>
              </a:xfrm>
              <a:custGeom>
                <a:avLst/>
                <a:gdLst>
                  <a:gd name="connsiteX0" fmla="*/ 43 w 119742"/>
                  <a:gd name="connsiteY0" fmla="*/ 29950 h 119742"/>
                  <a:gd name="connsiteX1" fmla="*/ 29979 w 119742"/>
                  <a:gd name="connsiteY1" fmla="*/ 14 h 119742"/>
                  <a:gd name="connsiteX2" fmla="*/ 89850 w 119742"/>
                  <a:gd name="connsiteY2" fmla="*/ 14 h 119742"/>
                  <a:gd name="connsiteX3" fmla="*/ 119786 w 119742"/>
                  <a:gd name="connsiteY3" fmla="*/ 29950 h 119742"/>
                  <a:gd name="connsiteX4" fmla="*/ 119786 w 119742"/>
                  <a:gd name="connsiteY4" fmla="*/ 89821 h 119742"/>
                  <a:gd name="connsiteX5" fmla="*/ 89850 w 119742"/>
                  <a:gd name="connsiteY5" fmla="*/ 119757 h 119742"/>
                  <a:gd name="connsiteX6" fmla="*/ 29979 w 119742"/>
                  <a:gd name="connsiteY6" fmla="*/ 119757 h 119742"/>
                  <a:gd name="connsiteX7" fmla="*/ 43 w 119742"/>
                  <a:gd name="connsiteY7" fmla="*/ 89821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29950"/>
                    </a:moveTo>
                    <a:cubicBezTo>
                      <a:pt x="43" y="13417"/>
                      <a:pt x="13446" y="14"/>
                      <a:pt x="29979" y="14"/>
                    </a:cubicBezTo>
                    <a:lnTo>
                      <a:pt x="89850" y="14"/>
                    </a:lnTo>
                    <a:cubicBezTo>
                      <a:pt x="106384" y="14"/>
                      <a:pt x="119786" y="13417"/>
                      <a:pt x="119786" y="29950"/>
                    </a:cubicBezTo>
                    <a:lnTo>
                      <a:pt x="119786" y="89821"/>
                    </a:lnTo>
                    <a:cubicBezTo>
                      <a:pt x="119786" y="106354"/>
                      <a:pt x="106384" y="119757"/>
                      <a:pt x="89850" y="119757"/>
                    </a:cubicBezTo>
                    <a:lnTo>
                      <a:pt x="29979" y="119757"/>
                    </a:lnTo>
                    <a:cubicBezTo>
                      <a:pt x="13446" y="119757"/>
                      <a:pt x="43" y="106354"/>
                      <a:pt x="43" y="8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E253AD90-BAEF-2B60-2EBA-FEFC36D6AF06}"/>
                  </a:ext>
                </a:extLst>
              </p:cNvPr>
              <p:cNvSpPr/>
              <p:nvPr/>
            </p:nvSpPr>
            <p:spPr>
              <a:xfrm>
                <a:off x="10783981" y="4956684"/>
                <a:ext cx="119742" cy="119742"/>
              </a:xfrm>
              <a:custGeom>
                <a:avLst/>
                <a:gdLst>
                  <a:gd name="connsiteX0" fmla="*/ 58 w 119742"/>
                  <a:gd name="connsiteY0" fmla="*/ 29950 h 119742"/>
                  <a:gd name="connsiteX1" fmla="*/ 29994 w 119742"/>
                  <a:gd name="connsiteY1" fmla="*/ 14 h 119742"/>
                  <a:gd name="connsiteX2" fmla="*/ 89865 w 119742"/>
                  <a:gd name="connsiteY2" fmla="*/ 14 h 119742"/>
                  <a:gd name="connsiteX3" fmla="*/ 119801 w 119742"/>
                  <a:gd name="connsiteY3" fmla="*/ 29950 h 119742"/>
                  <a:gd name="connsiteX4" fmla="*/ 119801 w 119742"/>
                  <a:gd name="connsiteY4" fmla="*/ 89821 h 119742"/>
                  <a:gd name="connsiteX5" fmla="*/ 89865 w 119742"/>
                  <a:gd name="connsiteY5" fmla="*/ 119757 h 119742"/>
                  <a:gd name="connsiteX6" fmla="*/ 29994 w 119742"/>
                  <a:gd name="connsiteY6" fmla="*/ 119757 h 119742"/>
                  <a:gd name="connsiteX7" fmla="*/ 58 w 119742"/>
                  <a:gd name="connsiteY7" fmla="*/ 89821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29950"/>
                    </a:moveTo>
                    <a:cubicBezTo>
                      <a:pt x="58" y="13417"/>
                      <a:pt x="13461" y="14"/>
                      <a:pt x="29994" y="14"/>
                    </a:cubicBezTo>
                    <a:lnTo>
                      <a:pt x="89865" y="14"/>
                    </a:lnTo>
                    <a:cubicBezTo>
                      <a:pt x="106398" y="14"/>
                      <a:pt x="119801" y="13417"/>
                      <a:pt x="119801" y="29950"/>
                    </a:cubicBezTo>
                    <a:lnTo>
                      <a:pt x="119801" y="89821"/>
                    </a:lnTo>
                    <a:cubicBezTo>
                      <a:pt x="119801" y="106354"/>
                      <a:pt x="106398" y="119757"/>
                      <a:pt x="89865" y="119757"/>
                    </a:cubicBezTo>
                    <a:lnTo>
                      <a:pt x="29994" y="119757"/>
                    </a:lnTo>
                    <a:cubicBezTo>
                      <a:pt x="13461" y="119757"/>
                      <a:pt x="58" y="106354"/>
                      <a:pt x="58" y="8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5F141D8E-A70F-801D-5E56-F3F5A70B932E}"/>
                  </a:ext>
                </a:extLst>
              </p:cNvPr>
              <p:cNvSpPr/>
              <p:nvPr/>
            </p:nvSpPr>
            <p:spPr>
              <a:xfrm>
                <a:off x="10367602" y="5095477"/>
                <a:ext cx="119742" cy="119742"/>
              </a:xfrm>
              <a:custGeom>
                <a:avLst/>
                <a:gdLst>
                  <a:gd name="connsiteX0" fmla="*/ 14 w 119742"/>
                  <a:gd name="connsiteY0" fmla="*/ 29964 h 119742"/>
                  <a:gd name="connsiteX1" fmla="*/ 29950 w 119742"/>
                  <a:gd name="connsiteY1" fmla="*/ 29 h 119742"/>
                  <a:gd name="connsiteX2" fmla="*/ 89821 w 119742"/>
                  <a:gd name="connsiteY2" fmla="*/ 29 h 119742"/>
                  <a:gd name="connsiteX3" fmla="*/ 119757 w 119742"/>
                  <a:gd name="connsiteY3" fmla="*/ 29964 h 119742"/>
                  <a:gd name="connsiteX4" fmla="*/ 119757 w 119742"/>
                  <a:gd name="connsiteY4" fmla="*/ 89836 h 119742"/>
                  <a:gd name="connsiteX5" fmla="*/ 89821 w 119742"/>
                  <a:gd name="connsiteY5" fmla="*/ 119772 h 119742"/>
                  <a:gd name="connsiteX6" fmla="*/ 29950 w 119742"/>
                  <a:gd name="connsiteY6" fmla="*/ 119772 h 119742"/>
                  <a:gd name="connsiteX7" fmla="*/ 14 w 119742"/>
                  <a:gd name="connsiteY7" fmla="*/ 89836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29964"/>
                    </a:moveTo>
                    <a:cubicBezTo>
                      <a:pt x="14" y="13431"/>
                      <a:pt x="13417" y="29"/>
                      <a:pt x="29950" y="29"/>
                    </a:cubicBezTo>
                    <a:lnTo>
                      <a:pt x="89821" y="29"/>
                    </a:lnTo>
                    <a:cubicBezTo>
                      <a:pt x="106354" y="29"/>
                      <a:pt x="119757" y="13431"/>
                      <a:pt x="119757" y="29964"/>
                    </a:cubicBezTo>
                    <a:lnTo>
                      <a:pt x="119757" y="89836"/>
                    </a:lnTo>
                    <a:cubicBezTo>
                      <a:pt x="119757" y="106369"/>
                      <a:pt x="106354" y="119772"/>
                      <a:pt x="89821" y="119772"/>
                    </a:cubicBezTo>
                    <a:lnTo>
                      <a:pt x="29950" y="119772"/>
                    </a:lnTo>
                    <a:cubicBezTo>
                      <a:pt x="13417" y="119772"/>
                      <a:pt x="14" y="106369"/>
                      <a:pt x="14" y="8983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F676258-A77B-FB79-159D-CDFEF11B0BF8}"/>
                  </a:ext>
                </a:extLst>
              </p:cNvPr>
              <p:cNvSpPr/>
              <p:nvPr/>
            </p:nvSpPr>
            <p:spPr>
              <a:xfrm>
                <a:off x="10922774" y="5095477"/>
                <a:ext cx="119742" cy="119742"/>
              </a:xfrm>
              <a:custGeom>
                <a:avLst/>
                <a:gdLst>
                  <a:gd name="connsiteX0" fmla="*/ 72 w 119742"/>
                  <a:gd name="connsiteY0" fmla="*/ 29964 h 119742"/>
                  <a:gd name="connsiteX1" fmla="*/ 30008 w 119742"/>
                  <a:gd name="connsiteY1" fmla="*/ 29 h 119742"/>
                  <a:gd name="connsiteX2" fmla="*/ 89880 w 119742"/>
                  <a:gd name="connsiteY2" fmla="*/ 29 h 119742"/>
                  <a:gd name="connsiteX3" fmla="*/ 119815 w 119742"/>
                  <a:gd name="connsiteY3" fmla="*/ 29964 h 119742"/>
                  <a:gd name="connsiteX4" fmla="*/ 119815 w 119742"/>
                  <a:gd name="connsiteY4" fmla="*/ 89836 h 119742"/>
                  <a:gd name="connsiteX5" fmla="*/ 89880 w 119742"/>
                  <a:gd name="connsiteY5" fmla="*/ 119772 h 119742"/>
                  <a:gd name="connsiteX6" fmla="*/ 30008 w 119742"/>
                  <a:gd name="connsiteY6" fmla="*/ 119772 h 119742"/>
                  <a:gd name="connsiteX7" fmla="*/ 72 w 119742"/>
                  <a:gd name="connsiteY7" fmla="*/ 89836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29964"/>
                    </a:moveTo>
                    <a:cubicBezTo>
                      <a:pt x="72" y="13431"/>
                      <a:pt x="13475" y="29"/>
                      <a:pt x="30008" y="29"/>
                    </a:cubicBezTo>
                    <a:lnTo>
                      <a:pt x="89880" y="29"/>
                    </a:lnTo>
                    <a:cubicBezTo>
                      <a:pt x="106413" y="29"/>
                      <a:pt x="119815" y="13431"/>
                      <a:pt x="119815" y="29964"/>
                    </a:cubicBezTo>
                    <a:lnTo>
                      <a:pt x="119815" y="89836"/>
                    </a:lnTo>
                    <a:cubicBezTo>
                      <a:pt x="119815" y="106369"/>
                      <a:pt x="106413" y="119772"/>
                      <a:pt x="89880" y="119772"/>
                    </a:cubicBezTo>
                    <a:lnTo>
                      <a:pt x="30008" y="119772"/>
                    </a:lnTo>
                    <a:cubicBezTo>
                      <a:pt x="13475" y="119772"/>
                      <a:pt x="72" y="106369"/>
                      <a:pt x="72" y="8983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42455E27-F723-5CC1-635F-449200B6606D}"/>
                  </a:ext>
                </a:extLst>
              </p:cNvPr>
              <p:cNvSpPr/>
              <p:nvPr/>
            </p:nvSpPr>
            <p:spPr>
              <a:xfrm>
                <a:off x="10367602" y="5234270"/>
                <a:ext cx="119742" cy="119742"/>
              </a:xfrm>
              <a:custGeom>
                <a:avLst/>
                <a:gdLst>
                  <a:gd name="connsiteX0" fmla="*/ 14 w 119742"/>
                  <a:gd name="connsiteY0" fmla="*/ 29979 h 119742"/>
                  <a:gd name="connsiteX1" fmla="*/ 29950 w 119742"/>
                  <a:gd name="connsiteY1" fmla="*/ 43 h 119742"/>
                  <a:gd name="connsiteX2" fmla="*/ 89821 w 119742"/>
                  <a:gd name="connsiteY2" fmla="*/ 43 h 119742"/>
                  <a:gd name="connsiteX3" fmla="*/ 119757 w 119742"/>
                  <a:gd name="connsiteY3" fmla="*/ 29979 h 119742"/>
                  <a:gd name="connsiteX4" fmla="*/ 119757 w 119742"/>
                  <a:gd name="connsiteY4" fmla="*/ 89850 h 119742"/>
                  <a:gd name="connsiteX5" fmla="*/ 89821 w 119742"/>
                  <a:gd name="connsiteY5" fmla="*/ 119786 h 119742"/>
                  <a:gd name="connsiteX6" fmla="*/ 29950 w 119742"/>
                  <a:gd name="connsiteY6" fmla="*/ 119786 h 119742"/>
                  <a:gd name="connsiteX7" fmla="*/ 14 w 119742"/>
                  <a:gd name="connsiteY7" fmla="*/ 8985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29979"/>
                    </a:moveTo>
                    <a:cubicBezTo>
                      <a:pt x="14" y="13446"/>
                      <a:pt x="13417" y="43"/>
                      <a:pt x="29950" y="43"/>
                    </a:cubicBezTo>
                    <a:lnTo>
                      <a:pt x="89821" y="43"/>
                    </a:lnTo>
                    <a:cubicBezTo>
                      <a:pt x="106354" y="43"/>
                      <a:pt x="119757" y="13446"/>
                      <a:pt x="119757" y="29979"/>
                    </a:cubicBezTo>
                    <a:lnTo>
                      <a:pt x="119757" y="89850"/>
                    </a:lnTo>
                    <a:cubicBezTo>
                      <a:pt x="119757" y="106384"/>
                      <a:pt x="106354" y="119786"/>
                      <a:pt x="89821" y="119786"/>
                    </a:cubicBezTo>
                    <a:lnTo>
                      <a:pt x="29950" y="119786"/>
                    </a:lnTo>
                    <a:cubicBezTo>
                      <a:pt x="13417" y="119786"/>
                      <a:pt x="14" y="106384"/>
                      <a:pt x="14" y="8985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5942619A-D5AA-C12A-1734-F4BDA3BB1FEE}"/>
                  </a:ext>
                </a:extLst>
              </p:cNvPr>
              <p:cNvSpPr/>
              <p:nvPr/>
            </p:nvSpPr>
            <p:spPr>
              <a:xfrm>
                <a:off x="10922774" y="5234270"/>
                <a:ext cx="119742" cy="119742"/>
              </a:xfrm>
              <a:custGeom>
                <a:avLst/>
                <a:gdLst>
                  <a:gd name="connsiteX0" fmla="*/ 72 w 119742"/>
                  <a:gd name="connsiteY0" fmla="*/ 29979 h 119742"/>
                  <a:gd name="connsiteX1" fmla="*/ 30008 w 119742"/>
                  <a:gd name="connsiteY1" fmla="*/ 43 h 119742"/>
                  <a:gd name="connsiteX2" fmla="*/ 89880 w 119742"/>
                  <a:gd name="connsiteY2" fmla="*/ 43 h 119742"/>
                  <a:gd name="connsiteX3" fmla="*/ 119815 w 119742"/>
                  <a:gd name="connsiteY3" fmla="*/ 29979 h 119742"/>
                  <a:gd name="connsiteX4" fmla="*/ 119815 w 119742"/>
                  <a:gd name="connsiteY4" fmla="*/ 89850 h 119742"/>
                  <a:gd name="connsiteX5" fmla="*/ 89880 w 119742"/>
                  <a:gd name="connsiteY5" fmla="*/ 119786 h 119742"/>
                  <a:gd name="connsiteX6" fmla="*/ 30008 w 119742"/>
                  <a:gd name="connsiteY6" fmla="*/ 119786 h 119742"/>
                  <a:gd name="connsiteX7" fmla="*/ 72 w 119742"/>
                  <a:gd name="connsiteY7" fmla="*/ 8985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29979"/>
                    </a:moveTo>
                    <a:cubicBezTo>
                      <a:pt x="72" y="13446"/>
                      <a:pt x="13475" y="43"/>
                      <a:pt x="30008" y="43"/>
                    </a:cubicBezTo>
                    <a:lnTo>
                      <a:pt x="89880" y="43"/>
                    </a:lnTo>
                    <a:cubicBezTo>
                      <a:pt x="106413" y="43"/>
                      <a:pt x="119815" y="13446"/>
                      <a:pt x="119815" y="29979"/>
                    </a:cubicBezTo>
                    <a:lnTo>
                      <a:pt x="119815" y="89850"/>
                    </a:lnTo>
                    <a:cubicBezTo>
                      <a:pt x="119815" y="106384"/>
                      <a:pt x="106413" y="119786"/>
                      <a:pt x="89880" y="119786"/>
                    </a:cubicBezTo>
                    <a:lnTo>
                      <a:pt x="30008" y="119786"/>
                    </a:lnTo>
                    <a:cubicBezTo>
                      <a:pt x="13475" y="119786"/>
                      <a:pt x="72" y="106384"/>
                      <a:pt x="72" y="8985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8A483853-D8D8-331F-B4E1-A1BB342FF7BF}"/>
                  </a:ext>
                </a:extLst>
              </p:cNvPr>
              <p:cNvSpPr/>
              <p:nvPr/>
            </p:nvSpPr>
            <p:spPr>
              <a:xfrm>
                <a:off x="10506395" y="5373063"/>
                <a:ext cx="119742" cy="119742"/>
              </a:xfrm>
              <a:custGeom>
                <a:avLst/>
                <a:gdLst>
                  <a:gd name="connsiteX0" fmla="*/ 29 w 119742"/>
                  <a:gd name="connsiteY0" fmla="*/ 29994 h 119742"/>
                  <a:gd name="connsiteX1" fmla="*/ 29964 w 119742"/>
                  <a:gd name="connsiteY1" fmla="*/ 58 h 119742"/>
                  <a:gd name="connsiteX2" fmla="*/ 89836 w 119742"/>
                  <a:gd name="connsiteY2" fmla="*/ 58 h 119742"/>
                  <a:gd name="connsiteX3" fmla="*/ 119772 w 119742"/>
                  <a:gd name="connsiteY3" fmla="*/ 29994 h 119742"/>
                  <a:gd name="connsiteX4" fmla="*/ 119772 w 119742"/>
                  <a:gd name="connsiteY4" fmla="*/ 89865 h 119742"/>
                  <a:gd name="connsiteX5" fmla="*/ 89836 w 119742"/>
                  <a:gd name="connsiteY5" fmla="*/ 119801 h 119742"/>
                  <a:gd name="connsiteX6" fmla="*/ 29964 w 119742"/>
                  <a:gd name="connsiteY6" fmla="*/ 119801 h 119742"/>
                  <a:gd name="connsiteX7" fmla="*/ 29 w 119742"/>
                  <a:gd name="connsiteY7" fmla="*/ 89865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29994"/>
                    </a:moveTo>
                    <a:cubicBezTo>
                      <a:pt x="29" y="13461"/>
                      <a:pt x="13431" y="58"/>
                      <a:pt x="29964" y="58"/>
                    </a:cubicBezTo>
                    <a:lnTo>
                      <a:pt x="89836" y="58"/>
                    </a:lnTo>
                    <a:cubicBezTo>
                      <a:pt x="106369" y="58"/>
                      <a:pt x="119772" y="13461"/>
                      <a:pt x="119772" y="29994"/>
                    </a:cubicBezTo>
                    <a:lnTo>
                      <a:pt x="119772" y="89865"/>
                    </a:lnTo>
                    <a:cubicBezTo>
                      <a:pt x="119772" y="106398"/>
                      <a:pt x="106369" y="119801"/>
                      <a:pt x="89836" y="119801"/>
                    </a:cubicBezTo>
                    <a:lnTo>
                      <a:pt x="29964" y="119801"/>
                    </a:lnTo>
                    <a:cubicBezTo>
                      <a:pt x="13431" y="119801"/>
                      <a:pt x="29" y="106398"/>
                      <a:pt x="29" y="8986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EDBA86B6-AA04-F968-CF9A-0AA59FF84B7D}"/>
                  </a:ext>
                </a:extLst>
              </p:cNvPr>
              <p:cNvSpPr/>
              <p:nvPr/>
            </p:nvSpPr>
            <p:spPr>
              <a:xfrm>
                <a:off x="10645188" y="5373063"/>
                <a:ext cx="119742" cy="119742"/>
              </a:xfrm>
              <a:custGeom>
                <a:avLst/>
                <a:gdLst>
                  <a:gd name="connsiteX0" fmla="*/ 43 w 119742"/>
                  <a:gd name="connsiteY0" fmla="*/ 29994 h 119742"/>
                  <a:gd name="connsiteX1" fmla="*/ 29979 w 119742"/>
                  <a:gd name="connsiteY1" fmla="*/ 58 h 119742"/>
                  <a:gd name="connsiteX2" fmla="*/ 89850 w 119742"/>
                  <a:gd name="connsiteY2" fmla="*/ 58 h 119742"/>
                  <a:gd name="connsiteX3" fmla="*/ 119786 w 119742"/>
                  <a:gd name="connsiteY3" fmla="*/ 29994 h 119742"/>
                  <a:gd name="connsiteX4" fmla="*/ 119786 w 119742"/>
                  <a:gd name="connsiteY4" fmla="*/ 89865 h 119742"/>
                  <a:gd name="connsiteX5" fmla="*/ 89850 w 119742"/>
                  <a:gd name="connsiteY5" fmla="*/ 119801 h 119742"/>
                  <a:gd name="connsiteX6" fmla="*/ 29979 w 119742"/>
                  <a:gd name="connsiteY6" fmla="*/ 119801 h 119742"/>
                  <a:gd name="connsiteX7" fmla="*/ 43 w 119742"/>
                  <a:gd name="connsiteY7" fmla="*/ 89865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29994"/>
                    </a:moveTo>
                    <a:cubicBezTo>
                      <a:pt x="43" y="13461"/>
                      <a:pt x="13446" y="58"/>
                      <a:pt x="29979" y="58"/>
                    </a:cubicBezTo>
                    <a:lnTo>
                      <a:pt x="89850" y="58"/>
                    </a:lnTo>
                    <a:cubicBezTo>
                      <a:pt x="106384" y="58"/>
                      <a:pt x="119786" y="13461"/>
                      <a:pt x="119786" y="29994"/>
                    </a:cubicBezTo>
                    <a:lnTo>
                      <a:pt x="119786" y="89865"/>
                    </a:lnTo>
                    <a:cubicBezTo>
                      <a:pt x="119786" y="106398"/>
                      <a:pt x="106384" y="119801"/>
                      <a:pt x="89850" y="119801"/>
                    </a:cubicBezTo>
                    <a:lnTo>
                      <a:pt x="29979" y="119801"/>
                    </a:lnTo>
                    <a:cubicBezTo>
                      <a:pt x="13446" y="119801"/>
                      <a:pt x="43" y="106398"/>
                      <a:pt x="43" y="8986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43564A84-EB1A-1947-41E5-EF2558CD3F78}"/>
                  </a:ext>
                </a:extLst>
              </p:cNvPr>
              <p:cNvSpPr/>
              <p:nvPr/>
            </p:nvSpPr>
            <p:spPr>
              <a:xfrm>
                <a:off x="10783981" y="5373063"/>
                <a:ext cx="119742" cy="119742"/>
              </a:xfrm>
              <a:custGeom>
                <a:avLst/>
                <a:gdLst>
                  <a:gd name="connsiteX0" fmla="*/ 58 w 119742"/>
                  <a:gd name="connsiteY0" fmla="*/ 29994 h 119742"/>
                  <a:gd name="connsiteX1" fmla="*/ 29994 w 119742"/>
                  <a:gd name="connsiteY1" fmla="*/ 58 h 119742"/>
                  <a:gd name="connsiteX2" fmla="*/ 89865 w 119742"/>
                  <a:gd name="connsiteY2" fmla="*/ 58 h 119742"/>
                  <a:gd name="connsiteX3" fmla="*/ 119801 w 119742"/>
                  <a:gd name="connsiteY3" fmla="*/ 29994 h 119742"/>
                  <a:gd name="connsiteX4" fmla="*/ 119801 w 119742"/>
                  <a:gd name="connsiteY4" fmla="*/ 89865 h 119742"/>
                  <a:gd name="connsiteX5" fmla="*/ 89865 w 119742"/>
                  <a:gd name="connsiteY5" fmla="*/ 119801 h 119742"/>
                  <a:gd name="connsiteX6" fmla="*/ 29994 w 119742"/>
                  <a:gd name="connsiteY6" fmla="*/ 119801 h 119742"/>
                  <a:gd name="connsiteX7" fmla="*/ 58 w 119742"/>
                  <a:gd name="connsiteY7" fmla="*/ 89865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29994"/>
                    </a:moveTo>
                    <a:cubicBezTo>
                      <a:pt x="58" y="13461"/>
                      <a:pt x="13461" y="58"/>
                      <a:pt x="29994" y="58"/>
                    </a:cubicBezTo>
                    <a:lnTo>
                      <a:pt x="89865" y="58"/>
                    </a:lnTo>
                    <a:cubicBezTo>
                      <a:pt x="106398" y="58"/>
                      <a:pt x="119801" y="13461"/>
                      <a:pt x="119801" y="29994"/>
                    </a:cubicBezTo>
                    <a:lnTo>
                      <a:pt x="119801" y="89865"/>
                    </a:lnTo>
                    <a:cubicBezTo>
                      <a:pt x="119801" y="106398"/>
                      <a:pt x="106398" y="119801"/>
                      <a:pt x="89865" y="119801"/>
                    </a:cubicBezTo>
                    <a:lnTo>
                      <a:pt x="29994" y="119801"/>
                    </a:lnTo>
                    <a:cubicBezTo>
                      <a:pt x="13461" y="119801"/>
                      <a:pt x="58" y="106398"/>
                      <a:pt x="58" y="8986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BD428203-FF58-1664-DA30-FD6191D527C3}"/>
                  </a:ext>
                </a:extLst>
              </p:cNvPr>
              <p:cNvSpPr/>
              <p:nvPr/>
            </p:nvSpPr>
            <p:spPr>
              <a:xfrm>
                <a:off x="10367602" y="5511856"/>
                <a:ext cx="119742" cy="119742"/>
              </a:xfrm>
              <a:custGeom>
                <a:avLst/>
                <a:gdLst>
                  <a:gd name="connsiteX0" fmla="*/ 14 w 119742"/>
                  <a:gd name="connsiteY0" fmla="*/ 30008 h 119742"/>
                  <a:gd name="connsiteX1" fmla="*/ 29950 w 119742"/>
                  <a:gd name="connsiteY1" fmla="*/ 72 h 119742"/>
                  <a:gd name="connsiteX2" fmla="*/ 89821 w 119742"/>
                  <a:gd name="connsiteY2" fmla="*/ 72 h 119742"/>
                  <a:gd name="connsiteX3" fmla="*/ 119757 w 119742"/>
                  <a:gd name="connsiteY3" fmla="*/ 30008 h 119742"/>
                  <a:gd name="connsiteX4" fmla="*/ 119757 w 119742"/>
                  <a:gd name="connsiteY4" fmla="*/ 89880 h 119742"/>
                  <a:gd name="connsiteX5" fmla="*/ 89821 w 119742"/>
                  <a:gd name="connsiteY5" fmla="*/ 119815 h 119742"/>
                  <a:gd name="connsiteX6" fmla="*/ 29950 w 119742"/>
                  <a:gd name="connsiteY6" fmla="*/ 119815 h 119742"/>
                  <a:gd name="connsiteX7" fmla="*/ 14 w 119742"/>
                  <a:gd name="connsiteY7" fmla="*/ 8988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30008"/>
                    </a:moveTo>
                    <a:cubicBezTo>
                      <a:pt x="14" y="13475"/>
                      <a:pt x="13417" y="72"/>
                      <a:pt x="29950" y="72"/>
                    </a:cubicBezTo>
                    <a:lnTo>
                      <a:pt x="89821" y="72"/>
                    </a:lnTo>
                    <a:cubicBezTo>
                      <a:pt x="106354" y="72"/>
                      <a:pt x="119757" y="13475"/>
                      <a:pt x="119757" y="30008"/>
                    </a:cubicBezTo>
                    <a:lnTo>
                      <a:pt x="119757" y="89880"/>
                    </a:lnTo>
                    <a:cubicBezTo>
                      <a:pt x="119757" y="106413"/>
                      <a:pt x="106354" y="119815"/>
                      <a:pt x="89821" y="119815"/>
                    </a:cubicBezTo>
                    <a:lnTo>
                      <a:pt x="29950" y="119815"/>
                    </a:lnTo>
                    <a:cubicBezTo>
                      <a:pt x="13417" y="119815"/>
                      <a:pt x="14" y="106413"/>
                      <a:pt x="14" y="8988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6640D3B9-69E8-6141-5CC5-7FC53D9BB6A1}"/>
                  </a:ext>
                </a:extLst>
              </p:cNvPr>
              <p:cNvSpPr/>
              <p:nvPr/>
            </p:nvSpPr>
            <p:spPr>
              <a:xfrm>
                <a:off x="10922774" y="5511856"/>
                <a:ext cx="119742" cy="119742"/>
              </a:xfrm>
              <a:custGeom>
                <a:avLst/>
                <a:gdLst>
                  <a:gd name="connsiteX0" fmla="*/ 72 w 119742"/>
                  <a:gd name="connsiteY0" fmla="*/ 30008 h 119742"/>
                  <a:gd name="connsiteX1" fmla="*/ 30008 w 119742"/>
                  <a:gd name="connsiteY1" fmla="*/ 72 h 119742"/>
                  <a:gd name="connsiteX2" fmla="*/ 89880 w 119742"/>
                  <a:gd name="connsiteY2" fmla="*/ 72 h 119742"/>
                  <a:gd name="connsiteX3" fmla="*/ 119815 w 119742"/>
                  <a:gd name="connsiteY3" fmla="*/ 30008 h 119742"/>
                  <a:gd name="connsiteX4" fmla="*/ 119815 w 119742"/>
                  <a:gd name="connsiteY4" fmla="*/ 89880 h 119742"/>
                  <a:gd name="connsiteX5" fmla="*/ 89880 w 119742"/>
                  <a:gd name="connsiteY5" fmla="*/ 119815 h 119742"/>
                  <a:gd name="connsiteX6" fmla="*/ 30008 w 119742"/>
                  <a:gd name="connsiteY6" fmla="*/ 119815 h 119742"/>
                  <a:gd name="connsiteX7" fmla="*/ 72 w 119742"/>
                  <a:gd name="connsiteY7" fmla="*/ 8988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30008"/>
                    </a:moveTo>
                    <a:cubicBezTo>
                      <a:pt x="72" y="13475"/>
                      <a:pt x="13475" y="72"/>
                      <a:pt x="30008" y="72"/>
                    </a:cubicBezTo>
                    <a:lnTo>
                      <a:pt x="89880" y="72"/>
                    </a:lnTo>
                    <a:cubicBezTo>
                      <a:pt x="106413" y="72"/>
                      <a:pt x="119815" y="13475"/>
                      <a:pt x="119815" y="30008"/>
                    </a:cubicBezTo>
                    <a:lnTo>
                      <a:pt x="119815" y="89880"/>
                    </a:lnTo>
                    <a:cubicBezTo>
                      <a:pt x="119815" y="106413"/>
                      <a:pt x="106413" y="119815"/>
                      <a:pt x="89880" y="119815"/>
                    </a:cubicBezTo>
                    <a:lnTo>
                      <a:pt x="30008" y="119815"/>
                    </a:lnTo>
                    <a:cubicBezTo>
                      <a:pt x="13475" y="119815"/>
                      <a:pt x="72" y="106413"/>
                      <a:pt x="72" y="8988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2143DE89-D5BD-2A18-3DA4-3FFD4F5E7EB7}"/>
                  </a:ext>
                </a:extLst>
              </p:cNvPr>
              <p:cNvSpPr/>
              <p:nvPr/>
            </p:nvSpPr>
            <p:spPr>
              <a:xfrm>
                <a:off x="10367602" y="5650649"/>
                <a:ext cx="119742" cy="119742"/>
              </a:xfrm>
              <a:custGeom>
                <a:avLst/>
                <a:gdLst>
                  <a:gd name="connsiteX0" fmla="*/ 14 w 119742"/>
                  <a:gd name="connsiteY0" fmla="*/ 30023 h 119742"/>
                  <a:gd name="connsiteX1" fmla="*/ 29950 w 119742"/>
                  <a:gd name="connsiteY1" fmla="*/ 87 h 119742"/>
                  <a:gd name="connsiteX2" fmla="*/ 89821 w 119742"/>
                  <a:gd name="connsiteY2" fmla="*/ 87 h 119742"/>
                  <a:gd name="connsiteX3" fmla="*/ 119757 w 119742"/>
                  <a:gd name="connsiteY3" fmla="*/ 30023 h 119742"/>
                  <a:gd name="connsiteX4" fmla="*/ 119757 w 119742"/>
                  <a:gd name="connsiteY4" fmla="*/ 89894 h 119742"/>
                  <a:gd name="connsiteX5" fmla="*/ 89821 w 119742"/>
                  <a:gd name="connsiteY5" fmla="*/ 119830 h 119742"/>
                  <a:gd name="connsiteX6" fmla="*/ 29950 w 119742"/>
                  <a:gd name="connsiteY6" fmla="*/ 119830 h 119742"/>
                  <a:gd name="connsiteX7" fmla="*/ 14 w 119742"/>
                  <a:gd name="connsiteY7" fmla="*/ 89894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30023"/>
                    </a:moveTo>
                    <a:cubicBezTo>
                      <a:pt x="14" y="13490"/>
                      <a:pt x="13417" y="87"/>
                      <a:pt x="29950" y="87"/>
                    </a:cubicBezTo>
                    <a:lnTo>
                      <a:pt x="89821" y="87"/>
                    </a:lnTo>
                    <a:cubicBezTo>
                      <a:pt x="106354" y="87"/>
                      <a:pt x="119757" y="13490"/>
                      <a:pt x="119757" y="30023"/>
                    </a:cubicBezTo>
                    <a:lnTo>
                      <a:pt x="119757" y="89894"/>
                    </a:lnTo>
                    <a:cubicBezTo>
                      <a:pt x="119757" y="106427"/>
                      <a:pt x="106354" y="119830"/>
                      <a:pt x="89821" y="119830"/>
                    </a:cubicBezTo>
                    <a:lnTo>
                      <a:pt x="29950" y="119830"/>
                    </a:lnTo>
                    <a:cubicBezTo>
                      <a:pt x="13417" y="119830"/>
                      <a:pt x="14" y="106427"/>
                      <a:pt x="14" y="8989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59BDAF7F-CC8C-CE83-AEF5-BB1220AE549C}"/>
                  </a:ext>
                </a:extLst>
              </p:cNvPr>
              <p:cNvSpPr/>
              <p:nvPr/>
            </p:nvSpPr>
            <p:spPr>
              <a:xfrm>
                <a:off x="10922774" y="5650649"/>
                <a:ext cx="119742" cy="119742"/>
              </a:xfrm>
              <a:custGeom>
                <a:avLst/>
                <a:gdLst>
                  <a:gd name="connsiteX0" fmla="*/ 72 w 119742"/>
                  <a:gd name="connsiteY0" fmla="*/ 30023 h 119742"/>
                  <a:gd name="connsiteX1" fmla="*/ 30008 w 119742"/>
                  <a:gd name="connsiteY1" fmla="*/ 87 h 119742"/>
                  <a:gd name="connsiteX2" fmla="*/ 89880 w 119742"/>
                  <a:gd name="connsiteY2" fmla="*/ 87 h 119742"/>
                  <a:gd name="connsiteX3" fmla="*/ 119815 w 119742"/>
                  <a:gd name="connsiteY3" fmla="*/ 30023 h 119742"/>
                  <a:gd name="connsiteX4" fmla="*/ 119815 w 119742"/>
                  <a:gd name="connsiteY4" fmla="*/ 89894 h 119742"/>
                  <a:gd name="connsiteX5" fmla="*/ 89880 w 119742"/>
                  <a:gd name="connsiteY5" fmla="*/ 119830 h 119742"/>
                  <a:gd name="connsiteX6" fmla="*/ 30008 w 119742"/>
                  <a:gd name="connsiteY6" fmla="*/ 119830 h 119742"/>
                  <a:gd name="connsiteX7" fmla="*/ 72 w 119742"/>
                  <a:gd name="connsiteY7" fmla="*/ 89894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30023"/>
                    </a:moveTo>
                    <a:cubicBezTo>
                      <a:pt x="72" y="13490"/>
                      <a:pt x="13475" y="87"/>
                      <a:pt x="30008" y="87"/>
                    </a:cubicBezTo>
                    <a:lnTo>
                      <a:pt x="89880" y="87"/>
                    </a:lnTo>
                    <a:cubicBezTo>
                      <a:pt x="106413" y="87"/>
                      <a:pt x="119815" y="13490"/>
                      <a:pt x="119815" y="30023"/>
                    </a:cubicBezTo>
                    <a:lnTo>
                      <a:pt x="119815" y="89894"/>
                    </a:lnTo>
                    <a:cubicBezTo>
                      <a:pt x="119815" y="106427"/>
                      <a:pt x="106413" y="119830"/>
                      <a:pt x="89880" y="119830"/>
                    </a:cubicBezTo>
                    <a:lnTo>
                      <a:pt x="30008" y="119830"/>
                    </a:lnTo>
                    <a:cubicBezTo>
                      <a:pt x="13475" y="119830"/>
                      <a:pt x="72" y="106427"/>
                      <a:pt x="72" y="8989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847CE3D7-72D3-74C4-B12C-C40F4D9FBB5D}"/>
                  </a:ext>
                </a:extLst>
              </p:cNvPr>
              <p:cNvSpPr/>
              <p:nvPr/>
            </p:nvSpPr>
            <p:spPr>
              <a:xfrm>
                <a:off x="10506395" y="5789442"/>
                <a:ext cx="119742" cy="119742"/>
              </a:xfrm>
              <a:custGeom>
                <a:avLst/>
                <a:gdLst>
                  <a:gd name="connsiteX0" fmla="*/ 29 w 119742"/>
                  <a:gd name="connsiteY0" fmla="*/ 30037 h 119742"/>
                  <a:gd name="connsiteX1" fmla="*/ 29964 w 119742"/>
                  <a:gd name="connsiteY1" fmla="*/ 102 h 119742"/>
                  <a:gd name="connsiteX2" fmla="*/ 89836 w 119742"/>
                  <a:gd name="connsiteY2" fmla="*/ 102 h 119742"/>
                  <a:gd name="connsiteX3" fmla="*/ 119772 w 119742"/>
                  <a:gd name="connsiteY3" fmla="*/ 30037 h 119742"/>
                  <a:gd name="connsiteX4" fmla="*/ 119772 w 119742"/>
                  <a:gd name="connsiteY4" fmla="*/ 89909 h 119742"/>
                  <a:gd name="connsiteX5" fmla="*/ 89836 w 119742"/>
                  <a:gd name="connsiteY5" fmla="*/ 119844 h 119742"/>
                  <a:gd name="connsiteX6" fmla="*/ 29964 w 119742"/>
                  <a:gd name="connsiteY6" fmla="*/ 119844 h 119742"/>
                  <a:gd name="connsiteX7" fmla="*/ 29 w 119742"/>
                  <a:gd name="connsiteY7" fmla="*/ 89909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30037"/>
                    </a:moveTo>
                    <a:cubicBezTo>
                      <a:pt x="29" y="13504"/>
                      <a:pt x="13431" y="102"/>
                      <a:pt x="29964" y="102"/>
                    </a:cubicBezTo>
                    <a:lnTo>
                      <a:pt x="89836" y="102"/>
                    </a:lnTo>
                    <a:cubicBezTo>
                      <a:pt x="106369" y="102"/>
                      <a:pt x="119772" y="13504"/>
                      <a:pt x="119772" y="30037"/>
                    </a:cubicBezTo>
                    <a:lnTo>
                      <a:pt x="119772" y="89909"/>
                    </a:lnTo>
                    <a:cubicBezTo>
                      <a:pt x="119772" y="106442"/>
                      <a:pt x="106369" y="119844"/>
                      <a:pt x="89836" y="119844"/>
                    </a:cubicBezTo>
                    <a:lnTo>
                      <a:pt x="29964" y="119844"/>
                    </a:lnTo>
                    <a:cubicBezTo>
                      <a:pt x="13431" y="119844"/>
                      <a:pt x="29" y="106442"/>
                      <a:pt x="29" y="8990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29FC46B-A7D2-A634-FDF4-AC9EDABA04F8}"/>
                  </a:ext>
                </a:extLst>
              </p:cNvPr>
              <p:cNvSpPr/>
              <p:nvPr/>
            </p:nvSpPr>
            <p:spPr>
              <a:xfrm>
                <a:off x="10645188" y="5789442"/>
                <a:ext cx="119742" cy="119742"/>
              </a:xfrm>
              <a:custGeom>
                <a:avLst/>
                <a:gdLst>
                  <a:gd name="connsiteX0" fmla="*/ 43 w 119742"/>
                  <a:gd name="connsiteY0" fmla="*/ 30037 h 119742"/>
                  <a:gd name="connsiteX1" fmla="*/ 29979 w 119742"/>
                  <a:gd name="connsiteY1" fmla="*/ 102 h 119742"/>
                  <a:gd name="connsiteX2" fmla="*/ 89850 w 119742"/>
                  <a:gd name="connsiteY2" fmla="*/ 102 h 119742"/>
                  <a:gd name="connsiteX3" fmla="*/ 119786 w 119742"/>
                  <a:gd name="connsiteY3" fmla="*/ 30037 h 119742"/>
                  <a:gd name="connsiteX4" fmla="*/ 119786 w 119742"/>
                  <a:gd name="connsiteY4" fmla="*/ 89909 h 119742"/>
                  <a:gd name="connsiteX5" fmla="*/ 89850 w 119742"/>
                  <a:gd name="connsiteY5" fmla="*/ 119844 h 119742"/>
                  <a:gd name="connsiteX6" fmla="*/ 29979 w 119742"/>
                  <a:gd name="connsiteY6" fmla="*/ 119844 h 119742"/>
                  <a:gd name="connsiteX7" fmla="*/ 43 w 119742"/>
                  <a:gd name="connsiteY7" fmla="*/ 89909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30037"/>
                    </a:moveTo>
                    <a:cubicBezTo>
                      <a:pt x="43" y="13504"/>
                      <a:pt x="13446" y="102"/>
                      <a:pt x="29979" y="102"/>
                    </a:cubicBezTo>
                    <a:lnTo>
                      <a:pt x="89850" y="102"/>
                    </a:lnTo>
                    <a:cubicBezTo>
                      <a:pt x="106384" y="102"/>
                      <a:pt x="119786" y="13504"/>
                      <a:pt x="119786" y="30037"/>
                    </a:cubicBezTo>
                    <a:lnTo>
                      <a:pt x="119786" y="89909"/>
                    </a:lnTo>
                    <a:cubicBezTo>
                      <a:pt x="119786" y="106442"/>
                      <a:pt x="106384" y="119844"/>
                      <a:pt x="89850" y="119844"/>
                    </a:cubicBezTo>
                    <a:lnTo>
                      <a:pt x="29979" y="119844"/>
                    </a:lnTo>
                    <a:cubicBezTo>
                      <a:pt x="13446" y="119844"/>
                      <a:pt x="43" y="106442"/>
                      <a:pt x="43" y="8990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4C71DFB-FF72-F154-A8CF-561FC783ED77}"/>
                  </a:ext>
                </a:extLst>
              </p:cNvPr>
              <p:cNvSpPr/>
              <p:nvPr/>
            </p:nvSpPr>
            <p:spPr>
              <a:xfrm>
                <a:off x="10783981" y="5789442"/>
                <a:ext cx="119742" cy="119742"/>
              </a:xfrm>
              <a:custGeom>
                <a:avLst/>
                <a:gdLst>
                  <a:gd name="connsiteX0" fmla="*/ 58 w 119742"/>
                  <a:gd name="connsiteY0" fmla="*/ 30037 h 119742"/>
                  <a:gd name="connsiteX1" fmla="*/ 29994 w 119742"/>
                  <a:gd name="connsiteY1" fmla="*/ 102 h 119742"/>
                  <a:gd name="connsiteX2" fmla="*/ 89865 w 119742"/>
                  <a:gd name="connsiteY2" fmla="*/ 102 h 119742"/>
                  <a:gd name="connsiteX3" fmla="*/ 119801 w 119742"/>
                  <a:gd name="connsiteY3" fmla="*/ 30037 h 119742"/>
                  <a:gd name="connsiteX4" fmla="*/ 119801 w 119742"/>
                  <a:gd name="connsiteY4" fmla="*/ 89909 h 119742"/>
                  <a:gd name="connsiteX5" fmla="*/ 89865 w 119742"/>
                  <a:gd name="connsiteY5" fmla="*/ 119844 h 119742"/>
                  <a:gd name="connsiteX6" fmla="*/ 29994 w 119742"/>
                  <a:gd name="connsiteY6" fmla="*/ 119844 h 119742"/>
                  <a:gd name="connsiteX7" fmla="*/ 58 w 119742"/>
                  <a:gd name="connsiteY7" fmla="*/ 89909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30037"/>
                    </a:moveTo>
                    <a:cubicBezTo>
                      <a:pt x="58" y="13504"/>
                      <a:pt x="13461" y="102"/>
                      <a:pt x="29994" y="102"/>
                    </a:cubicBezTo>
                    <a:lnTo>
                      <a:pt x="89865" y="102"/>
                    </a:lnTo>
                    <a:cubicBezTo>
                      <a:pt x="106398" y="102"/>
                      <a:pt x="119801" y="13504"/>
                      <a:pt x="119801" y="30037"/>
                    </a:cubicBezTo>
                    <a:lnTo>
                      <a:pt x="119801" y="89909"/>
                    </a:lnTo>
                    <a:cubicBezTo>
                      <a:pt x="119801" y="106442"/>
                      <a:pt x="106398" y="119844"/>
                      <a:pt x="89865" y="119844"/>
                    </a:cubicBezTo>
                    <a:lnTo>
                      <a:pt x="29994" y="119844"/>
                    </a:lnTo>
                    <a:cubicBezTo>
                      <a:pt x="13461" y="119844"/>
                      <a:pt x="58" y="106442"/>
                      <a:pt x="58" y="8990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CF810B7-0FCB-EE1A-D4DF-E4F747D9B2E4}"/>
              </a:ext>
            </a:extLst>
          </p:cNvPr>
          <p:cNvGrpSpPr/>
          <p:nvPr/>
        </p:nvGrpSpPr>
        <p:grpSpPr>
          <a:xfrm>
            <a:off x="10344514" y="2460403"/>
            <a:ext cx="741637" cy="1038411"/>
            <a:chOff x="4909272" y="1412236"/>
            <a:chExt cx="1200500" cy="1680893"/>
          </a:xfrm>
          <a:solidFill>
            <a:schemeClr val="tx1"/>
          </a:solidFill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A6BAC4C8-E7A2-B7C7-F35F-B13839479798}"/>
                </a:ext>
              </a:extLst>
            </p:cNvPr>
            <p:cNvSpPr/>
            <p:nvPr/>
          </p:nvSpPr>
          <p:spPr>
            <a:xfrm>
              <a:off x="5187933" y="1412236"/>
              <a:ext cx="779208" cy="224118"/>
            </a:xfrm>
            <a:custGeom>
              <a:avLst/>
              <a:gdLst>
                <a:gd name="connsiteX0" fmla="*/ 11 w 441548"/>
                <a:gd name="connsiteY0" fmla="*/ 48738 h 126999"/>
                <a:gd name="connsiteX1" fmla="*/ 57330 w 441548"/>
                <a:gd name="connsiteY1" fmla="*/ 11 h 126999"/>
                <a:gd name="connsiteX2" fmla="*/ 441560 w 441548"/>
                <a:gd name="connsiteY2" fmla="*/ 11 h 126999"/>
                <a:gd name="connsiteX3" fmla="*/ 345399 w 441548"/>
                <a:gd name="connsiteY3" fmla="*/ 127011 h 126999"/>
                <a:gd name="connsiteX4" fmla="*/ 120967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1" y="48738"/>
                  </a:moveTo>
                  <a:lnTo>
                    <a:pt x="57330" y="11"/>
                  </a:lnTo>
                  <a:lnTo>
                    <a:pt x="441560" y="11"/>
                  </a:lnTo>
                  <a:lnTo>
                    <a:pt x="345399" y="127011"/>
                  </a:lnTo>
                  <a:lnTo>
                    <a:pt x="120967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0DD2AF32-BF15-5A2E-AE8C-D77362734C56}"/>
                </a:ext>
              </a:extLst>
            </p:cNvPr>
            <p:cNvSpPr/>
            <p:nvPr/>
          </p:nvSpPr>
          <p:spPr>
            <a:xfrm>
              <a:off x="4921870" y="2869010"/>
              <a:ext cx="748883" cy="224119"/>
            </a:xfrm>
            <a:custGeom>
              <a:avLst/>
              <a:gdLst>
                <a:gd name="connsiteX0" fmla="*/ 148570 w 424364"/>
                <a:gd name="connsiteY0" fmla="*/ 11 h 127000"/>
                <a:gd name="connsiteX1" fmla="*/ 373002 w 424364"/>
                <a:gd name="connsiteY1" fmla="*/ 11 h 127000"/>
                <a:gd name="connsiteX2" fmla="*/ 424376 w 424364"/>
                <a:gd name="connsiteY2" fmla="*/ 127011 h 127000"/>
                <a:gd name="connsiteX3" fmla="*/ 40146 w 424364"/>
                <a:gd name="connsiteY3" fmla="*/ 127011 h 127000"/>
                <a:gd name="connsiteX4" fmla="*/ 11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570" y="11"/>
                  </a:moveTo>
                  <a:lnTo>
                    <a:pt x="373002" y="11"/>
                  </a:lnTo>
                  <a:lnTo>
                    <a:pt x="424376" y="127011"/>
                  </a:lnTo>
                  <a:lnTo>
                    <a:pt x="40146" y="127011"/>
                  </a:lnTo>
                  <a:lnTo>
                    <a:pt x="11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6E09F77E-A5FF-8545-FABF-D2C76701C9F4}"/>
                </a:ext>
              </a:extLst>
            </p:cNvPr>
            <p:cNvSpPr/>
            <p:nvPr/>
          </p:nvSpPr>
          <p:spPr>
            <a:xfrm>
              <a:off x="4909272" y="2305593"/>
              <a:ext cx="312445" cy="625146"/>
            </a:xfrm>
            <a:custGeom>
              <a:avLst/>
              <a:gdLst>
                <a:gd name="connsiteX0" fmla="*/ 50972 w 177051"/>
                <a:gd name="connsiteY0" fmla="*/ 65247 h 354247"/>
                <a:gd name="connsiteX1" fmla="*/ 87875 w 177051"/>
                <a:gd name="connsiteY1" fmla="*/ 11 h 354247"/>
                <a:gd name="connsiteX2" fmla="*/ 177063 w 177051"/>
                <a:gd name="connsiteY2" fmla="*/ 70401 h 354247"/>
                <a:gd name="connsiteX3" fmla="*/ 140019 w 177051"/>
                <a:gd name="connsiteY3" fmla="*/ 280491 h 354247"/>
                <a:gd name="connsiteX4" fmla="*/ 11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0972" y="65247"/>
                  </a:moveTo>
                  <a:lnTo>
                    <a:pt x="87875" y="11"/>
                  </a:lnTo>
                  <a:lnTo>
                    <a:pt x="177063" y="70401"/>
                  </a:lnTo>
                  <a:lnTo>
                    <a:pt x="140019" y="280491"/>
                  </a:lnTo>
                  <a:lnTo>
                    <a:pt x="11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93B7826F-7038-C883-8EB4-F3C4D2D99E6A}"/>
                </a:ext>
              </a:extLst>
            </p:cNvPr>
            <p:cNvSpPr/>
            <p:nvPr/>
          </p:nvSpPr>
          <p:spPr>
            <a:xfrm>
              <a:off x="5058461" y="1574625"/>
              <a:ext cx="291096" cy="625146"/>
            </a:xfrm>
            <a:custGeom>
              <a:avLst/>
              <a:gdLst>
                <a:gd name="connsiteX0" fmla="*/ 50972 w 164953"/>
                <a:gd name="connsiteY0" fmla="*/ 11 h 354247"/>
                <a:gd name="connsiteX1" fmla="*/ 164965 w 164953"/>
                <a:gd name="connsiteY1" fmla="*/ 73779 h 354247"/>
                <a:gd name="connsiteX2" fmla="*/ 127920 w 164953"/>
                <a:gd name="connsiteY2" fmla="*/ 283869 h 354247"/>
                <a:gd name="connsiteX3" fmla="*/ 13908 w 164953"/>
                <a:gd name="connsiteY3" fmla="*/ 354259 h 354247"/>
                <a:gd name="connsiteX4" fmla="*/ 11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0972" y="11"/>
                  </a:moveTo>
                  <a:lnTo>
                    <a:pt x="164965" y="73779"/>
                  </a:lnTo>
                  <a:lnTo>
                    <a:pt x="127920" y="283869"/>
                  </a:lnTo>
                  <a:lnTo>
                    <a:pt x="13908" y="354259"/>
                  </a:lnTo>
                  <a:lnTo>
                    <a:pt x="11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7C45EC51-E43D-2F55-8E99-4C2859F697B8}"/>
                </a:ext>
              </a:extLst>
            </p:cNvPr>
            <p:cNvSpPr/>
            <p:nvPr/>
          </p:nvSpPr>
          <p:spPr>
            <a:xfrm>
              <a:off x="5136285" y="2140622"/>
              <a:ext cx="737600" cy="224119"/>
            </a:xfrm>
            <a:custGeom>
              <a:avLst/>
              <a:gdLst>
                <a:gd name="connsiteX0" fmla="*/ 11 w 417970"/>
                <a:gd name="connsiteY0" fmla="*/ 63511 h 127000"/>
                <a:gd name="connsiteX1" fmla="*/ 102864 w 417970"/>
                <a:gd name="connsiteY1" fmla="*/ 11 h 127000"/>
                <a:gd name="connsiteX2" fmla="*/ 337523 w 417970"/>
                <a:gd name="connsiteY2" fmla="*/ 11 h 127000"/>
                <a:gd name="connsiteX3" fmla="*/ 417982 w 417970"/>
                <a:gd name="connsiteY3" fmla="*/ 63511 h 127000"/>
                <a:gd name="connsiteX4" fmla="*/ 315130 w 417970"/>
                <a:gd name="connsiteY4" fmla="*/ 127011 h 127000"/>
                <a:gd name="connsiteX5" fmla="*/ 80470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1" y="63511"/>
                  </a:moveTo>
                  <a:lnTo>
                    <a:pt x="102864" y="11"/>
                  </a:lnTo>
                  <a:lnTo>
                    <a:pt x="337523" y="11"/>
                  </a:lnTo>
                  <a:lnTo>
                    <a:pt x="417982" y="63511"/>
                  </a:lnTo>
                  <a:lnTo>
                    <a:pt x="315130" y="127011"/>
                  </a:lnTo>
                  <a:lnTo>
                    <a:pt x="80470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E4047497-AB17-E6E3-E58B-65FB6ED06688}"/>
                </a:ext>
              </a:extLst>
            </p:cNvPr>
            <p:cNvSpPr/>
            <p:nvPr/>
          </p:nvSpPr>
          <p:spPr>
            <a:xfrm>
              <a:off x="5788452" y="1438304"/>
              <a:ext cx="321320" cy="761466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41064FC-5CBA-54CB-8F22-10D2C5B30E68}"/>
                </a:ext>
              </a:extLst>
            </p:cNvPr>
            <p:cNvSpPr/>
            <p:nvPr/>
          </p:nvSpPr>
          <p:spPr>
            <a:xfrm>
              <a:off x="5655556" y="2305593"/>
              <a:ext cx="296155" cy="761466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73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0EBBABA-E9FC-7696-E444-37BC8DBBAC99}"/>
              </a:ext>
            </a:extLst>
          </p:cNvPr>
          <p:cNvGrpSpPr/>
          <p:nvPr/>
        </p:nvGrpSpPr>
        <p:grpSpPr>
          <a:xfrm>
            <a:off x="603196" y="1488815"/>
            <a:ext cx="10985608" cy="4686300"/>
            <a:chOff x="603196" y="1488815"/>
            <a:chExt cx="10985608" cy="4686300"/>
          </a:xfrm>
        </p:grpSpPr>
        <p:sp>
          <p:nvSpPr>
            <p:cNvPr id="136" name="Rounded Rectangle 2">
              <a:extLst>
                <a:ext uri="{FF2B5EF4-FFF2-40B4-BE49-F238E27FC236}">
                  <a16:creationId xmlns:a16="http://schemas.microsoft.com/office/drawing/2014/main" id="{07C3D9AE-7102-2983-2E87-0E59C5134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6" y="1488815"/>
              <a:ext cx="10985608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75A91899-44A1-EA2D-FCD1-7BC768303D3C}"/>
                </a:ext>
              </a:extLst>
            </p:cNvPr>
            <p:cNvSpPr/>
            <p:nvPr/>
          </p:nvSpPr>
          <p:spPr>
            <a:xfrm>
              <a:off x="728829" y="1612577"/>
              <a:ext cx="10734342" cy="4438771"/>
            </a:xfrm>
            <a:prstGeom prst="rect">
              <a:avLst/>
            </a:prstGeom>
            <a:solidFill>
              <a:srgbClr val="000000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D4991C75-CFC2-5C7A-9A35-BBC2F8F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폰트 크기</a:t>
            </a:r>
            <a:r>
              <a:rPr lang="en-US" altLang="ko-KR" dirty="0"/>
              <a:t>, </a:t>
            </a:r>
            <a:r>
              <a:rPr lang="ko-KR" altLang="en-US" dirty="0"/>
              <a:t>세그먼트 굵기</a:t>
            </a:r>
            <a:r>
              <a:rPr lang="en-US" altLang="ko-KR" dirty="0"/>
              <a:t>, </a:t>
            </a:r>
            <a:r>
              <a:rPr lang="ko-KR" altLang="en-US" dirty="0"/>
              <a:t>기울임 각 속성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8BDA18-58A8-2F96-904A-21461C70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59" name="그래픽 16">
            <a:extLst>
              <a:ext uri="{FF2B5EF4-FFF2-40B4-BE49-F238E27FC236}">
                <a16:creationId xmlns:a16="http://schemas.microsoft.com/office/drawing/2014/main" id="{81F250CF-0D08-2079-559E-B8CAB08AEBE0}"/>
              </a:ext>
            </a:extLst>
          </p:cNvPr>
          <p:cNvGrpSpPr/>
          <p:nvPr/>
        </p:nvGrpSpPr>
        <p:grpSpPr>
          <a:xfrm>
            <a:off x="2122359" y="2751042"/>
            <a:ext cx="1543339" cy="2723549"/>
            <a:chOff x="1837006" y="1918682"/>
            <a:chExt cx="2167805" cy="3825551"/>
          </a:xfrm>
          <a:solidFill>
            <a:schemeClr val="accent2">
              <a:lumMod val="75000"/>
            </a:schemeClr>
          </a:solidFill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1D2819D-2C18-2D40-51DF-0E4E0EC62720}"/>
                </a:ext>
              </a:extLst>
            </p:cNvPr>
            <p:cNvSpPr/>
            <p:nvPr/>
          </p:nvSpPr>
          <p:spPr>
            <a:xfrm>
              <a:off x="1998954" y="1918682"/>
              <a:ext cx="1843921" cy="510074"/>
            </a:xfrm>
            <a:custGeom>
              <a:avLst/>
              <a:gdLst>
                <a:gd name="connsiteX0" fmla="*/ 65 w 1843921"/>
                <a:gd name="connsiteY0" fmla="*/ 93111 h 510074"/>
                <a:gd name="connsiteX1" fmla="*/ 93152 w 1843921"/>
                <a:gd name="connsiteY1" fmla="*/ 23 h 510074"/>
                <a:gd name="connsiteX2" fmla="*/ 1750891 w 1843921"/>
                <a:gd name="connsiteY2" fmla="*/ 23 h 510074"/>
                <a:gd name="connsiteX3" fmla="*/ 1843986 w 1843921"/>
                <a:gd name="connsiteY3" fmla="*/ 93111 h 510074"/>
                <a:gd name="connsiteX4" fmla="*/ 1426995 w 1843921"/>
                <a:gd name="connsiteY4" fmla="*/ 510097 h 510074"/>
                <a:gd name="connsiteX5" fmla="*/ 417050 w 1843921"/>
                <a:gd name="connsiteY5" fmla="*/ 510097 h 5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3921" h="510074">
                  <a:moveTo>
                    <a:pt x="65" y="93111"/>
                  </a:moveTo>
                  <a:lnTo>
                    <a:pt x="93152" y="23"/>
                  </a:lnTo>
                  <a:lnTo>
                    <a:pt x="1750891" y="23"/>
                  </a:lnTo>
                  <a:lnTo>
                    <a:pt x="1843986" y="93111"/>
                  </a:lnTo>
                  <a:lnTo>
                    <a:pt x="1426995" y="510097"/>
                  </a:lnTo>
                  <a:lnTo>
                    <a:pt x="417050" y="510097"/>
                  </a:lnTo>
                  <a:close/>
                </a:path>
              </a:pathLst>
            </a:custGeom>
            <a:grpFill/>
            <a:ln w="19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4EF57963-7614-EBE8-5B06-7066CBE663FA}"/>
                </a:ext>
              </a:extLst>
            </p:cNvPr>
            <p:cNvSpPr/>
            <p:nvPr/>
          </p:nvSpPr>
          <p:spPr>
            <a:xfrm>
              <a:off x="3494745" y="2080630"/>
              <a:ext cx="510066" cy="1686049"/>
            </a:xfrm>
            <a:custGeom>
              <a:avLst/>
              <a:gdLst>
                <a:gd name="connsiteX0" fmla="*/ 417055 w 510066"/>
                <a:gd name="connsiteY0" fmla="*/ 23 h 1686049"/>
                <a:gd name="connsiteX1" fmla="*/ 510131 w 510066"/>
                <a:gd name="connsiteY1" fmla="*/ 93110 h 1686049"/>
                <a:gd name="connsiteX2" fmla="*/ 510131 w 510066"/>
                <a:gd name="connsiteY2" fmla="*/ 1426954 h 1686049"/>
                <a:gd name="connsiteX3" fmla="*/ 408123 w 510066"/>
                <a:gd name="connsiteY3" fmla="*/ 1686072 h 1686049"/>
                <a:gd name="connsiteX4" fmla="*/ 65 w 510066"/>
                <a:gd name="connsiteY4" fmla="*/ 1414724 h 1686049"/>
                <a:gd name="connsiteX5" fmla="*/ 65 w 510066"/>
                <a:gd name="connsiteY5" fmla="*/ 417008 h 168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066" h="1686049">
                  <a:moveTo>
                    <a:pt x="417055" y="23"/>
                  </a:moveTo>
                  <a:lnTo>
                    <a:pt x="510131" y="93110"/>
                  </a:lnTo>
                  <a:lnTo>
                    <a:pt x="510131" y="1426954"/>
                  </a:lnTo>
                  <a:lnTo>
                    <a:pt x="408123" y="1686072"/>
                  </a:lnTo>
                  <a:lnTo>
                    <a:pt x="65" y="1414724"/>
                  </a:lnTo>
                  <a:lnTo>
                    <a:pt x="65" y="417008"/>
                  </a:lnTo>
                  <a:close/>
                </a:path>
              </a:pathLst>
            </a:custGeom>
            <a:grpFill/>
            <a:ln w="19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CEDB3B3-00C9-D454-F22C-ADC770A80E42}"/>
                </a:ext>
              </a:extLst>
            </p:cNvPr>
            <p:cNvSpPr/>
            <p:nvPr/>
          </p:nvSpPr>
          <p:spPr>
            <a:xfrm>
              <a:off x="3494745" y="3896243"/>
              <a:ext cx="510066" cy="1686035"/>
            </a:xfrm>
            <a:custGeom>
              <a:avLst/>
              <a:gdLst>
                <a:gd name="connsiteX0" fmla="*/ 65 w 510066"/>
                <a:gd name="connsiteY0" fmla="*/ 1269073 h 1686035"/>
                <a:gd name="connsiteX1" fmla="*/ 65 w 510066"/>
                <a:gd name="connsiteY1" fmla="*/ 271369 h 1686035"/>
                <a:gd name="connsiteX2" fmla="*/ 408123 w 510066"/>
                <a:gd name="connsiteY2" fmla="*/ 23 h 1686035"/>
                <a:gd name="connsiteX3" fmla="*/ 510131 w 510066"/>
                <a:gd name="connsiteY3" fmla="*/ 259127 h 1686035"/>
                <a:gd name="connsiteX4" fmla="*/ 510131 w 510066"/>
                <a:gd name="connsiteY4" fmla="*/ 1592982 h 1686035"/>
                <a:gd name="connsiteX5" fmla="*/ 417055 w 510066"/>
                <a:gd name="connsiteY5" fmla="*/ 1686058 h 168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066" h="1686035">
                  <a:moveTo>
                    <a:pt x="65" y="1269073"/>
                  </a:moveTo>
                  <a:lnTo>
                    <a:pt x="65" y="271369"/>
                  </a:lnTo>
                  <a:lnTo>
                    <a:pt x="408123" y="23"/>
                  </a:lnTo>
                  <a:lnTo>
                    <a:pt x="510131" y="259127"/>
                  </a:lnTo>
                  <a:lnTo>
                    <a:pt x="510131" y="1592982"/>
                  </a:lnTo>
                  <a:lnTo>
                    <a:pt x="417055" y="1686058"/>
                  </a:lnTo>
                  <a:close/>
                </a:path>
              </a:pathLst>
            </a:custGeom>
            <a:grpFill/>
            <a:ln w="19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7EA52241-7403-EE9F-274B-19B8F709DB95}"/>
                </a:ext>
              </a:extLst>
            </p:cNvPr>
            <p:cNvSpPr/>
            <p:nvPr/>
          </p:nvSpPr>
          <p:spPr>
            <a:xfrm>
              <a:off x="1998954" y="5234153"/>
              <a:ext cx="1843921" cy="510079"/>
            </a:xfrm>
            <a:custGeom>
              <a:avLst/>
              <a:gdLst>
                <a:gd name="connsiteX0" fmla="*/ 417050 w 1843921"/>
                <a:gd name="connsiteY0" fmla="*/ 23 h 510079"/>
                <a:gd name="connsiteX1" fmla="*/ 1426995 w 1843921"/>
                <a:gd name="connsiteY1" fmla="*/ 23 h 510079"/>
                <a:gd name="connsiteX2" fmla="*/ 1843986 w 1843921"/>
                <a:gd name="connsiteY2" fmla="*/ 417008 h 510079"/>
                <a:gd name="connsiteX3" fmla="*/ 1750891 w 1843921"/>
                <a:gd name="connsiteY3" fmla="*/ 510103 h 510079"/>
                <a:gd name="connsiteX4" fmla="*/ 93152 w 1843921"/>
                <a:gd name="connsiteY4" fmla="*/ 510103 h 510079"/>
                <a:gd name="connsiteX5" fmla="*/ 65 w 1843921"/>
                <a:gd name="connsiteY5" fmla="*/ 417008 h 51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3921" h="510079">
                  <a:moveTo>
                    <a:pt x="417050" y="23"/>
                  </a:moveTo>
                  <a:lnTo>
                    <a:pt x="1426995" y="23"/>
                  </a:lnTo>
                  <a:lnTo>
                    <a:pt x="1843986" y="417008"/>
                  </a:lnTo>
                  <a:lnTo>
                    <a:pt x="1750891" y="510103"/>
                  </a:lnTo>
                  <a:lnTo>
                    <a:pt x="93152" y="510103"/>
                  </a:lnTo>
                  <a:lnTo>
                    <a:pt x="65" y="417008"/>
                  </a:lnTo>
                  <a:close/>
                </a:path>
              </a:pathLst>
            </a:custGeom>
            <a:grpFill/>
            <a:ln w="19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A4CF7E35-C66A-907E-7DF5-B77B1EF5ABF1}"/>
                </a:ext>
              </a:extLst>
            </p:cNvPr>
            <p:cNvSpPr/>
            <p:nvPr/>
          </p:nvSpPr>
          <p:spPr>
            <a:xfrm>
              <a:off x="1837006" y="3896243"/>
              <a:ext cx="510073" cy="1686035"/>
            </a:xfrm>
            <a:custGeom>
              <a:avLst/>
              <a:gdLst>
                <a:gd name="connsiteX0" fmla="*/ 65 w 510073"/>
                <a:gd name="connsiteY0" fmla="*/ 259127 h 1686035"/>
                <a:gd name="connsiteX1" fmla="*/ 102079 w 510073"/>
                <a:gd name="connsiteY1" fmla="*/ 23 h 1686035"/>
                <a:gd name="connsiteX2" fmla="*/ 510138 w 510073"/>
                <a:gd name="connsiteY2" fmla="*/ 271369 h 1686035"/>
                <a:gd name="connsiteX3" fmla="*/ 510138 w 510073"/>
                <a:gd name="connsiteY3" fmla="*/ 1269073 h 1686035"/>
                <a:gd name="connsiteX4" fmla="*/ 93153 w 510073"/>
                <a:gd name="connsiteY4" fmla="*/ 1686058 h 1686035"/>
                <a:gd name="connsiteX5" fmla="*/ 65 w 510073"/>
                <a:gd name="connsiteY5" fmla="*/ 1592982 h 168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073" h="1686035">
                  <a:moveTo>
                    <a:pt x="65" y="259127"/>
                  </a:moveTo>
                  <a:lnTo>
                    <a:pt x="102079" y="23"/>
                  </a:lnTo>
                  <a:lnTo>
                    <a:pt x="510138" y="271369"/>
                  </a:lnTo>
                  <a:lnTo>
                    <a:pt x="510138" y="1269073"/>
                  </a:lnTo>
                  <a:lnTo>
                    <a:pt x="93153" y="1686058"/>
                  </a:lnTo>
                  <a:lnTo>
                    <a:pt x="65" y="1592982"/>
                  </a:lnTo>
                  <a:close/>
                </a:path>
              </a:pathLst>
            </a:custGeom>
            <a:grpFill/>
            <a:ln w="19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18DCE22C-33D9-9845-3CA1-3A0A25292204}"/>
                </a:ext>
              </a:extLst>
            </p:cNvPr>
            <p:cNvSpPr/>
            <p:nvPr/>
          </p:nvSpPr>
          <p:spPr>
            <a:xfrm>
              <a:off x="1837006" y="2080630"/>
              <a:ext cx="510073" cy="1686049"/>
            </a:xfrm>
            <a:custGeom>
              <a:avLst/>
              <a:gdLst>
                <a:gd name="connsiteX0" fmla="*/ 65 w 510073"/>
                <a:gd name="connsiteY0" fmla="*/ 93110 h 1686049"/>
                <a:gd name="connsiteX1" fmla="*/ 93153 w 510073"/>
                <a:gd name="connsiteY1" fmla="*/ 23 h 1686049"/>
                <a:gd name="connsiteX2" fmla="*/ 510138 w 510073"/>
                <a:gd name="connsiteY2" fmla="*/ 417008 h 1686049"/>
                <a:gd name="connsiteX3" fmla="*/ 510138 w 510073"/>
                <a:gd name="connsiteY3" fmla="*/ 1414724 h 1686049"/>
                <a:gd name="connsiteX4" fmla="*/ 102079 w 510073"/>
                <a:gd name="connsiteY4" fmla="*/ 1686072 h 1686049"/>
                <a:gd name="connsiteX5" fmla="*/ 65 w 510073"/>
                <a:gd name="connsiteY5" fmla="*/ 1426954 h 168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073" h="1686049">
                  <a:moveTo>
                    <a:pt x="65" y="93110"/>
                  </a:moveTo>
                  <a:lnTo>
                    <a:pt x="93153" y="23"/>
                  </a:lnTo>
                  <a:lnTo>
                    <a:pt x="510138" y="417008"/>
                  </a:lnTo>
                  <a:lnTo>
                    <a:pt x="510138" y="1414724"/>
                  </a:lnTo>
                  <a:lnTo>
                    <a:pt x="102079" y="1686072"/>
                  </a:lnTo>
                  <a:lnTo>
                    <a:pt x="65" y="1426954"/>
                  </a:lnTo>
                  <a:close/>
                </a:path>
              </a:pathLst>
            </a:custGeom>
            <a:grpFill/>
            <a:ln w="19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70BED7B3-9A20-A0A2-7734-22356EF97AB8}"/>
                </a:ext>
              </a:extLst>
            </p:cNvPr>
            <p:cNvSpPr/>
            <p:nvPr/>
          </p:nvSpPr>
          <p:spPr>
            <a:xfrm>
              <a:off x="2017475" y="3576421"/>
              <a:ext cx="1806865" cy="510066"/>
            </a:xfrm>
            <a:custGeom>
              <a:avLst/>
              <a:gdLst>
                <a:gd name="connsiteX0" fmla="*/ 65 w 1806865"/>
                <a:gd name="connsiteY0" fmla="*/ 255059 h 510066"/>
                <a:gd name="connsiteX1" fmla="*/ 383592 w 1806865"/>
                <a:gd name="connsiteY1" fmla="*/ 23 h 510066"/>
                <a:gd name="connsiteX2" fmla="*/ 1423411 w 1806865"/>
                <a:gd name="connsiteY2" fmla="*/ 23 h 510066"/>
                <a:gd name="connsiteX3" fmla="*/ 1806930 w 1806865"/>
                <a:gd name="connsiteY3" fmla="*/ 255059 h 510066"/>
                <a:gd name="connsiteX4" fmla="*/ 1423411 w 1806865"/>
                <a:gd name="connsiteY4" fmla="*/ 510089 h 510066"/>
                <a:gd name="connsiteX5" fmla="*/ 383592 w 1806865"/>
                <a:gd name="connsiteY5" fmla="*/ 510089 h 51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865" h="510066">
                  <a:moveTo>
                    <a:pt x="65" y="255059"/>
                  </a:moveTo>
                  <a:lnTo>
                    <a:pt x="383592" y="23"/>
                  </a:lnTo>
                  <a:lnTo>
                    <a:pt x="1423411" y="23"/>
                  </a:lnTo>
                  <a:lnTo>
                    <a:pt x="1806930" y="255059"/>
                  </a:lnTo>
                  <a:lnTo>
                    <a:pt x="1423411" y="510089"/>
                  </a:lnTo>
                  <a:lnTo>
                    <a:pt x="383592" y="510089"/>
                  </a:lnTo>
                  <a:close/>
                </a:path>
              </a:pathLst>
            </a:custGeom>
            <a:grpFill/>
            <a:ln w="19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31" name="자유형: 도형 130">
            <a:extLst>
              <a:ext uri="{FF2B5EF4-FFF2-40B4-BE49-F238E27FC236}">
                <a16:creationId xmlns:a16="http://schemas.microsoft.com/office/drawing/2014/main" id="{8D993E01-2EF6-51A0-8164-681CB3E7BAAE}"/>
              </a:ext>
            </a:extLst>
          </p:cNvPr>
          <p:cNvSpPr/>
          <p:nvPr/>
        </p:nvSpPr>
        <p:spPr>
          <a:xfrm>
            <a:off x="1469090" y="4008359"/>
            <a:ext cx="437728" cy="208906"/>
          </a:xfrm>
          <a:custGeom>
            <a:avLst/>
            <a:gdLst>
              <a:gd name="connsiteX0" fmla="*/ 135321 w 614842"/>
              <a:gd name="connsiteY0" fmla="*/ 267789 h 293434"/>
              <a:gd name="connsiteX1" fmla="*/ 110685 w 614842"/>
              <a:gd name="connsiteY1" fmla="*/ 284583 h 293434"/>
              <a:gd name="connsiteX2" fmla="*/ 79265 w 614842"/>
              <a:gd name="connsiteY2" fmla="*/ 292788 h 293434"/>
              <a:gd name="connsiteX3" fmla="*/ 59627 w 614842"/>
              <a:gd name="connsiteY3" fmla="*/ 293152 h 293434"/>
              <a:gd name="connsiteX4" fmla="*/ 38562 w 614842"/>
              <a:gd name="connsiteY4" fmla="*/ 290646 h 293434"/>
              <a:gd name="connsiteX5" fmla="*/ 19637 w 614842"/>
              <a:gd name="connsiteY5" fmla="*/ 287069 h 293434"/>
              <a:gd name="connsiteX6" fmla="*/ 6783 w 614842"/>
              <a:gd name="connsiteY6" fmla="*/ 283511 h 293434"/>
              <a:gd name="connsiteX7" fmla="*/ 1785 w 614842"/>
              <a:gd name="connsiteY7" fmla="*/ 279935 h 293434"/>
              <a:gd name="connsiteX8" fmla="*/ 1427 w 614842"/>
              <a:gd name="connsiteY8" fmla="*/ 274215 h 293434"/>
              <a:gd name="connsiteX9" fmla="*/ 4998 w 614842"/>
              <a:gd name="connsiteY9" fmla="*/ 239594 h 293434"/>
              <a:gd name="connsiteX10" fmla="*/ 6427 w 614842"/>
              <a:gd name="connsiteY10" fmla="*/ 235310 h 293434"/>
              <a:gd name="connsiteX11" fmla="*/ 12138 w 614842"/>
              <a:gd name="connsiteY11" fmla="*/ 236381 h 293434"/>
              <a:gd name="connsiteX12" fmla="*/ 27492 w 614842"/>
              <a:gd name="connsiteY12" fmla="*/ 241737 h 293434"/>
              <a:gd name="connsiteX13" fmla="*/ 45344 w 614842"/>
              <a:gd name="connsiteY13" fmla="*/ 245294 h 293434"/>
              <a:gd name="connsiteX14" fmla="*/ 63198 w 614842"/>
              <a:gd name="connsiteY14" fmla="*/ 246729 h 293434"/>
              <a:gd name="connsiteX15" fmla="*/ 79265 w 614842"/>
              <a:gd name="connsiteY15" fmla="*/ 245294 h 293434"/>
              <a:gd name="connsiteX16" fmla="*/ 100688 w 614842"/>
              <a:gd name="connsiteY16" fmla="*/ 233512 h 293434"/>
              <a:gd name="connsiteX17" fmla="*/ 107115 w 614842"/>
              <a:gd name="connsiteY17" fmla="*/ 209946 h 293434"/>
              <a:gd name="connsiteX18" fmla="*/ 105687 w 614842"/>
              <a:gd name="connsiteY18" fmla="*/ 202448 h 293434"/>
              <a:gd name="connsiteX19" fmla="*/ 100331 w 614842"/>
              <a:gd name="connsiteY19" fmla="*/ 193171 h 293434"/>
              <a:gd name="connsiteX20" fmla="*/ 89619 w 614842"/>
              <a:gd name="connsiteY20" fmla="*/ 182096 h 293434"/>
              <a:gd name="connsiteX21" fmla="*/ 72838 w 614842"/>
              <a:gd name="connsiteY21" fmla="*/ 169969 h 293434"/>
              <a:gd name="connsiteX22" fmla="*/ 39275 w 614842"/>
              <a:gd name="connsiteY22" fmla="*/ 147475 h 293434"/>
              <a:gd name="connsiteX23" fmla="*/ 16781 w 614842"/>
              <a:gd name="connsiteY23" fmla="*/ 127123 h 293434"/>
              <a:gd name="connsiteX24" fmla="*/ 3927 w 614842"/>
              <a:gd name="connsiteY24" fmla="*/ 106044 h 293434"/>
              <a:gd name="connsiteX25" fmla="*/ 0 w 614842"/>
              <a:gd name="connsiteY25" fmla="*/ 82479 h 293434"/>
              <a:gd name="connsiteX26" fmla="*/ 6427 w 614842"/>
              <a:gd name="connsiteY26" fmla="*/ 52850 h 293434"/>
              <a:gd name="connsiteX27" fmla="*/ 24637 w 614842"/>
              <a:gd name="connsiteY27" fmla="*/ 28921 h 293434"/>
              <a:gd name="connsiteX28" fmla="*/ 52129 w 614842"/>
              <a:gd name="connsiteY28" fmla="*/ 12854 h 293434"/>
              <a:gd name="connsiteX29" fmla="*/ 86048 w 614842"/>
              <a:gd name="connsiteY29" fmla="*/ 7154 h 293434"/>
              <a:gd name="connsiteX30" fmla="*/ 117112 w 614842"/>
              <a:gd name="connsiteY30" fmla="*/ 10004 h 293434"/>
              <a:gd name="connsiteX31" fmla="*/ 138892 w 614842"/>
              <a:gd name="connsiteY31" fmla="*/ 16431 h 293434"/>
              <a:gd name="connsiteX32" fmla="*/ 143890 w 614842"/>
              <a:gd name="connsiteY32" fmla="*/ 20008 h 293434"/>
              <a:gd name="connsiteX33" fmla="*/ 143890 w 614842"/>
              <a:gd name="connsiteY33" fmla="*/ 25363 h 293434"/>
              <a:gd name="connsiteX34" fmla="*/ 137108 w 614842"/>
              <a:gd name="connsiteY34" fmla="*/ 55700 h 293434"/>
              <a:gd name="connsiteX35" fmla="*/ 134608 w 614842"/>
              <a:gd name="connsiteY35" fmla="*/ 59640 h 293434"/>
              <a:gd name="connsiteX36" fmla="*/ 127467 w 614842"/>
              <a:gd name="connsiteY36" fmla="*/ 58569 h 293434"/>
              <a:gd name="connsiteX37" fmla="*/ 96404 w 614842"/>
              <a:gd name="connsiteY37" fmla="*/ 52142 h 293434"/>
              <a:gd name="connsiteX38" fmla="*/ 72123 w 614842"/>
              <a:gd name="connsiteY38" fmla="*/ 54629 h 293434"/>
              <a:gd name="connsiteX39" fmla="*/ 55700 w 614842"/>
              <a:gd name="connsiteY39" fmla="*/ 66067 h 293434"/>
              <a:gd name="connsiteX40" fmla="*/ 49987 w 614842"/>
              <a:gd name="connsiteY40" fmla="*/ 85348 h 293434"/>
              <a:gd name="connsiteX41" fmla="*/ 57485 w 614842"/>
              <a:gd name="connsiteY41" fmla="*/ 102831 h 293434"/>
              <a:gd name="connsiteX42" fmla="*/ 82479 w 614842"/>
              <a:gd name="connsiteY42" fmla="*/ 122111 h 293434"/>
              <a:gd name="connsiteX43" fmla="*/ 118540 w 614842"/>
              <a:gd name="connsiteY43" fmla="*/ 146404 h 293434"/>
              <a:gd name="connsiteX44" fmla="*/ 141748 w 614842"/>
              <a:gd name="connsiteY44" fmla="*/ 167463 h 293434"/>
              <a:gd name="connsiteX45" fmla="*/ 153888 w 614842"/>
              <a:gd name="connsiteY45" fmla="*/ 188179 h 293434"/>
              <a:gd name="connsiteX46" fmla="*/ 157460 w 614842"/>
              <a:gd name="connsiteY46" fmla="*/ 211381 h 293434"/>
              <a:gd name="connsiteX47" fmla="*/ 151388 w 614842"/>
              <a:gd name="connsiteY47" fmla="*/ 242444 h 293434"/>
              <a:gd name="connsiteX48" fmla="*/ 135321 w 614842"/>
              <a:gd name="connsiteY48" fmla="*/ 267789 h 293434"/>
              <a:gd name="connsiteX49" fmla="*/ 217802 w 614842"/>
              <a:gd name="connsiteY49" fmla="*/ 56771 h 293434"/>
              <a:gd name="connsiteX50" fmla="*/ 198163 w 614842"/>
              <a:gd name="connsiteY50" fmla="*/ 48565 h 293434"/>
              <a:gd name="connsiteX51" fmla="*/ 190308 w 614842"/>
              <a:gd name="connsiteY51" fmla="*/ 28577 h 293434"/>
              <a:gd name="connsiteX52" fmla="*/ 197806 w 614842"/>
              <a:gd name="connsiteY52" fmla="*/ 8569 h 293434"/>
              <a:gd name="connsiteX53" fmla="*/ 217802 w 614842"/>
              <a:gd name="connsiteY53" fmla="*/ 0 h 293434"/>
              <a:gd name="connsiteX54" fmla="*/ 237796 w 614842"/>
              <a:gd name="connsiteY54" fmla="*/ 8569 h 293434"/>
              <a:gd name="connsiteX55" fmla="*/ 245652 w 614842"/>
              <a:gd name="connsiteY55" fmla="*/ 28577 h 293434"/>
              <a:gd name="connsiteX56" fmla="*/ 237796 w 614842"/>
              <a:gd name="connsiteY56" fmla="*/ 48565 h 293434"/>
              <a:gd name="connsiteX57" fmla="*/ 217802 w 614842"/>
              <a:gd name="connsiteY57" fmla="*/ 56771 h 293434"/>
              <a:gd name="connsiteX58" fmla="*/ 199592 w 614842"/>
              <a:gd name="connsiteY58" fmla="*/ 287433 h 293434"/>
              <a:gd name="connsiteX59" fmla="*/ 194950 w 614842"/>
              <a:gd name="connsiteY59" fmla="*/ 285998 h 293434"/>
              <a:gd name="connsiteX60" fmla="*/ 193879 w 614842"/>
              <a:gd name="connsiteY60" fmla="*/ 280298 h 293434"/>
              <a:gd name="connsiteX61" fmla="*/ 193879 w 614842"/>
              <a:gd name="connsiteY61" fmla="*/ 94262 h 293434"/>
              <a:gd name="connsiteX62" fmla="*/ 194950 w 614842"/>
              <a:gd name="connsiteY62" fmla="*/ 88561 h 293434"/>
              <a:gd name="connsiteX63" fmla="*/ 199592 w 614842"/>
              <a:gd name="connsiteY63" fmla="*/ 87127 h 293434"/>
              <a:gd name="connsiteX64" fmla="*/ 234940 w 614842"/>
              <a:gd name="connsiteY64" fmla="*/ 87127 h 293434"/>
              <a:gd name="connsiteX65" fmla="*/ 239581 w 614842"/>
              <a:gd name="connsiteY65" fmla="*/ 88561 h 293434"/>
              <a:gd name="connsiteX66" fmla="*/ 241010 w 614842"/>
              <a:gd name="connsiteY66" fmla="*/ 94262 h 293434"/>
              <a:gd name="connsiteX67" fmla="*/ 241010 w 614842"/>
              <a:gd name="connsiteY67" fmla="*/ 280298 h 293434"/>
              <a:gd name="connsiteX68" fmla="*/ 239581 w 614842"/>
              <a:gd name="connsiteY68" fmla="*/ 285998 h 293434"/>
              <a:gd name="connsiteX69" fmla="*/ 234940 w 614842"/>
              <a:gd name="connsiteY69" fmla="*/ 287433 h 293434"/>
              <a:gd name="connsiteX70" fmla="*/ 277429 w 614842"/>
              <a:gd name="connsiteY70" fmla="*/ 287069 h 293434"/>
              <a:gd name="connsiteX71" fmla="*/ 272073 w 614842"/>
              <a:gd name="connsiteY71" fmla="*/ 285290 h 293434"/>
              <a:gd name="connsiteX72" fmla="*/ 270644 w 614842"/>
              <a:gd name="connsiteY72" fmla="*/ 279935 h 293434"/>
              <a:gd name="connsiteX73" fmla="*/ 270644 w 614842"/>
              <a:gd name="connsiteY73" fmla="*/ 253519 h 293434"/>
              <a:gd name="connsiteX74" fmla="*/ 271360 w 614842"/>
              <a:gd name="connsiteY74" fmla="*/ 249579 h 293434"/>
              <a:gd name="connsiteX75" fmla="*/ 273144 w 614842"/>
              <a:gd name="connsiteY75" fmla="*/ 245658 h 293434"/>
              <a:gd name="connsiteX76" fmla="*/ 363835 w 614842"/>
              <a:gd name="connsiteY76" fmla="*/ 129265 h 293434"/>
              <a:gd name="connsiteX77" fmla="*/ 281713 w 614842"/>
              <a:gd name="connsiteY77" fmla="*/ 129265 h 293434"/>
              <a:gd name="connsiteX78" fmla="*/ 274929 w 614842"/>
              <a:gd name="connsiteY78" fmla="*/ 122111 h 293434"/>
              <a:gd name="connsiteX79" fmla="*/ 274929 w 614842"/>
              <a:gd name="connsiteY79" fmla="*/ 92846 h 293434"/>
              <a:gd name="connsiteX80" fmla="*/ 281713 w 614842"/>
              <a:gd name="connsiteY80" fmla="*/ 85692 h 293434"/>
              <a:gd name="connsiteX81" fmla="*/ 415965 w 614842"/>
              <a:gd name="connsiteY81" fmla="*/ 85692 h 293434"/>
              <a:gd name="connsiteX82" fmla="*/ 421321 w 614842"/>
              <a:gd name="connsiteY82" fmla="*/ 87490 h 293434"/>
              <a:gd name="connsiteX83" fmla="*/ 422748 w 614842"/>
              <a:gd name="connsiteY83" fmla="*/ 92846 h 293434"/>
              <a:gd name="connsiteX84" fmla="*/ 422748 w 614842"/>
              <a:gd name="connsiteY84" fmla="*/ 121767 h 293434"/>
              <a:gd name="connsiteX85" fmla="*/ 421321 w 614842"/>
              <a:gd name="connsiteY85" fmla="*/ 126052 h 293434"/>
              <a:gd name="connsiteX86" fmla="*/ 419535 w 614842"/>
              <a:gd name="connsiteY86" fmla="*/ 128902 h 293434"/>
              <a:gd name="connsiteX87" fmla="*/ 327415 w 614842"/>
              <a:gd name="connsiteY87" fmla="*/ 243515 h 293434"/>
              <a:gd name="connsiteX88" fmla="*/ 416679 w 614842"/>
              <a:gd name="connsiteY88" fmla="*/ 243515 h 293434"/>
              <a:gd name="connsiteX89" fmla="*/ 422035 w 614842"/>
              <a:gd name="connsiteY89" fmla="*/ 245294 h 293434"/>
              <a:gd name="connsiteX90" fmla="*/ 423464 w 614842"/>
              <a:gd name="connsiteY90" fmla="*/ 250650 h 293434"/>
              <a:gd name="connsiteX91" fmla="*/ 423464 w 614842"/>
              <a:gd name="connsiteY91" fmla="*/ 279935 h 293434"/>
              <a:gd name="connsiteX92" fmla="*/ 422035 w 614842"/>
              <a:gd name="connsiteY92" fmla="*/ 285290 h 293434"/>
              <a:gd name="connsiteX93" fmla="*/ 416679 w 614842"/>
              <a:gd name="connsiteY93" fmla="*/ 287069 h 293434"/>
              <a:gd name="connsiteX94" fmla="*/ 614842 w 614842"/>
              <a:gd name="connsiteY94" fmla="*/ 194242 h 293434"/>
              <a:gd name="connsiteX95" fmla="*/ 612700 w 614842"/>
              <a:gd name="connsiteY95" fmla="*/ 201033 h 293434"/>
              <a:gd name="connsiteX96" fmla="*/ 606989 w 614842"/>
              <a:gd name="connsiteY96" fmla="*/ 203175 h 293434"/>
              <a:gd name="connsiteX97" fmla="*/ 495231 w 614842"/>
              <a:gd name="connsiteY97" fmla="*/ 203175 h 293434"/>
              <a:gd name="connsiteX98" fmla="*/ 510227 w 614842"/>
              <a:gd name="connsiteY98" fmla="*/ 238523 h 293434"/>
              <a:gd name="connsiteX99" fmla="*/ 540575 w 614842"/>
              <a:gd name="connsiteY99" fmla="*/ 250650 h 293434"/>
              <a:gd name="connsiteX100" fmla="*/ 569140 w 614842"/>
              <a:gd name="connsiteY100" fmla="*/ 247437 h 293434"/>
              <a:gd name="connsiteX101" fmla="*/ 593064 w 614842"/>
              <a:gd name="connsiteY101" fmla="*/ 236381 h 293434"/>
              <a:gd name="connsiteX102" fmla="*/ 599846 w 614842"/>
              <a:gd name="connsiteY102" fmla="*/ 234583 h 293434"/>
              <a:gd name="connsiteX103" fmla="*/ 601633 w 614842"/>
              <a:gd name="connsiteY103" fmla="*/ 242081 h 293434"/>
              <a:gd name="connsiteX104" fmla="*/ 601633 w 614842"/>
              <a:gd name="connsiteY104" fmla="*/ 268860 h 293434"/>
              <a:gd name="connsiteX105" fmla="*/ 600562 w 614842"/>
              <a:gd name="connsiteY105" fmla="*/ 274215 h 293434"/>
              <a:gd name="connsiteX106" fmla="*/ 596633 w 614842"/>
              <a:gd name="connsiteY106" fmla="*/ 278156 h 293434"/>
              <a:gd name="connsiteX107" fmla="*/ 570212 w 614842"/>
              <a:gd name="connsiteY107" fmla="*/ 288867 h 293434"/>
              <a:gd name="connsiteX108" fmla="*/ 539148 w 614842"/>
              <a:gd name="connsiteY108" fmla="*/ 292425 h 293434"/>
              <a:gd name="connsiteX109" fmla="*/ 471308 w 614842"/>
              <a:gd name="connsiteY109" fmla="*/ 264939 h 293434"/>
              <a:gd name="connsiteX110" fmla="*/ 446671 w 614842"/>
              <a:gd name="connsiteY110" fmla="*/ 186744 h 293434"/>
              <a:gd name="connsiteX111" fmla="*/ 451669 w 614842"/>
              <a:gd name="connsiteY111" fmla="*/ 148890 h 293434"/>
              <a:gd name="connsiteX112" fmla="*/ 467737 w 614842"/>
              <a:gd name="connsiteY112" fmla="*/ 114977 h 293434"/>
              <a:gd name="connsiteX113" fmla="*/ 494873 w 614842"/>
              <a:gd name="connsiteY113" fmla="*/ 90340 h 293434"/>
              <a:gd name="connsiteX114" fmla="*/ 533077 w 614842"/>
              <a:gd name="connsiteY114" fmla="*/ 80700 h 293434"/>
              <a:gd name="connsiteX115" fmla="*/ 570925 w 614842"/>
              <a:gd name="connsiteY115" fmla="*/ 88906 h 293434"/>
              <a:gd name="connsiteX116" fmla="*/ 596277 w 614842"/>
              <a:gd name="connsiteY116" fmla="*/ 111056 h 293434"/>
              <a:gd name="connsiteX117" fmla="*/ 610558 w 614842"/>
              <a:gd name="connsiteY117" fmla="*/ 143535 h 293434"/>
              <a:gd name="connsiteX118" fmla="*/ 614842 w 614842"/>
              <a:gd name="connsiteY118" fmla="*/ 182460 h 293434"/>
              <a:gd name="connsiteX119" fmla="*/ 534150 w 614842"/>
              <a:gd name="connsiteY119" fmla="*/ 122111 h 293434"/>
              <a:gd name="connsiteX120" fmla="*/ 520223 w 614842"/>
              <a:gd name="connsiteY120" fmla="*/ 125688 h 293434"/>
              <a:gd name="connsiteX121" fmla="*/ 508798 w 614842"/>
              <a:gd name="connsiteY121" fmla="*/ 134965 h 293434"/>
              <a:gd name="connsiteX122" fmla="*/ 500587 w 614842"/>
              <a:gd name="connsiteY122" fmla="*/ 148183 h 293434"/>
              <a:gd name="connsiteX123" fmla="*/ 495944 w 614842"/>
              <a:gd name="connsiteY123" fmla="*/ 163887 h 293434"/>
              <a:gd name="connsiteX124" fmla="*/ 568427 w 614842"/>
              <a:gd name="connsiteY124" fmla="*/ 163887 h 293434"/>
              <a:gd name="connsiteX125" fmla="*/ 565927 w 614842"/>
              <a:gd name="connsiteY125" fmla="*/ 149254 h 293434"/>
              <a:gd name="connsiteX126" fmla="*/ 559500 w 614842"/>
              <a:gd name="connsiteY126" fmla="*/ 136037 h 293434"/>
              <a:gd name="connsiteX127" fmla="*/ 549146 w 614842"/>
              <a:gd name="connsiteY127" fmla="*/ 126052 h 293434"/>
              <a:gd name="connsiteX128" fmla="*/ 534150 w 614842"/>
              <a:gd name="connsiteY128" fmla="*/ 122111 h 2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614842" h="293434">
                <a:moveTo>
                  <a:pt x="135321" y="267789"/>
                </a:moveTo>
                <a:cubicBezTo>
                  <a:pt x="129133" y="274694"/>
                  <a:pt x="120922" y="280298"/>
                  <a:pt x="110685" y="284583"/>
                </a:cubicBezTo>
                <a:cubicBezTo>
                  <a:pt x="100449" y="289097"/>
                  <a:pt x="89977" y="291832"/>
                  <a:pt x="79265" y="292788"/>
                </a:cubicBezTo>
                <a:cubicBezTo>
                  <a:pt x="73552" y="293496"/>
                  <a:pt x="67006" y="293630"/>
                  <a:pt x="59627" y="293152"/>
                </a:cubicBezTo>
                <a:cubicBezTo>
                  <a:pt x="52487" y="292674"/>
                  <a:pt x="45465" y="291832"/>
                  <a:pt x="38562" y="290646"/>
                </a:cubicBezTo>
                <a:cubicBezTo>
                  <a:pt x="31658" y="289690"/>
                  <a:pt x="25350" y="288504"/>
                  <a:pt x="19637" y="287069"/>
                </a:cubicBezTo>
                <a:cubicBezTo>
                  <a:pt x="13925" y="285883"/>
                  <a:pt x="9640" y="284698"/>
                  <a:pt x="6783" y="283511"/>
                </a:cubicBezTo>
                <a:cubicBezTo>
                  <a:pt x="4164" y="282326"/>
                  <a:pt x="2498" y="281120"/>
                  <a:pt x="1785" y="279935"/>
                </a:cubicBezTo>
                <a:cubicBezTo>
                  <a:pt x="1071" y="278978"/>
                  <a:pt x="951" y="277085"/>
                  <a:pt x="1427" y="274215"/>
                </a:cubicBezTo>
                <a:lnTo>
                  <a:pt x="4998" y="239594"/>
                </a:lnTo>
                <a:cubicBezTo>
                  <a:pt x="5235" y="237203"/>
                  <a:pt x="5712" y="235788"/>
                  <a:pt x="6427" y="235310"/>
                </a:cubicBezTo>
                <a:cubicBezTo>
                  <a:pt x="7378" y="234831"/>
                  <a:pt x="9283" y="235195"/>
                  <a:pt x="12138" y="236381"/>
                </a:cubicBezTo>
                <a:cubicBezTo>
                  <a:pt x="16662" y="238274"/>
                  <a:pt x="21779" y="240072"/>
                  <a:pt x="27492" y="241737"/>
                </a:cubicBezTo>
                <a:cubicBezTo>
                  <a:pt x="33443" y="243152"/>
                  <a:pt x="39394" y="244357"/>
                  <a:pt x="45344" y="245294"/>
                </a:cubicBezTo>
                <a:cubicBezTo>
                  <a:pt x="51534" y="246021"/>
                  <a:pt x="57485" y="246499"/>
                  <a:pt x="63198" y="246729"/>
                </a:cubicBezTo>
                <a:cubicBezTo>
                  <a:pt x="69149" y="246977"/>
                  <a:pt x="74504" y="246499"/>
                  <a:pt x="79265" y="245294"/>
                </a:cubicBezTo>
                <a:cubicBezTo>
                  <a:pt x="89262" y="242922"/>
                  <a:pt x="96404" y="239001"/>
                  <a:pt x="100688" y="233512"/>
                </a:cubicBezTo>
                <a:cubicBezTo>
                  <a:pt x="104973" y="228041"/>
                  <a:pt x="107115" y="220199"/>
                  <a:pt x="107115" y="209946"/>
                </a:cubicBezTo>
                <a:cubicBezTo>
                  <a:pt x="107115" y="207804"/>
                  <a:pt x="106639" y="205317"/>
                  <a:pt x="105687" y="202448"/>
                </a:cubicBezTo>
                <a:cubicBezTo>
                  <a:pt x="104734" y="199598"/>
                  <a:pt x="102949" y="196499"/>
                  <a:pt x="100331" y="193171"/>
                </a:cubicBezTo>
                <a:cubicBezTo>
                  <a:pt x="97712" y="189594"/>
                  <a:pt x="94141" y="185922"/>
                  <a:pt x="89619" y="182096"/>
                </a:cubicBezTo>
                <a:cubicBezTo>
                  <a:pt x="85335" y="178290"/>
                  <a:pt x="79742" y="174254"/>
                  <a:pt x="72838" y="169969"/>
                </a:cubicBezTo>
                <a:cubicBezTo>
                  <a:pt x="59746" y="161878"/>
                  <a:pt x="48558" y="154380"/>
                  <a:pt x="39275" y="147475"/>
                </a:cubicBezTo>
                <a:cubicBezTo>
                  <a:pt x="30229" y="140570"/>
                  <a:pt x="22731" y="133779"/>
                  <a:pt x="16781" y="127123"/>
                </a:cubicBezTo>
                <a:cubicBezTo>
                  <a:pt x="11067" y="120218"/>
                  <a:pt x="6783" y="113198"/>
                  <a:pt x="3927" y="106044"/>
                </a:cubicBezTo>
                <a:cubicBezTo>
                  <a:pt x="1308" y="98910"/>
                  <a:pt x="0" y="91048"/>
                  <a:pt x="0" y="82479"/>
                </a:cubicBezTo>
                <a:cubicBezTo>
                  <a:pt x="0" y="71767"/>
                  <a:pt x="2142" y="61897"/>
                  <a:pt x="6427" y="52850"/>
                </a:cubicBezTo>
                <a:cubicBezTo>
                  <a:pt x="10949" y="43573"/>
                  <a:pt x="17018" y="35597"/>
                  <a:pt x="24637" y="28921"/>
                </a:cubicBezTo>
                <a:cubicBezTo>
                  <a:pt x="32490" y="22016"/>
                  <a:pt x="41655" y="16660"/>
                  <a:pt x="52129" y="12854"/>
                </a:cubicBezTo>
                <a:cubicBezTo>
                  <a:pt x="62603" y="9047"/>
                  <a:pt x="73910" y="7154"/>
                  <a:pt x="86048" y="7154"/>
                </a:cubicBezTo>
                <a:cubicBezTo>
                  <a:pt x="98188" y="7154"/>
                  <a:pt x="108542" y="8091"/>
                  <a:pt x="117112" y="10004"/>
                </a:cubicBezTo>
                <a:cubicBezTo>
                  <a:pt x="125920" y="11668"/>
                  <a:pt x="133179" y="13810"/>
                  <a:pt x="138892" y="16431"/>
                </a:cubicBezTo>
                <a:cubicBezTo>
                  <a:pt x="141987" y="17865"/>
                  <a:pt x="143653" y="19051"/>
                  <a:pt x="143890" y="20008"/>
                </a:cubicBezTo>
                <a:cubicBezTo>
                  <a:pt x="144367" y="20964"/>
                  <a:pt x="144367" y="22743"/>
                  <a:pt x="143890" y="25363"/>
                </a:cubicBezTo>
                <a:lnTo>
                  <a:pt x="137108" y="55700"/>
                </a:lnTo>
                <a:cubicBezTo>
                  <a:pt x="136631" y="57842"/>
                  <a:pt x="135797" y="59162"/>
                  <a:pt x="134608" y="59640"/>
                </a:cubicBezTo>
                <a:cubicBezTo>
                  <a:pt x="133418" y="60118"/>
                  <a:pt x="131037" y="59755"/>
                  <a:pt x="127467" y="58569"/>
                </a:cubicBezTo>
                <a:cubicBezTo>
                  <a:pt x="116280" y="54992"/>
                  <a:pt x="105926" y="52850"/>
                  <a:pt x="96404" y="52142"/>
                </a:cubicBezTo>
                <a:cubicBezTo>
                  <a:pt x="87119" y="51415"/>
                  <a:pt x="79026" y="52257"/>
                  <a:pt x="72123" y="54629"/>
                </a:cubicBezTo>
                <a:cubicBezTo>
                  <a:pt x="65220" y="57020"/>
                  <a:pt x="59746" y="60826"/>
                  <a:pt x="55700" y="66067"/>
                </a:cubicBezTo>
                <a:cubicBezTo>
                  <a:pt x="51892" y="71060"/>
                  <a:pt x="49987" y="77486"/>
                  <a:pt x="49987" y="85348"/>
                </a:cubicBezTo>
                <a:cubicBezTo>
                  <a:pt x="49987" y="91048"/>
                  <a:pt x="52487" y="96882"/>
                  <a:pt x="57485" y="102831"/>
                </a:cubicBezTo>
                <a:cubicBezTo>
                  <a:pt x="62722" y="108799"/>
                  <a:pt x="71052" y="115225"/>
                  <a:pt x="82479" y="122111"/>
                </a:cubicBezTo>
                <a:cubicBezTo>
                  <a:pt x="96999" y="131159"/>
                  <a:pt x="109019" y="139250"/>
                  <a:pt x="118540" y="146404"/>
                </a:cubicBezTo>
                <a:cubicBezTo>
                  <a:pt x="128299" y="153539"/>
                  <a:pt x="136037" y="160558"/>
                  <a:pt x="141748" y="167463"/>
                </a:cubicBezTo>
                <a:cubicBezTo>
                  <a:pt x="147462" y="174139"/>
                  <a:pt x="151509" y="181025"/>
                  <a:pt x="153888" y="188179"/>
                </a:cubicBezTo>
                <a:cubicBezTo>
                  <a:pt x="156270" y="195084"/>
                  <a:pt x="157460" y="202812"/>
                  <a:pt x="157460" y="211381"/>
                </a:cubicBezTo>
                <a:cubicBezTo>
                  <a:pt x="157460" y="222800"/>
                  <a:pt x="155436" y="233167"/>
                  <a:pt x="151388" y="242444"/>
                </a:cubicBezTo>
                <a:cubicBezTo>
                  <a:pt x="147580" y="251721"/>
                  <a:pt x="142224" y="260176"/>
                  <a:pt x="135321" y="267789"/>
                </a:cubicBezTo>
                <a:close/>
                <a:moveTo>
                  <a:pt x="217802" y="56771"/>
                </a:moveTo>
                <a:cubicBezTo>
                  <a:pt x="209946" y="56771"/>
                  <a:pt x="203401" y="54036"/>
                  <a:pt x="198163" y="48565"/>
                </a:cubicBezTo>
                <a:cubicBezTo>
                  <a:pt x="192926" y="43095"/>
                  <a:pt x="190308" y="36419"/>
                  <a:pt x="190308" y="28577"/>
                </a:cubicBezTo>
                <a:cubicBezTo>
                  <a:pt x="190308" y="20715"/>
                  <a:pt x="192808" y="14059"/>
                  <a:pt x="197806" y="8569"/>
                </a:cubicBezTo>
                <a:cubicBezTo>
                  <a:pt x="203043" y="2869"/>
                  <a:pt x="209707" y="0"/>
                  <a:pt x="217802" y="0"/>
                </a:cubicBezTo>
                <a:cubicBezTo>
                  <a:pt x="225895" y="0"/>
                  <a:pt x="232559" y="2869"/>
                  <a:pt x="237796" y="8569"/>
                </a:cubicBezTo>
                <a:cubicBezTo>
                  <a:pt x="243033" y="14059"/>
                  <a:pt x="245652" y="20715"/>
                  <a:pt x="245652" y="28577"/>
                </a:cubicBezTo>
                <a:cubicBezTo>
                  <a:pt x="245652" y="36419"/>
                  <a:pt x="243033" y="43095"/>
                  <a:pt x="237796" y="48565"/>
                </a:cubicBezTo>
                <a:cubicBezTo>
                  <a:pt x="232559" y="54036"/>
                  <a:pt x="225895" y="56771"/>
                  <a:pt x="217802" y="56771"/>
                </a:cubicBezTo>
                <a:close/>
                <a:moveTo>
                  <a:pt x="199592" y="287433"/>
                </a:moveTo>
                <a:cubicBezTo>
                  <a:pt x="197450" y="287433"/>
                  <a:pt x="195903" y="286955"/>
                  <a:pt x="194950" y="285998"/>
                </a:cubicBezTo>
                <a:cubicBezTo>
                  <a:pt x="194237" y="285061"/>
                  <a:pt x="193879" y="283148"/>
                  <a:pt x="193879" y="280298"/>
                </a:cubicBezTo>
                <a:lnTo>
                  <a:pt x="193879" y="94262"/>
                </a:lnTo>
                <a:cubicBezTo>
                  <a:pt x="193879" y="91412"/>
                  <a:pt x="194237" y="89499"/>
                  <a:pt x="194950" y="88561"/>
                </a:cubicBezTo>
                <a:cubicBezTo>
                  <a:pt x="195663" y="87605"/>
                  <a:pt x="197211" y="87127"/>
                  <a:pt x="199592" y="87127"/>
                </a:cubicBezTo>
                <a:lnTo>
                  <a:pt x="234940" y="87127"/>
                </a:lnTo>
                <a:cubicBezTo>
                  <a:pt x="237320" y="87127"/>
                  <a:pt x="238867" y="87605"/>
                  <a:pt x="239581" y="88561"/>
                </a:cubicBezTo>
                <a:cubicBezTo>
                  <a:pt x="240533" y="89499"/>
                  <a:pt x="241010" y="91412"/>
                  <a:pt x="241010" y="94262"/>
                </a:cubicBezTo>
                <a:lnTo>
                  <a:pt x="241010" y="280298"/>
                </a:lnTo>
                <a:cubicBezTo>
                  <a:pt x="241010" y="283148"/>
                  <a:pt x="240533" y="285061"/>
                  <a:pt x="239581" y="285998"/>
                </a:cubicBezTo>
                <a:cubicBezTo>
                  <a:pt x="238867" y="286955"/>
                  <a:pt x="237320" y="287433"/>
                  <a:pt x="234940" y="287433"/>
                </a:cubicBezTo>
                <a:close/>
                <a:moveTo>
                  <a:pt x="277429" y="287069"/>
                </a:moveTo>
                <a:cubicBezTo>
                  <a:pt x="274810" y="287069"/>
                  <a:pt x="273026" y="286476"/>
                  <a:pt x="272073" y="285290"/>
                </a:cubicBezTo>
                <a:cubicBezTo>
                  <a:pt x="271121" y="284334"/>
                  <a:pt x="270644" y="282555"/>
                  <a:pt x="270644" y="279935"/>
                </a:cubicBezTo>
                <a:lnTo>
                  <a:pt x="270644" y="253519"/>
                </a:lnTo>
                <a:cubicBezTo>
                  <a:pt x="270644" y="252333"/>
                  <a:pt x="270883" y="251014"/>
                  <a:pt x="271360" y="249579"/>
                </a:cubicBezTo>
                <a:cubicBezTo>
                  <a:pt x="272073" y="247915"/>
                  <a:pt x="272668" y="246614"/>
                  <a:pt x="273144" y="245658"/>
                </a:cubicBezTo>
                <a:lnTo>
                  <a:pt x="363835" y="129265"/>
                </a:lnTo>
                <a:lnTo>
                  <a:pt x="281713" y="129265"/>
                </a:lnTo>
                <a:cubicBezTo>
                  <a:pt x="277192" y="129265"/>
                  <a:pt x="274929" y="126874"/>
                  <a:pt x="274929" y="122111"/>
                </a:cubicBezTo>
                <a:lnTo>
                  <a:pt x="274929" y="92846"/>
                </a:lnTo>
                <a:cubicBezTo>
                  <a:pt x="274929" y="88083"/>
                  <a:pt x="277192" y="85692"/>
                  <a:pt x="281713" y="85692"/>
                </a:cubicBezTo>
                <a:lnTo>
                  <a:pt x="415965" y="85692"/>
                </a:lnTo>
                <a:cubicBezTo>
                  <a:pt x="418821" y="85692"/>
                  <a:pt x="420606" y="86285"/>
                  <a:pt x="421321" y="87490"/>
                </a:cubicBezTo>
                <a:cubicBezTo>
                  <a:pt x="422274" y="88428"/>
                  <a:pt x="422748" y="90226"/>
                  <a:pt x="422748" y="92846"/>
                </a:cubicBezTo>
                <a:lnTo>
                  <a:pt x="422748" y="121767"/>
                </a:lnTo>
                <a:cubicBezTo>
                  <a:pt x="422748" y="123431"/>
                  <a:pt x="422274" y="124847"/>
                  <a:pt x="421321" y="126052"/>
                </a:cubicBezTo>
                <a:cubicBezTo>
                  <a:pt x="420606" y="127238"/>
                  <a:pt x="420011" y="128194"/>
                  <a:pt x="419535" y="128902"/>
                </a:cubicBezTo>
                <a:lnTo>
                  <a:pt x="327415" y="243515"/>
                </a:lnTo>
                <a:lnTo>
                  <a:pt x="416679" y="243515"/>
                </a:lnTo>
                <a:cubicBezTo>
                  <a:pt x="419535" y="243515"/>
                  <a:pt x="421321" y="244108"/>
                  <a:pt x="422035" y="245294"/>
                </a:cubicBezTo>
                <a:cubicBezTo>
                  <a:pt x="422987" y="246251"/>
                  <a:pt x="423464" y="248030"/>
                  <a:pt x="423464" y="250650"/>
                </a:cubicBezTo>
                <a:lnTo>
                  <a:pt x="423464" y="279935"/>
                </a:lnTo>
                <a:cubicBezTo>
                  <a:pt x="423464" y="282555"/>
                  <a:pt x="422987" y="284334"/>
                  <a:pt x="422035" y="285290"/>
                </a:cubicBezTo>
                <a:cubicBezTo>
                  <a:pt x="421321" y="286476"/>
                  <a:pt x="419535" y="287069"/>
                  <a:pt x="416679" y="287069"/>
                </a:cubicBezTo>
                <a:close/>
                <a:moveTo>
                  <a:pt x="614842" y="194242"/>
                </a:moveTo>
                <a:cubicBezTo>
                  <a:pt x="614605" y="197092"/>
                  <a:pt x="613890" y="199369"/>
                  <a:pt x="612700" y="201033"/>
                </a:cubicBezTo>
                <a:cubicBezTo>
                  <a:pt x="611748" y="202448"/>
                  <a:pt x="609844" y="203175"/>
                  <a:pt x="606989" y="203175"/>
                </a:cubicBezTo>
                <a:lnTo>
                  <a:pt x="495231" y="203175"/>
                </a:lnTo>
                <a:cubicBezTo>
                  <a:pt x="496897" y="219108"/>
                  <a:pt x="501895" y="230891"/>
                  <a:pt x="510227" y="238523"/>
                </a:cubicBezTo>
                <a:cubicBezTo>
                  <a:pt x="518796" y="246136"/>
                  <a:pt x="528913" y="250172"/>
                  <a:pt x="540575" y="250650"/>
                </a:cubicBezTo>
                <a:cubicBezTo>
                  <a:pt x="551526" y="251128"/>
                  <a:pt x="561048" y="250057"/>
                  <a:pt x="569140" y="247437"/>
                </a:cubicBezTo>
                <a:cubicBezTo>
                  <a:pt x="577471" y="244816"/>
                  <a:pt x="585445" y="241144"/>
                  <a:pt x="593064" y="236381"/>
                </a:cubicBezTo>
                <a:cubicBezTo>
                  <a:pt x="596396" y="234238"/>
                  <a:pt x="598656" y="233645"/>
                  <a:pt x="599846" y="234583"/>
                </a:cubicBezTo>
                <a:cubicBezTo>
                  <a:pt x="601036" y="235539"/>
                  <a:pt x="601633" y="238045"/>
                  <a:pt x="601633" y="242081"/>
                </a:cubicBezTo>
                <a:lnTo>
                  <a:pt x="601633" y="268860"/>
                </a:lnTo>
                <a:cubicBezTo>
                  <a:pt x="601633" y="271480"/>
                  <a:pt x="601275" y="273278"/>
                  <a:pt x="600562" y="274215"/>
                </a:cubicBezTo>
                <a:cubicBezTo>
                  <a:pt x="600085" y="275172"/>
                  <a:pt x="598775" y="276492"/>
                  <a:pt x="596633" y="278156"/>
                </a:cubicBezTo>
                <a:cubicBezTo>
                  <a:pt x="589730" y="282919"/>
                  <a:pt x="580923" y="286476"/>
                  <a:pt x="570212" y="288867"/>
                </a:cubicBezTo>
                <a:cubicBezTo>
                  <a:pt x="559737" y="291239"/>
                  <a:pt x="549383" y="292425"/>
                  <a:pt x="539148" y="292425"/>
                </a:cubicBezTo>
                <a:cubicBezTo>
                  <a:pt x="510583" y="292425"/>
                  <a:pt x="487970" y="283263"/>
                  <a:pt x="471308" y="264939"/>
                </a:cubicBezTo>
                <a:cubicBezTo>
                  <a:pt x="454883" y="246614"/>
                  <a:pt x="446671" y="220543"/>
                  <a:pt x="446671" y="186744"/>
                </a:cubicBezTo>
                <a:cubicBezTo>
                  <a:pt x="446671" y="174120"/>
                  <a:pt x="448337" y="161515"/>
                  <a:pt x="451669" y="148890"/>
                </a:cubicBezTo>
                <a:cubicBezTo>
                  <a:pt x="455003" y="136285"/>
                  <a:pt x="460359" y="124981"/>
                  <a:pt x="467737" y="114977"/>
                </a:cubicBezTo>
                <a:cubicBezTo>
                  <a:pt x="475116" y="104744"/>
                  <a:pt x="484162" y="96538"/>
                  <a:pt x="494873" y="90340"/>
                </a:cubicBezTo>
                <a:cubicBezTo>
                  <a:pt x="505585" y="83913"/>
                  <a:pt x="518320" y="80700"/>
                  <a:pt x="533077" y="80700"/>
                </a:cubicBezTo>
                <a:cubicBezTo>
                  <a:pt x="548073" y="80700"/>
                  <a:pt x="560690" y="83435"/>
                  <a:pt x="570925" y="88906"/>
                </a:cubicBezTo>
                <a:cubicBezTo>
                  <a:pt x="581399" y="94395"/>
                  <a:pt x="589848" y="101760"/>
                  <a:pt x="596277" y="111056"/>
                </a:cubicBezTo>
                <a:cubicBezTo>
                  <a:pt x="602941" y="120333"/>
                  <a:pt x="607702" y="131159"/>
                  <a:pt x="610558" y="143535"/>
                </a:cubicBezTo>
                <a:cubicBezTo>
                  <a:pt x="613416" y="155681"/>
                  <a:pt x="614842" y="168649"/>
                  <a:pt x="614842" y="182460"/>
                </a:cubicBezTo>
                <a:close/>
                <a:moveTo>
                  <a:pt x="534150" y="122111"/>
                </a:moveTo>
                <a:cubicBezTo>
                  <a:pt x="529150" y="122111"/>
                  <a:pt x="524508" y="123317"/>
                  <a:pt x="520223" y="125688"/>
                </a:cubicBezTo>
                <a:cubicBezTo>
                  <a:pt x="515939" y="128060"/>
                  <a:pt x="512130" y="131159"/>
                  <a:pt x="508798" y="134965"/>
                </a:cubicBezTo>
                <a:cubicBezTo>
                  <a:pt x="505703" y="138772"/>
                  <a:pt x="502966" y="143190"/>
                  <a:pt x="500587" y="148183"/>
                </a:cubicBezTo>
                <a:cubicBezTo>
                  <a:pt x="498205" y="153175"/>
                  <a:pt x="496658" y="158416"/>
                  <a:pt x="495944" y="163887"/>
                </a:cubicBezTo>
                <a:lnTo>
                  <a:pt x="568427" y="163887"/>
                </a:lnTo>
                <a:cubicBezTo>
                  <a:pt x="568427" y="159124"/>
                  <a:pt x="567593" y="154246"/>
                  <a:pt x="565927" y="149254"/>
                </a:cubicBezTo>
                <a:cubicBezTo>
                  <a:pt x="564498" y="144262"/>
                  <a:pt x="562356" y="139843"/>
                  <a:pt x="559500" y="136037"/>
                </a:cubicBezTo>
                <a:cubicBezTo>
                  <a:pt x="556882" y="132001"/>
                  <a:pt x="553431" y="128672"/>
                  <a:pt x="549146" y="126052"/>
                </a:cubicBezTo>
                <a:cubicBezTo>
                  <a:pt x="544862" y="123431"/>
                  <a:pt x="539862" y="122111"/>
                  <a:pt x="534150" y="122111"/>
                </a:cubicBezTo>
                <a:close/>
              </a:path>
            </a:pathLst>
          </a:custGeom>
          <a:solidFill>
            <a:srgbClr val="FFFFFF"/>
          </a:solidFill>
          <a:ln w="38195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2" name="자유형: 도형 131">
            <a:extLst>
              <a:ext uri="{FF2B5EF4-FFF2-40B4-BE49-F238E27FC236}">
                <a16:creationId xmlns:a16="http://schemas.microsoft.com/office/drawing/2014/main" id="{C7974062-DB27-7CFE-4223-7804D4E301F6}"/>
              </a:ext>
            </a:extLst>
          </p:cNvPr>
          <p:cNvSpPr/>
          <p:nvPr/>
        </p:nvSpPr>
        <p:spPr>
          <a:xfrm>
            <a:off x="1396040" y="2751042"/>
            <a:ext cx="2342676" cy="13617"/>
          </a:xfrm>
          <a:custGeom>
            <a:avLst/>
            <a:gdLst>
              <a:gd name="connsiteX0" fmla="*/ 3290570 w 3290569"/>
              <a:gd name="connsiteY0" fmla="*/ 0 h 19127"/>
              <a:gd name="connsiteX1" fmla="*/ 0 w 3290569"/>
              <a:gd name="connsiteY1" fmla="*/ 0 h 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90569" h="19127">
                <a:moveTo>
                  <a:pt x="3290570" y="0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19098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3" name="자유형: 도형 132">
            <a:extLst>
              <a:ext uri="{FF2B5EF4-FFF2-40B4-BE49-F238E27FC236}">
                <a16:creationId xmlns:a16="http://schemas.microsoft.com/office/drawing/2014/main" id="{F9229430-96F5-F70F-6898-1E930A8A566E}"/>
              </a:ext>
            </a:extLst>
          </p:cNvPr>
          <p:cNvSpPr/>
          <p:nvPr/>
        </p:nvSpPr>
        <p:spPr>
          <a:xfrm>
            <a:off x="1396040" y="5481404"/>
            <a:ext cx="2342676" cy="13617"/>
          </a:xfrm>
          <a:custGeom>
            <a:avLst/>
            <a:gdLst>
              <a:gd name="connsiteX0" fmla="*/ 3290570 w 3290569"/>
              <a:gd name="connsiteY0" fmla="*/ 0 h 19127"/>
              <a:gd name="connsiteX1" fmla="*/ 0 w 3290569"/>
              <a:gd name="connsiteY1" fmla="*/ 0 h 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90569" h="19127">
                <a:moveTo>
                  <a:pt x="3290570" y="0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19098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4" name="자유형: 도형 133">
            <a:extLst>
              <a:ext uri="{FF2B5EF4-FFF2-40B4-BE49-F238E27FC236}">
                <a16:creationId xmlns:a16="http://schemas.microsoft.com/office/drawing/2014/main" id="{A039A50C-EEF7-2C0D-2597-2F6A934CF3D8}"/>
              </a:ext>
            </a:extLst>
          </p:cNvPr>
          <p:cNvSpPr/>
          <p:nvPr/>
        </p:nvSpPr>
        <p:spPr>
          <a:xfrm>
            <a:off x="1687955" y="2802007"/>
            <a:ext cx="13617" cy="1088884"/>
          </a:xfrm>
          <a:custGeom>
            <a:avLst/>
            <a:gdLst>
              <a:gd name="connsiteX0" fmla="*/ 0 w 19127"/>
              <a:gd name="connsiteY0" fmla="*/ 1529469 h 1529468"/>
              <a:gd name="connsiteX1" fmla="*/ 0 w 19127"/>
              <a:gd name="connsiteY1" fmla="*/ 0 h 152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27" h="1529468">
                <a:moveTo>
                  <a:pt x="0" y="1529469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19098" cap="rnd">
            <a:solidFill>
              <a:srgbClr val="FFFFFF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21B7F595-2AC1-9D4C-F047-17E8F4C7E68D}"/>
              </a:ext>
            </a:extLst>
          </p:cNvPr>
          <p:cNvSpPr/>
          <p:nvPr/>
        </p:nvSpPr>
        <p:spPr>
          <a:xfrm>
            <a:off x="1687955" y="4334735"/>
            <a:ext cx="13617" cy="1088888"/>
          </a:xfrm>
          <a:custGeom>
            <a:avLst/>
            <a:gdLst>
              <a:gd name="connsiteX0" fmla="*/ 0 w 19127"/>
              <a:gd name="connsiteY0" fmla="*/ 1529474 h 1529474"/>
              <a:gd name="connsiteX1" fmla="*/ 0 w 19127"/>
              <a:gd name="connsiteY1" fmla="*/ 0 h 152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27" h="1529474">
                <a:moveTo>
                  <a:pt x="0" y="1529474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19098" cap="rnd">
            <a:solidFill>
              <a:srgbClr val="FFFFFF"/>
            </a:solidFill>
            <a:prstDash val="solid"/>
            <a:miter/>
            <a:headEnd type="triangle" w="med" len="med"/>
            <a:tailEnd type="none" w="med" len="med"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C784924-68E0-F1C3-A4F2-01DA47552E31}"/>
              </a:ext>
            </a:extLst>
          </p:cNvPr>
          <p:cNvSpPr/>
          <p:nvPr/>
        </p:nvSpPr>
        <p:spPr>
          <a:xfrm>
            <a:off x="7872663" y="2013857"/>
            <a:ext cx="1311953" cy="249153"/>
          </a:xfrm>
          <a:custGeom>
            <a:avLst/>
            <a:gdLst>
              <a:gd name="connsiteX0" fmla="*/ 110512 w 1520072"/>
              <a:gd name="connsiteY0" fmla="*/ 223652 h 288677"/>
              <a:gd name="connsiteX1" fmla="*/ 90393 w 1520072"/>
              <a:gd name="connsiteY1" fmla="*/ 237356 h 288677"/>
              <a:gd name="connsiteX2" fmla="*/ 64733 w 1520072"/>
              <a:gd name="connsiteY2" fmla="*/ 244064 h 288677"/>
              <a:gd name="connsiteX3" fmla="*/ 48695 w 1520072"/>
              <a:gd name="connsiteY3" fmla="*/ 244355 h 288677"/>
              <a:gd name="connsiteX4" fmla="*/ 31492 w 1520072"/>
              <a:gd name="connsiteY4" fmla="*/ 242315 h 288677"/>
              <a:gd name="connsiteX5" fmla="*/ 16037 w 1520072"/>
              <a:gd name="connsiteY5" fmla="*/ 239398 h 288677"/>
              <a:gd name="connsiteX6" fmla="*/ 5539 w 1520072"/>
              <a:gd name="connsiteY6" fmla="*/ 236482 h 288677"/>
              <a:gd name="connsiteX7" fmla="*/ 1457 w 1520072"/>
              <a:gd name="connsiteY7" fmla="*/ 233567 h 288677"/>
              <a:gd name="connsiteX8" fmla="*/ 1165 w 1520072"/>
              <a:gd name="connsiteY8" fmla="*/ 228901 h 288677"/>
              <a:gd name="connsiteX9" fmla="*/ 4082 w 1520072"/>
              <a:gd name="connsiteY9" fmla="*/ 200616 h 288677"/>
              <a:gd name="connsiteX10" fmla="*/ 5249 w 1520072"/>
              <a:gd name="connsiteY10" fmla="*/ 197117 h 288677"/>
              <a:gd name="connsiteX11" fmla="*/ 9913 w 1520072"/>
              <a:gd name="connsiteY11" fmla="*/ 197991 h 288677"/>
              <a:gd name="connsiteX12" fmla="*/ 22452 w 1520072"/>
              <a:gd name="connsiteY12" fmla="*/ 202365 h 288677"/>
              <a:gd name="connsiteX13" fmla="*/ 37031 w 1520072"/>
              <a:gd name="connsiteY13" fmla="*/ 205282 h 288677"/>
              <a:gd name="connsiteX14" fmla="*/ 51612 w 1520072"/>
              <a:gd name="connsiteY14" fmla="*/ 206449 h 288677"/>
              <a:gd name="connsiteX15" fmla="*/ 64733 w 1520072"/>
              <a:gd name="connsiteY15" fmla="*/ 205282 h 288677"/>
              <a:gd name="connsiteX16" fmla="*/ 82229 w 1520072"/>
              <a:gd name="connsiteY16" fmla="*/ 195659 h 288677"/>
              <a:gd name="connsiteX17" fmla="*/ 87478 w 1520072"/>
              <a:gd name="connsiteY17" fmla="*/ 176414 h 288677"/>
              <a:gd name="connsiteX18" fmla="*/ 86311 w 1520072"/>
              <a:gd name="connsiteY18" fmla="*/ 170291 h 288677"/>
              <a:gd name="connsiteX19" fmla="*/ 81937 w 1520072"/>
              <a:gd name="connsiteY19" fmla="*/ 162710 h 288677"/>
              <a:gd name="connsiteX20" fmla="*/ 73189 w 1520072"/>
              <a:gd name="connsiteY20" fmla="*/ 153670 h 288677"/>
              <a:gd name="connsiteX21" fmla="*/ 59485 w 1520072"/>
              <a:gd name="connsiteY21" fmla="*/ 143755 h 288677"/>
              <a:gd name="connsiteX22" fmla="*/ 32075 w 1520072"/>
              <a:gd name="connsiteY22" fmla="*/ 125385 h 288677"/>
              <a:gd name="connsiteX23" fmla="*/ 13704 w 1520072"/>
              <a:gd name="connsiteY23" fmla="*/ 108764 h 288677"/>
              <a:gd name="connsiteX24" fmla="*/ 3207 w 1520072"/>
              <a:gd name="connsiteY24" fmla="*/ 91561 h 288677"/>
              <a:gd name="connsiteX25" fmla="*/ 0 w 1520072"/>
              <a:gd name="connsiteY25" fmla="*/ 72316 h 288677"/>
              <a:gd name="connsiteX26" fmla="*/ 5249 w 1520072"/>
              <a:gd name="connsiteY26" fmla="*/ 48114 h 288677"/>
              <a:gd name="connsiteX27" fmla="*/ 20120 w 1520072"/>
              <a:gd name="connsiteY27" fmla="*/ 28577 h 288677"/>
              <a:gd name="connsiteX28" fmla="*/ 42572 w 1520072"/>
              <a:gd name="connsiteY28" fmla="*/ 15455 h 288677"/>
              <a:gd name="connsiteX29" fmla="*/ 70273 w 1520072"/>
              <a:gd name="connsiteY29" fmla="*/ 10789 h 288677"/>
              <a:gd name="connsiteX30" fmla="*/ 95641 w 1520072"/>
              <a:gd name="connsiteY30" fmla="*/ 13122 h 288677"/>
              <a:gd name="connsiteX31" fmla="*/ 113429 w 1520072"/>
              <a:gd name="connsiteY31" fmla="*/ 18370 h 288677"/>
              <a:gd name="connsiteX32" fmla="*/ 117511 w 1520072"/>
              <a:gd name="connsiteY32" fmla="*/ 21287 h 288677"/>
              <a:gd name="connsiteX33" fmla="*/ 117511 w 1520072"/>
              <a:gd name="connsiteY33" fmla="*/ 25661 h 288677"/>
              <a:gd name="connsiteX34" fmla="*/ 111971 w 1520072"/>
              <a:gd name="connsiteY34" fmla="*/ 50446 h 288677"/>
              <a:gd name="connsiteX35" fmla="*/ 109930 w 1520072"/>
              <a:gd name="connsiteY35" fmla="*/ 53653 h 288677"/>
              <a:gd name="connsiteX36" fmla="*/ 104098 w 1520072"/>
              <a:gd name="connsiteY36" fmla="*/ 52779 h 288677"/>
              <a:gd name="connsiteX37" fmla="*/ 78730 w 1520072"/>
              <a:gd name="connsiteY37" fmla="*/ 47530 h 288677"/>
              <a:gd name="connsiteX38" fmla="*/ 58901 w 1520072"/>
              <a:gd name="connsiteY38" fmla="*/ 49572 h 288677"/>
              <a:gd name="connsiteX39" fmla="*/ 45488 w 1520072"/>
              <a:gd name="connsiteY39" fmla="*/ 58902 h 288677"/>
              <a:gd name="connsiteX40" fmla="*/ 40822 w 1520072"/>
              <a:gd name="connsiteY40" fmla="*/ 74648 h 288677"/>
              <a:gd name="connsiteX41" fmla="*/ 46946 w 1520072"/>
              <a:gd name="connsiteY41" fmla="*/ 88937 h 288677"/>
              <a:gd name="connsiteX42" fmla="*/ 67358 w 1520072"/>
              <a:gd name="connsiteY42" fmla="*/ 104683 h 288677"/>
              <a:gd name="connsiteX43" fmla="*/ 96808 w 1520072"/>
              <a:gd name="connsiteY43" fmla="*/ 124510 h 288677"/>
              <a:gd name="connsiteX44" fmla="*/ 115761 w 1520072"/>
              <a:gd name="connsiteY44" fmla="*/ 141715 h 288677"/>
              <a:gd name="connsiteX45" fmla="*/ 125676 w 1520072"/>
              <a:gd name="connsiteY45" fmla="*/ 158627 h 288677"/>
              <a:gd name="connsiteX46" fmla="*/ 128592 w 1520072"/>
              <a:gd name="connsiteY46" fmla="*/ 177581 h 288677"/>
              <a:gd name="connsiteX47" fmla="*/ 123634 w 1520072"/>
              <a:gd name="connsiteY47" fmla="*/ 202950 h 288677"/>
              <a:gd name="connsiteX48" fmla="*/ 110512 w 1520072"/>
              <a:gd name="connsiteY48" fmla="*/ 223652 h 288677"/>
              <a:gd name="connsiteX49" fmla="*/ 163875 w 1520072"/>
              <a:gd name="connsiteY49" fmla="*/ 239398 h 288677"/>
              <a:gd name="connsiteX50" fmla="*/ 160084 w 1520072"/>
              <a:gd name="connsiteY50" fmla="*/ 238231 h 288677"/>
              <a:gd name="connsiteX51" fmla="*/ 159209 w 1520072"/>
              <a:gd name="connsiteY51" fmla="*/ 233567 h 288677"/>
              <a:gd name="connsiteX52" fmla="*/ 159209 w 1520072"/>
              <a:gd name="connsiteY52" fmla="*/ 5833 h 288677"/>
              <a:gd name="connsiteX53" fmla="*/ 160084 w 1520072"/>
              <a:gd name="connsiteY53" fmla="*/ 1167 h 288677"/>
              <a:gd name="connsiteX54" fmla="*/ 163875 w 1520072"/>
              <a:gd name="connsiteY54" fmla="*/ 0 h 288677"/>
              <a:gd name="connsiteX55" fmla="*/ 192743 w 1520072"/>
              <a:gd name="connsiteY55" fmla="*/ 0 h 288677"/>
              <a:gd name="connsiteX56" fmla="*/ 196533 w 1520072"/>
              <a:gd name="connsiteY56" fmla="*/ 1167 h 288677"/>
              <a:gd name="connsiteX57" fmla="*/ 197699 w 1520072"/>
              <a:gd name="connsiteY57" fmla="*/ 5833 h 288677"/>
              <a:gd name="connsiteX58" fmla="*/ 197699 w 1520072"/>
              <a:gd name="connsiteY58" fmla="*/ 233567 h 288677"/>
              <a:gd name="connsiteX59" fmla="*/ 196533 w 1520072"/>
              <a:gd name="connsiteY59" fmla="*/ 238231 h 288677"/>
              <a:gd name="connsiteX60" fmla="*/ 192743 w 1520072"/>
              <a:gd name="connsiteY60" fmla="*/ 239398 h 288677"/>
              <a:gd name="connsiteX61" fmla="*/ 320751 w 1520072"/>
              <a:gd name="connsiteY61" fmla="*/ 240273 h 288677"/>
              <a:gd name="connsiteX62" fmla="*/ 317252 w 1520072"/>
              <a:gd name="connsiteY62" fmla="*/ 239690 h 288677"/>
              <a:gd name="connsiteX63" fmla="*/ 316669 w 1520072"/>
              <a:gd name="connsiteY63" fmla="*/ 236191 h 288677"/>
              <a:gd name="connsiteX64" fmla="*/ 316669 w 1520072"/>
              <a:gd name="connsiteY64" fmla="*/ 223652 h 288677"/>
              <a:gd name="connsiteX65" fmla="*/ 300340 w 1520072"/>
              <a:gd name="connsiteY65" fmla="*/ 237066 h 288677"/>
              <a:gd name="connsiteX66" fmla="*/ 278179 w 1520072"/>
              <a:gd name="connsiteY66" fmla="*/ 242605 h 288677"/>
              <a:gd name="connsiteX67" fmla="*/ 255143 w 1520072"/>
              <a:gd name="connsiteY67" fmla="*/ 239106 h 288677"/>
              <a:gd name="connsiteX68" fmla="*/ 236772 w 1520072"/>
              <a:gd name="connsiteY68" fmla="*/ 228609 h 288677"/>
              <a:gd name="connsiteX69" fmla="*/ 225692 w 1520072"/>
              <a:gd name="connsiteY69" fmla="*/ 211697 h 288677"/>
              <a:gd name="connsiteX70" fmla="*/ 221611 w 1520072"/>
              <a:gd name="connsiteY70" fmla="*/ 188661 h 288677"/>
              <a:gd name="connsiteX71" fmla="*/ 228899 w 1520072"/>
              <a:gd name="connsiteY71" fmla="*/ 161251 h 288677"/>
              <a:gd name="connsiteX72" fmla="*/ 248144 w 1520072"/>
              <a:gd name="connsiteY72" fmla="*/ 142298 h 288677"/>
              <a:gd name="connsiteX73" fmla="*/ 277012 w 1520072"/>
              <a:gd name="connsiteY73" fmla="*/ 132383 h 288677"/>
              <a:gd name="connsiteX74" fmla="*/ 313753 w 1520072"/>
              <a:gd name="connsiteY74" fmla="*/ 130343 h 288677"/>
              <a:gd name="connsiteX75" fmla="*/ 293925 w 1520072"/>
              <a:gd name="connsiteY75" fmla="*/ 104975 h 288677"/>
              <a:gd name="connsiteX76" fmla="*/ 281970 w 1520072"/>
              <a:gd name="connsiteY76" fmla="*/ 105265 h 288677"/>
              <a:gd name="connsiteX77" fmla="*/ 270306 w 1520072"/>
              <a:gd name="connsiteY77" fmla="*/ 108182 h 288677"/>
              <a:gd name="connsiteX78" fmla="*/ 259516 w 1520072"/>
              <a:gd name="connsiteY78" fmla="*/ 112556 h 288677"/>
              <a:gd name="connsiteX79" fmla="*/ 250186 w 1520072"/>
              <a:gd name="connsiteY79" fmla="*/ 117512 h 288677"/>
              <a:gd name="connsiteX80" fmla="*/ 241438 w 1520072"/>
              <a:gd name="connsiteY80" fmla="*/ 121595 h 288677"/>
              <a:gd name="connsiteX81" fmla="*/ 238814 w 1520072"/>
              <a:gd name="connsiteY81" fmla="*/ 115763 h 288677"/>
              <a:gd name="connsiteX82" fmla="*/ 238814 w 1520072"/>
              <a:gd name="connsiteY82" fmla="*/ 91561 h 288677"/>
              <a:gd name="connsiteX83" fmla="*/ 239397 w 1520072"/>
              <a:gd name="connsiteY83" fmla="*/ 86312 h 288677"/>
              <a:gd name="connsiteX84" fmla="*/ 243770 w 1520072"/>
              <a:gd name="connsiteY84" fmla="*/ 82813 h 288677"/>
              <a:gd name="connsiteX85" fmla="*/ 264182 w 1520072"/>
              <a:gd name="connsiteY85" fmla="*/ 74648 h 288677"/>
              <a:gd name="connsiteX86" fmla="*/ 292175 w 1520072"/>
              <a:gd name="connsiteY86" fmla="*/ 70858 h 288677"/>
              <a:gd name="connsiteX87" fmla="*/ 336497 w 1520072"/>
              <a:gd name="connsiteY87" fmla="*/ 86020 h 288677"/>
              <a:gd name="connsiteX88" fmla="*/ 351370 w 1520072"/>
              <a:gd name="connsiteY88" fmla="*/ 132968 h 288677"/>
              <a:gd name="connsiteX89" fmla="*/ 351370 w 1520072"/>
              <a:gd name="connsiteY89" fmla="*/ 199450 h 288677"/>
              <a:gd name="connsiteX90" fmla="*/ 351370 w 1520072"/>
              <a:gd name="connsiteY90" fmla="*/ 207906 h 288677"/>
              <a:gd name="connsiteX91" fmla="*/ 351370 w 1520072"/>
              <a:gd name="connsiteY91" fmla="*/ 216946 h 288677"/>
              <a:gd name="connsiteX92" fmla="*/ 351660 w 1520072"/>
              <a:gd name="connsiteY92" fmla="*/ 225694 h 288677"/>
              <a:gd name="connsiteX93" fmla="*/ 352244 w 1520072"/>
              <a:gd name="connsiteY93" fmla="*/ 233275 h 288677"/>
              <a:gd name="connsiteX94" fmla="*/ 351660 w 1520072"/>
              <a:gd name="connsiteY94" fmla="*/ 239690 h 288677"/>
              <a:gd name="connsiteX95" fmla="*/ 347578 w 1520072"/>
              <a:gd name="connsiteY95" fmla="*/ 240273 h 288677"/>
              <a:gd name="connsiteX96" fmla="*/ 316669 w 1520072"/>
              <a:gd name="connsiteY96" fmla="*/ 159793 h 288677"/>
              <a:gd name="connsiteX97" fmla="*/ 289259 w 1520072"/>
              <a:gd name="connsiteY97" fmla="*/ 162418 h 288677"/>
              <a:gd name="connsiteX98" fmla="*/ 271763 w 1520072"/>
              <a:gd name="connsiteY98" fmla="*/ 168249 h 288677"/>
              <a:gd name="connsiteX99" fmla="*/ 263016 w 1520072"/>
              <a:gd name="connsiteY99" fmla="*/ 177289 h 288677"/>
              <a:gd name="connsiteX100" fmla="*/ 260683 w 1520072"/>
              <a:gd name="connsiteY100" fmla="*/ 188953 h 288677"/>
              <a:gd name="connsiteX101" fmla="*/ 266224 w 1520072"/>
              <a:gd name="connsiteY101" fmla="*/ 203532 h 288677"/>
              <a:gd name="connsiteX102" fmla="*/ 281678 w 1520072"/>
              <a:gd name="connsiteY102" fmla="*/ 208489 h 288677"/>
              <a:gd name="connsiteX103" fmla="*/ 306754 w 1520072"/>
              <a:gd name="connsiteY103" fmla="*/ 197117 h 288677"/>
              <a:gd name="connsiteX104" fmla="*/ 316669 w 1520072"/>
              <a:gd name="connsiteY104" fmla="*/ 159793 h 288677"/>
              <a:gd name="connsiteX105" fmla="*/ 431557 w 1520072"/>
              <a:gd name="connsiteY105" fmla="*/ 233857 h 288677"/>
              <a:gd name="connsiteX106" fmla="*/ 430390 w 1520072"/>
              <a:gd name="connsiteY106" fmla="*/ 238523 h 288677"/>
              <a:gd name="connsiteX107" fmla="*/ 426016 w 1520072"/>
              <a:gd name="connsiteY107" fmla="*/ 239690 h 288677"/>
              <a:gd name="connsiteX108" fmla="*/ 398898 w 1520072"/>
              <a:gd name="connsiteY108" fmla="*/ 239690 h 288677"/>
              <a:gd name="connsiteX109" fmla="*/ 394234 w 1520072"/>
              <a:gd name="connsiteY109" fmla="*/ 238231 h 288677"/>
              <a:gd name="connsiteX110" fmla="*/ 393067 w 1520072"/>
              <a:gd name="connsiteY110" fmla="*/ 233567 h 288677"/>
              <a:gd name="connsiteX111" fmla="*/ 393067 w 1520072"/>
              <a:gd name="connsiteY111" fmla="*/ 119554 h 288677"/>
              <a:gd name="connsiteX112" fmla="*/ 393067 w 1520072"/>
              <a:gd name="connsiteY112" fmla="*/ 97102 h 288677"/>
              <a:gd name="connsiteX113" fmla="*/ 392484 w 1520072"/>
              <a:gd name="connsiteY113" fmla="*/ 79897 h 288677"/>
              <a:gd name="connsiteX114" fmla="*/ 393067 w 1520072"/>
              <a:gd name="connsiteY114" fmla="*/ 75815 h 288677"/>
              <a:gd name="connsiteX115" fmla="*/ 398315 w 1520072"/>
              <a:gd name="connsiteY115" fmla="*/ 74940 h 288677"/>
              <a:gd name="connsiteX116" fmla="*/ 426016 w 1520072"/>
              <a:gd name="connsiteY116" fmla="*/ 74940 h 288677"/>
              <a:gd name="connsiteX117" fmla="*/ 430099 w 1520072"/>
              <a:gd name="connsiteY117" fmla="*/ 75523 h 288677"/>
              <a:gd name="connsiteX118" fmla="*/ 430974 w 1520072"/>
              <a:gd name="connsiteY118" fmla="*/ 78731 h 288677"/>
              <a:gd name="connsiteX119" fmla="*/ 430974 w 1520072"/>
              <a:gd name="connsiteY119" fmla="*/ 89811 h 288677"/>
              <a:gd name="connsiteX120" fmla="*/ 446720 w 1520072"/>
              <a:gd name="connsiteY120" fmla="*/ 78147 h 288677"/>
              <a:gd name="connsiteX121" fmla="*/ 466840 w 1520072"/>
              <a:gd name="connsiteY121" fmla="*/ 72608 h 288677"/>
              <a:gd name="connsiteX122" fmla="*/ 509412 w 1520072"/>
              <a:gd name="connsiteY122" fmla="*/ 89229 h 288677"/>
              <a:gd name="connsiteX123" fmla="*/ 523116 w 1520072"/>
              <a:gd name="connsiteY123" fmla="*/ 137632 h 288677"/>
              <a:gd name="connsiteX124" fmla="*/ 523116 w 1520072"/>
              <a:gd name="connsiteY124" fmla="*/ 233857 h 288677"/>
              <a:gd name="connsiteX125" fmla="*/ 521951 w 1520072"/>
              <a:gd name="connsiteY125" fmla="*/ 238523 h 288677"/>
              <a:gd name="connsiteX126" fmla="*/ 517577 w 1520072"/>
              <a:gd name="connsiteY126" fmla="*/ 239690 h 288677"/>
              <a:gd name="connsiteX127" fmla="*/ 490459 w 1520072"/>
              <a:gd name="connsiteY127" fmla="*/ 239690 h 288677"/>
              <a:gd name="connsiteX128" fmla="*/ 484626 w 1520072"/>
              <a:gd name="connsiteY128" fmla="*/ 233567 h 288677"/>
              <a:gd name="connsiteX129" fmla="*/ 484626 w 1520072"/>
              <a:gd name="connsiteY129" fmla="*/ 143465 h 288677"/>
              <a:gd name="connsiteX130" fmla="*/ 463341 w 1520072"/>
              <a:gd name="connsiteY130" fmla="*/ 108182 h 288677"/>
              <a:gd name="connsiteX131" fmla="*/ 440012 w 1520072"/>
              <a:gd name="connsiteY131" fmla="*/ 117804 h 288677"/>
              <a:gd name="connsiteX132" fmla="*/ 431557 w 1520072"/>
              <a:gd name="connsiteY132" fmla="*/ 144047 h 288677"/>
              <a:gd name="connsiteX133" fmla="*/ 649668 w 1520072"/>
              <a:gd name="connsiteY133" fmla="*/ 237649 h 288677"/>
              <a:gd name="connsiteX134" fmla="*/ 635672 w 1520072"/>
              <a:gd name="connsiteY134" fmla="*/ 242022 h 288677"/>
              <a:gd name="connsiteX135" fmla="*/ 617009 w 1520072"/>
              <a:gd name="connsiteY135" fmla="*/ 243772 h 288677"/>
              <a:gd name="connsiteX136" fmla="*/ 597474 w 1520072"/>
              <a:gd name="connsiteY136" fmla="*/ 238231 h 288677"/>
              <a:gd name="connsiteX137" fmla="*/ 584643 w 1520072"/>
              <a:gd name="connsiteY137" fmla="*/ 225984 h 288677"/>
              <a:gd name="connsiteX138" fmla="*/ 579686 w 1520072"/>
              <a:gd name="connsiteY138" fmla="*/ 207031 h 288677"/>
              <a:gd name="connsiteX139" fmla="*/ 578811 w 1520072"/>
              <a:gd name="connsiteY139" fmla="*/ 179331 h 288677"/>
              <a:gd name="connsiteX140" fmla="*/ 578811 w 1520072"/>
              <a:gd name="connsiteY140" fmla="*/ 110514 h 288677"/>
              <a:gd name="connsiteX141" fmla="*/ 558109 w 1520072"/>
              <a:gd name="connsiteY141" fmla="*/ 110514 h 288677"/>
              <a:gd name="connsiteX142" fmla="*/ 552568 w 1520072"/>
              <a:gd name="connsiteY142" fmla="*/ 104683 h 288677"/>
              <a:gd name="connsiteX143" fmla="*/ 552568 w 1520072"/>
              <a:gd name="connsiteY143" fmla="*/ 80481 h 288677"/>
              <a:gd name="connsiteX144" fmla="*/ 558109 w 1520072"/>
              <a:gd name="connsiteY144" fmla="*/ 74648 h 288677"/>
              <a:gd name="connsiteX145" fmla="*/ 578811 w 1520072"/>
              <a:gd name="connsiteY145" fmla="*/ 74648 h 288677"/>
              <a:gd name="connsiteX146" fmla="*/ 578811 w 1520072"/>
              <a:gd name="connsiteY146" fmla="*/ 35866 h 288677"/>
              <a:gd name="connsiteX147" fmla="*/ 584643 w 1520072"/>
              <a:gd name="connsiteY147" fmla="*/ 30034 h 288677"/>
              <a:gd name="connsiteX148" fmla="*/ 611470 w 1520072"/>
              <a:gd name="connsiteY148" fmla="*/ 30034 h 288677"/>
              <a:gd name="connsiteX149" fmla="*/ 617009 w 1520072"/>
              <a:gd name="connsiteY149" fmla="*/ 35866 h 288677"/>
              <a:gd name="connsiteX150" fmla="*/ 617009 w 1520072"/>
              <a:gd name="connsiteY150" fmla="*/ 74648 h 288677"/>
              <a:gd name="connsiteX151" fmla="*/ 641795 w 1520072"/>
              <a:gd name="connsiteY151" fmla="*/ 74648 h 288677"/>
              <a:gd name="connsiteX152" fmla="*/ 646169 w 1520072"/>
              <a:gd name="connsiteY152" fmla="*/ 76106 h 288677"/>
              <a:gd name="connsiteX153" fmla="*/ 647336 w 1520072"/>
              <a:gd name="connsiteY153" fmla="*/ 80479 h 288677"/>
              <a:gd name="connsiteX154" fmla="*/ 647336 w 1520072"/>
              <a:gd name="connsiteY154" fmla="*/ 104683 h 288677"/>
              <a:gd name="connsiteX155" fmla="*/ 646169 w 1520072"/>
              <a:gd name="connsiteY155" fmla="*/ 109349 h 288677"/>
              <a:gd name="connsiteX156" fmla="*/ 641795 w 1520072"/>
              <a:gd name="connsiteY156" fmla="*/ 110514 h 288677"/>
              <a:gd name="connsiteX157" fmla="*/ 617009 w 1520072"/>
              <a:gd name="connsiteY157" fmla="*/ 110514 h 288677"/>
              <a:gd name="connsiteX158" fmla="*/ 617009 w 1520072"/>
              <a:gd name="connsiteY158" fmla="*/ 175832 h 288677"/>
              <a:gd name="connsiteX159" fmla="*/ 617009 w 1520072"/>
              <a:gd name="connsiteY159" fmla="*/ 193035 h 288677"/>
              <a:gd name="connsiteX160" fmla="*/ 617594 w 1520072"/>
              <a:gd name="connsiteY160" fmla="*/ 201491 h 288677"/>
              <a:gd name="connsiteX161" fmla="*/ 622550 w 1520072"/>
              <a:gd name="connsiteY161" fmla="*/ 208489 h 288677"/>
              <a:gd name="connsiteX162" fmla="*/ 630715 w 1520072"/>
              <a:gd name="connsiteY162" fmla="*/ 209364 h 288677"/>
              <a:gd name="connsiteX163" fmla="*/ 639171 w 1520072"/>
              <a:gd name="connsiteY163" fmla="*/ 207323 h 288677"/>
              <a:gd name="connsiteX164" fmla="*/ 645586 w 1520072"/>
              <a:gd name="connsiteY164" fmla="*/ 204699 h 288677"/>
              <a:gd name="connsiteX165" fmla="*/ 649086 w 1520072"/>
              <a:gd name="connsiteY165" fmla="*/ 204699 h 288677"/>
              <a:gd name="connsiteX166" fmla="*/ 650543 w 1520072"/>
              <a:gd name="connsiteY166" fmla="*/ 208781 h 288677"/>
              <a:gd name="connsiteX167" fmla="*/ 653167 w 1520072"/>
              <a:gd name="connsiteY167" fmla="*/ 230650 h 288677"/>
              <a:gd name="connsiteX168" fmla="*/ 652875 w 1520072"/>
              <a:gd name="connsiteY168" fmla="*/ 234732 h 288677"/>
              <a:gd name="connsiteX169" fmla="*/ 649668 w 1520072"/>
              <a:gd name="connsiteY169" fmla="*/ 237649 h 288677"/>
              <a:gd name="connsiteX170" fmla="*/ 913560 w 1520072"/>
              <a:gd name="connsiteY170" fmla="*/ 239690 h 288677"/>
              <a:gd name="connsiteX171" fmla="*/ 908604 w 1520072"/>
              <a:gd name="connsiteY171" fmla="*/ 238815 h 288677"/>
              <a:gd name="connsiteX172" fmla="*/ 905395 w 1520072"/>
              <a:gd name="connsiteY172" fmla="*/ 234732 h 288677"/>
              <a:gd name="connsiteX173" fmla="*/ 887025 w 1520072"/>
              <a:gd name="connsiteY173" fmla="*/ 186619 h 288677"/>
              <a:gd name="connsiteX174" fmla="*/ 796340 w 1520072"/>
              <a:gd name="connsiteY174" fmla="*/ 186619 h 288677"/>
              <a:gd name="connsiteX175" fmla="*/ 777970 w 1520072"/>
              <a:gd name="connsiteY175" fmla="*/ 234732 h 288677"/>
              <a:gd name="connsiteX176" fmla="*/ 774761 w 1520072"/>
              <a:gd name="connsiteY176" fmla="*/ 238815 h 288677"/>
              <a:gd name="connsiteX177" fmla="*/ 770097 w 1520072"/>
              <a:gd name="connsiteY177" fmla="*/ 239690 h 288677"/>
              <a:gd name="connsiteX178" fmla="*/ 741812 w 1520072"/>
              <a:gd name="connsiteY178" fmla="*/ 239690 h 288677"/>
              <a:gd name="connsiteX179" fmla="*/ 735688 w 1520072"/>
              <a:gd name="connsiteY179" fmla="*/ 237941 h 288677"/>
              <a:gd name="connsiteX180" fmla="*/ 735981 w 1520072"/>
              <a:gd name="connsiteY180" fmla="*/ 232400 h 288677"/>
              <a:gd name="connsiteX181" fmla="*/ 820834 w 1520072"/>
              <a:gd name="connsiteY181" fmla="*/ 20120 h 288677"/>
              <a:gd name="connsiteX182" fmla="*/ 827832 w 1520072"/>
              <a:gd name="connsiteY182" fmla="*/ 15163 h 288677"/>
              <a:gd name="connsiteX183" fmla="*/ 856117 w 1520072"/>
              <a:gd name="connsiteY183" fmla="*/ 15163 h 288677"/>
              <a:gd name="connsiteX184" fmla="*/ 861073 w 1520072"/>
              <a:gd name="connsiteY184" fmla="*/ 16330 h 288677"/>
              <a:gd name="connsiteX185" fmla="*/ 863698 w 1520072"/>
              <a:gd name="connsiteY185" fmla="*/ 20412 h 288677"/>
              <a:gd name="connsiteX186" fmla="*/ 947968 w 1520072"/>
              <a:gd name="connsiteY186" fmla="*/ 232400 h 288677"/>
              <a:gd name="connsiteX187" fmla="*/ 948259 w 1520072"/>
              <a:gd name="connsiteY187" fmla="*/ 238231 h 288677"/>
              <a:gd name="connsiteX188" fmla="*/ 942136 w 1520072"/>
              <a:gd name="connsiteY188" fmla="*/ 239690 h 288677"/>
              <a:gd name="connsiteX189" fmla="*/ 810044 w 1520072"/>
              <a:gd name="connsiteY189" fmla="*/ 150754 h 288677"/>
              <a:gd name="connsiteX190" fmla="*/ 873320 w 1520072"/>
              <a:gd name="connsiteY190" fmla="*/ 150754 h 288677"/>
              <a:gd name="connsiteX191" fmla="*/ 841828 w 1520072"/>
              <a:gd name="connsiteY191" fmla="*/ 68234 h 288677"/>
              <a:gd name="connsiteX192" fmla="*/ 1007744 w 1520072"/>
              <a:gd name="connsiteY192" fmla="*/ 233857 h 288677"/>
              <a:gd name="connsiteX193" fmla="*/ 1006579 w 1520072"/>
              <a:gd name="connsiteY193" fmla="*/ 238523 h 288677"/>
              <a:gd name="connsiteX194" fmla="*/ 1002205 w 1520072"/>
              <a:gd name="connsiteY194" fmla="*/ 239690 h 288677"/>
              <a:gd name="connsiteX195" fmla="*/ 975086 w 1520072"/>
              <a:gd name="connsiteY195" fmla="*/ 239690 h 288677"/>
              <a:gd name="connsiteX196" fmla="*/ 970421 w 1520072"/>
              <a:gd name="connsiteY196" fmla="*/ 238231 h 288677"/>
              <a:gd name="connsiteX197" fmla="*/ 969254 w 1520072"/>
              <a:gd name="connsiteY197" fmla="*/ 233567 h 288677"/>
              <a:gd name="connsiteX198" fmla="*/ 969254 w 1520072"/>
              <a:gd name="connsiteY198" fmla="*/ 119554 h 288677"/>
              <a:gd name="connsiteX199" fmla="*/ 969254 w 1520072"/>
              <a:gd name="connsiteY199" fmla="*/ 97102 h 288677"/>
              <a:gd name="connsiteX200" fmla="*/ 968671 w 1520072"/>
              <a:gd name="connsiteY200" fmla="*/ 79897 h 288677"/>
              <a:gd name="connsiteX201" fmla="*/ 969254 w 1520072"/>
              <a:gd name="connsiteY201" fmla="*/ 75815 h 288677"/>
              <a:gd name="connsiteX202" fmla="*/ 974502 w 1520072"/>
              <a:gd name="connsiteY202" fmla="*/ 74940 h 288677"/>
              <a:gd name="connsiteX203" fmla="*/ 1002205 w 1520072"/>
              <a:gd name="connsiteY203" fmla="*/ 74940 h 288677"/>
              <a:gd name="connsiteX204" fmla="*/ 1006286 w 1520072"/>
              <a:gd name="connsiteY204" fmla="*/ 75523 h 288677"/>
              <a:gd name="connsiteX205" fmla="*/ 1007161 w 1520072"/>
              <a:gd name="connsiteY205" fmla="*/ 78731 h 288677"/>
              <a:gd name="connsiteX206" fmla="*/ 1007161 w 1520072"/>
              <a:gd name="connsiteY206" fmla="*/ 89811 h 288677"/>
              <a:gd name="connsiteX207" fmla="*/ 1022907 w 1520072"/>
              <a:gd name="connsiteY207" fmla="*/ 78147 h 288677"/>
              <a:gd name="connsiteX208" fmla="*/ 1043027 w 1520072"/>
              <a:gd name="connsiteY208" fmla="*/ 72608 h 288677"/>
              <a:gd name="connsiteX209" fmla="*/ 1085599 w 1520072"/>
              <a:gd name="connsiteY209" fmla="*/ 89229 h 288677"/>
              <a:gd name="connsiteX210" fmla="*/ 1099305 w 1520072"/>
              <a:gd name="connsiteY210" fmla="*/ 137632 h 288677"/>
              <a:gd name="connsiteX211" fmla="*/ 1099305 w 1520072"/>
              <a:gd name="connsiteY211" fmla="*/ 233857 h 288677"/>
              <a:gd name="connsiteX212" fmla="*/ 1098138 w 1520072"/>
              <a:gd name="connsiteY212" fmla="*/ 238523 h 288677"/>
              <a:gd name="connsiteX213" fmla="*/ 1093764 w 1520072"/>
              <a:gd name="connsiteY213" fmla="*/ 239690 h 288677"/>
              <a:gd name="connsiteX214" fmla="*/ 1066646 w 1520072"/>
              <a:gd name="connsiteY214" fmla="*/ 239690 h 288677"/>
              <a:gd name="connsiteX215" fmla="*/ 1060815 w 1520072"/>
              <a:gd name="connsiteY215" fmla="*/ 233567 h 288677"/>
              <a:gd name="connsiteX216" fmla="*/ 1060815 w 1520072"/>
              <a:gd name="connsiteY216" fmla="*/ 143465 h 288677"/>
              <a:gd name="connsiteX217" fmla="*/ 1039528 w 1520072"/>
              <a:gd name="connsiteY217" fmla="*/ 108182 h 288677"/>
              <a:gd name="connsiteX218" fmla="*/ 1016201 w 1520072"/>
              <a:gd name="connsiteY218" fmla="*/ 117804 h 288677"/>
              <a:gd name="connsiteX219" fmla="*/ 1007744 w 1520072"/>
              <a:gd name="connsiteY219" fmla="*/ 144047 h 288677"/>
              <a:gd name="connsiteX220" fmla="*/ 1203986 w 1520072"/>
              <a:gd name="connsiteY220" fmla="*/ 288678 h 288677"/>
              <a:gd name="connsiteX221" fmla="*/ 1180076 w 1520072"/>
              <a:gd name="connsiteY221" fmla="*/ 286053 h 288677"/>
              <a:gd name="connsiteX222" fmla="*/ 1157040 w 1520072"/>
              <a:gd name="connsiteY222" fmla="*/ 279638 h 288677"/>
              <a:gd name="connsiteX223" fmla="*/ 1153249 w 1520072"/>
              <a:gd name="connsiteY223" fmla="*/ 277013 h 288677"/>
              <a:gd name="connsiteX224" fmla="*/ 1152958 w 1520072"/>
              <a:gd name="connsiteY224" fmla="*/ 272640 h 288677"/>
              <a:gd name="connsiteX225" fmla="*/ 1154708 w 1520072"/>
              <a:gd name="connsiteY225" fmla="*/ 247271 h 288677"/>
              <a:gd name="connsiteX226" fmla="*/ 1156165 w 1520072"/>
              <a:gd name="connsiteY226" fmla="*/ 242605 h 288677"/>
              <a:gd name="connsiteX227" fmla="*/ 1162289 w 1520072"/>
              <a:gd name="connsiteY227" fmla="*/ 243772 h 288677"/>
              <a:gd name="connsiteX228" fmla="*/ 1182409 w 1520072"/>
              <a:gd name="connsiteY228" fmla="*/ 251062 h 288677"/>
              <a:gd name="connsiteX229" fmla="*/ 1205735 w 1520072"/>
              <a:gd name="connsiteY229" fmla="*/ 253394 h 288677"/>
              <a:gd name="connsiteX230" fmla="*/ 1232563 w 1520072"/>
              <a:gd name="connsiteY230" fmla="*/ 242897 h 288677"/>
              <a:gd name="connsiteX231" fmla="*/ 1244518 w 1520072"/>
              <a:gd name="connsiteY231" fmla="*/ 214612 h 288677"/>
              <a:gd name="connsiteX232" fmla="*/ 1225855 w 1520072"/>
              <a:gd name="connsiteY232" fmla="*/ 227443 h 288677"/>
              <a:gd name="connsiteX233" fmla="*/ 1205445 w 1520072"/>
              <a:gd name="connsiteY233" fmla="*/ 231233 h 288677"/>
              <a:gd name="connsiteX234" fmla="*/ 1178035 w 1520072"/>
              <a:gd name="connsiteY234" fmla="*/ 225110 h 288677"/>
              <a:gd name="connsiteX235" fmla="*/ 1157040 w 1520072"/>
              <a:gd name="connsiteY235" fmla="*/ 209073 h 288677"/>
              <a:gd name="connsiteX236" fmla="*/ 1143918 w 1520072"/>
              <a:gd name="connsiteY236" fmla="*/ 184579 h 288677"/>
              <a:gd name="connsiteX237" fmla="*/ 1139252 w 1520072"/>
              <a:gd name="connsiteY237" fmla="*/ 153962 h 288677"/>
              <a:gd name="connsiteX238" fmla="*/ 1156457 w 1520072"/>
              <a:gd name="connsiteY238" fmla="*/ 94185 h 288677"/>
              <a:gd name="connsiteX239" fmla="*/ 1205735 w 1520072"/>
              <a:gd name="connsiteY239" fmla="*/ 72316 h 288677"/>
              <a:gd name="connsiteX240" fmla="*/ 1217107 w 1520072"/>
              <a:gd name="connsiteY240" fmla="*/ 73773 h 288677"/>
              <a:gd name="connsiteX241" fmla="*/ 1228189 w 1520072"/>
              <a:gd name="connsiteY241" fmla="*/ 77564 h 288677"/>
              <a:gd name="connsiteX242" fmla="*/ 1237812 w 1520072"/>
              <a:gd name="connsiteY242" fmla="*/ 83105 h 288677"/>
              <a:gd name="connsiteX243" fmla="*/ 1244518 w 1520072"/>
              <a:gd name="connsiteY243" fmla="*/ 89229 h 288677"/>
              <a:gd name="connsiteX244" fmla="*/ 1244518 w 1520072"/>
              <a:gd name="connsiteY244" fmla="*/ 78147 h 288677"/>
              <a:gd name="connsiteX245" fmla="*/ 1249184 w 1520072"/>
              <a:gd name="connsiteY245" fmla="*/ 73191 h 288677"/>
              <a:gd name="connsiteX246" fmla="*/ 1276010 w 1520072"/>
              <a:gd name="connsiteY246" fmla="*/ 73191 h 288677"/>
              <a:gd name="connsiteX247" fmla="*/ 1280091 w 1520072"/>
              <a:gd name="connsiteY247" fmla="*/ 74648 h 288677"/>
              <a:gd name="connsiteX248" fmla="*/ 1281258 w 1520072"/>
              <a:gd name="connsiteY248" fmla="*/ 79605 h 288677"/>
              <a:gd name="connsiteX249" fmla="*/ 1281258 w 1520072"/>
              <a:gd name="connsiteY249" fmla="*/ 198576 h 288677"/>
              <a:gd name="connsiteX250" fmla="*/ 1260556 w 1520072"/>
              <a:gd name="connsiteY250" fmla="*/ 265349 h 288677"/>
              <a:gd name="connsiteX251" fmla="*/ 1203986 w 1520072"/>
              <a:gd name="connsiteY251" fmla="*/ 288678 h 288677"/>
              <a:gd name="connsiteX252" fmla="*/ 1211568 w 1520072"/>
              <a:gd name="connsiteY252" fmla="*/ 107599 h 288677"/>
              <a:gd name="connsiteX253" fmla="*/ 1187949 w 1520072"/>
              <a:gd name="connsiteY253" fmla="*/ 117804 h 288677"/>
              <a:gd name="connsiteX254" fmla="*/ 1178909 w 1520072"/>
              <a:gd name="connsiteY254" fmla="*/ 153378 h 288677"/>
              <a:gd name="connsiteX255" fmla="*/ 1181534 w 1520072"/>
              <a:gd name="connsiteY255" fmla="*/ 171458 h 288677"/>
              <a:gd name="connsiteX256" fmla="*/ 1188824 w 1520072"/>
              <a:gd name="connsiteY256" fmla="*/ 184870 h 288677"/>
              <a:gd name="connsiteX257" fmla="*/ 1198737 w 1520072"/>
              <a:gd name="connsiteY257" fmla="*/ 193327 h 288677"/>
              <a:gd name="connsiteX258" fmla="*/ 1210401 w 1520072"/>
              <a:gd name="connsiteY258" fmla="*/ 196242 h 288677"/>
              <a:gd name="connsiteX259" fmla="*/ 1233728 w 1520072"/>
              <a:gd name="connsiteY259" fmla="*/ 184870 h 288677"/>
              <a:gd name="connsiteX260" fmla="*/ 1243060 w 1520072"/>
              <a:gd name="connsiteY260" fmla="*/ 153087 h 288677"/>
              <a:gd name="connsiteX261" fmla="*/ 1233728 w 1520072"/>
              <a:gd name="connsiteY261" fmla="*/ 119846 h 288677"/>
              <a:gd name="connsiteX262" fmla="*/ 1211568 w 1520072"/>
              <a:gd name="connsiteY262" fmla="*/ 107599 h 288677"/>
              <a:gd name="connsiteX263" fmla="*/ 1322957 w 1520072"/>
              <a:gd name="connsiteY263" fmla="*/ 239398 h 288677"/>
              <a:gd name="connsiteX264" fmla="*/ 1319166 w 1520072"/>
              <a:gd name="connsiteY264" fmla="*/ 238231 h 288677"/>
              <a:gd name="connsiteX265" fmla="*/ 1318291 w 1520072"/>
              <a:gd name="connsiteY265" fmla="*/ 233567 h 288677"/>
              <a:gd name="connsiteX266" fmla="*/ 1318291 w 1520072"/>
              <a:gd name="connsiteY266" fmla="*/ 5833 h 288677"/>
              <a:gd name="connsiteX267" fmla="*/ 1319166 w 1520072"/>
              <a:gd name="connsiteY267" fmla="*/ 1167 h 288677"/>
              <a:gd name="connsiteX268" fmla="*/ 1322957 w 1520072"/>
              <a:gd name="connsiteY268" fmla="*/ 0 h 288677"/>
              <a:gd name="connsiteX269" fmla="*/ 1351825 w 1520072"/>
              <a:gd name="connsiteY269" fmla="*/ 0 h 288677"/>
              <a:gd name="connsiteX270" fmla="*/ 1355614 w 1520072"/>
              <a:gd name="connsiteY270" fmla="*/ 1167 h 288677"/>
              <a:gd name="connsiteX271" fmla="*/ 1356786 w 1520072"/>
              <a:gd name="connsiteY271" fmla="*/ 5833 h 288677"/>
              <a:gd name="connsiteX272" fmla="*/ 1356786 w 1520072"/>
              <a:gd name="connsiteY272" fmla="*/ 233567 h 288677"/>
              <a:gd name="connsiteX273" fmla="*/ 1355614 w 1520072"/>
              <a:gd name="connsiteY273" fmla="*/ 238231 h 288677"/>
              <a:gd name="connsiteX274" fmla="*/ 1351825 w 1520072"/>
              <a:gd name="connsiteY274" fmla="*/ 239398 h 288677"/>
              <a:gd name="connsiteX275" fmla="*/ 1520072 w 1520072"/>
              <a:gd name="connsiteY275" fmla="*/ 163585 h 288677"/>
              <a:gd name="connsiteX276" fmla="*/ 1518323 w 1520072"/>
              <a:gd name="connsiteY276" fmla="*/ 169124 h 288677"/>
              <a:gd name="connsiteX277" fmla="*/ 1513652 w 1520072"/>
              <a:gd name="connsiteY277" fmla="*/ 170873 h 288677"/>
              <a:gd name="connsiteX278" fmla="*/ 1422394 w 1520072"/>
              <a:gd name="connsiteY278" fmla="*/ 170873 h 288677"/>
              <a:gd name="connsiteX279" fmla="*/ 1434641 w 1520072"/>
              <a:gd name="connsiteY279" fmla="*/ 199741 h 288677"/>
              <a:gd name="connsiteX280" fmla="*/ 1459416 w 1520072"/>
              <a:gd name="connsiteY280" fmla="*/ 209656 h 288677"/>
              <a:gd name="connsiteX281" fmla="*/ 1482754 w 1520072"/>
              <a:gd name="connsiteY281" fmla="*/ 207031 h 288677"/>
              <a:gd name="connsiteX282" fmla="*/ 1502280 w 1520072"/>
              <a:gd name="connsiteY282" fmla="*/ 197991 h 288677"/>
              <a:gd name="connsiteX283" fmla="*/ 1507825 w 1520072"/>
              <a:gd name="connsiteY283" fmla="*/ 196534 h 288677"/>
              <a:gd name="connsiteX284" fmla="*/ 1509278 w 1520072"/>
              <a:gd name="connsiteY284" fmla="*/ 202657 h 288677"/>
              <a:gd name="connsiteX285" fmla="*/ 1509278 w 1520072"/>
              <a:gd name="connsiteY285" fmla="*/ 224527 h 288677"/>
              <a:gd name="connsiteX286" fmla="*/ 1508403 w 1520072"/>
              <a:gd name="connsiteY286" fmla="*/ 228901 h 288677"/>
              <a:gd name="connsiteX287" fmla="*/ 1505201 w 1520072"/>
              <a:gd name="connsiteY287" fmla="*/ 232108 h 288677"/>
              <a:gd name="connsiteX288" fmla="*/ 1483628 w 1520072"/>
              <a:gd name="connsiteY288" fmla="*/ 240856 h 288677"/>
              <a:gd name="connsiteX289" fmla="*/ 1458260 w 1520072"/>
              <a:gd name="connsiteY289" fmla="*/ 243772 h 288677"/>
              <a:gd name="connsiteX290" fmla="*/ 1402852 w 1520072"/>
              <a:gd name="connsiteY290" fmla="*/ 221320 h 288677"/>
              <a:gd name="connsiteX291" fmla="*/ 1382732 w 1520072"/>
              <a:gd name="connsiteY291" fmla="*/ 157461 h 288677"/>
              <a:gd name="connsiteX292" fmla="*/ 1386809 w 1520072"/>
              <a:gd name="connsiteY292" fmla="*/ 126552 h 288677"/>
              <a:gd name="connsiteX293" fmla="*/ 1399931 w 1520072"/>
              <a:gd name="connsiteY293" fmla="*/ 98851 h 288677"/>
              <a:gd name="connsiteX294" fmla="*/ 1422097 w 1520072"/>
              <a:gd name="connsiteY294" fmla="*/ 78731 h 288677"/>
              <a:gd name="connsiteX295" fmla="*/ 1453292 w 1520072"/>
              <a:gd name="connsiteY295" fmla="*/ 70858 h 288677"/>
              <a:gd name="connsiteX296" fmla="*/ 1484206 w 1520072"/>
              <a:gd name="connsiteY296" fmla="*/ 77564 h 288677"/>
              <a:gd name="connsiteX297" fmla="*/ 1504904 w 1520072"/>
              <a:gd name="connsiteY297" fmla="*/ 95643 h 288677"/>
              <a:gd name="connsiteX298" fmla="*/ 1516573 w 1520072"/>
              <a:gd name="connsiteY298" fmla="*/ 122178 h 288677"/>
              <a:gd name="connsiteX299" fmla="*/ 1520072 w 1520072"/>
              <a:gd name="connsiteY299" fmla="*/ 153962 h 288677"/>
              <a:gd name="connsiteX300" fmla="*/ 1454167 w 1520072"/>
              <a:gd name="connsiteY300" fmla="*/ 104683 h 288677"/>
              <a:gd name="connsiteX301" fmla="*/ 1442795 w 1520072"/>
              <a:gd name="connsiteY301" fmla="*/ 107599 h 288677"/>
              <a:gd name="connsiteX302" fmla="*/ 1433469 w 1520072"/>
              <a:gd name="connsiteY302" fmla="*/ 115180 h 288677"/>
              <a:gd name="connsiteX303" fmla="*/ 1426768 w 1520072"/>
              <a:gd name="connsiteY303" fmla="*/ 125969 h 288677"/>
              <a:gd name="connsiteX304" fmla="*/ 1422972 w 1520072"/>
              <a:gd name="connsiteY304" fmla="*/ 138799 h 288677"/>
              <a:gd name="connsiteX305" fmla="*/ 1482160 w 1520072"/>
              <a:gd name="connsiteY305" fmla="*/ 138799 h 288677"/>
              <a:gd name="connsiteX306" fmla="*/ 1480129 w 1520072"/>
              <a:gd name="connsiteY306" fmla="*/ 126844 h 288677"/>
              <a:gd name="connsiteX307" fmla="*/ 1474881 w 1520072"/>
              <a:gd name="connsiteY307" fmla="*/ 116055 h 288677"/>
              <a:gd name="connsiteX308" fmla="*/ 1466414 w 1520072"/>
              <a:gd name="connsiteY308" fmla="*/ 107890 h 288677"/>
              <a:gd name="connsiteX309" fmla="*/ 1454167 w 1520072"/>
              <a:gd name="connsiteY309" fmla="*/ 104683 h 28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1520072" h="288677">
                <a:moveTo>
                  <a:pt x="110512" y="223652"/>
                </a:moveTo>
                <a:cubicBezTo>
                  <a:pt x="105459" y="229290"/>
                  <a:pt x="98753" y="233857"/>
                  <a:pt x="90393" y="237356"/>
                </a:cubicBezTo>
                <a:cubicBezTo>
                  <a:pt x="82034" y="241051"/>
                  <a:pt x="73481" y="243286"/>
                  <a:pt x="64733" y="244064"/>
                </a:cubicBezTo>
                <a:cubicBezTo>
                  <a:pt x="60067" y="244647"/>
                  <a:pt x="54722" y="244744"/>
                  <a:pt x="48695" y="244355"/>
                </a:cubicBezTo>
                <a:cubicBezTo>
                  <a:pt x="42864" y="243967"/>
                  <a:pt x="37130" y="243286"/>
                  <a:pt x="31492" y="242315"/>
                </a:cubicBezTo>
                <a:cubicBezTo>
                  <a:pt x="25854" y="241537"/>
                  <a:pt x="20703" y="240565"/>
                  <a:pt x="16037" y="239398"/>
                </a:cubicBezTo>
                <a:cubicBezTo>
                  <a:pt x="11372" y="238426"/>
                  <a:pt x="7873" y="237455"/>
                  <a:pt x="5539" y="236482"/>
                </a:cubicBezTo>
                <a:cubicBezTo>
                  <a:pt x="3401" y="235510"/>
                  <a:pt x="2040" y="234538"/>
                  <a:pt x="1457" y="233567"/>
                </a:cubicBezTo>
                <a:cubicBezTo>
                  <a:pt x="875" y="232789"/>
                  <a:pt x="776" y="231233"/>
                  <a:pt x="1165" y="228901"/>
                </a:cubicBezTo>
                <a:lnTo>
                  <a:pt x="4082" y="200616"/>
                </a:lnTo>
                <a:cubicBezTo>
                  <a:pt x="4275" y="198673"/>
                  <a:pt x="4664" y="197506"/>
                  <a:pt x="5249" y="197117"/>
                </a:cubicBezTo>
                <a:cubicBezTo>
                  <a:pt x="6025" y="196728"/>
                  <a:pt x="7581" y="197020"/>
                  <a:pt x="9913" y="197991"/>
                </a:cubicBezTo>
                <a:cubicBezTo>
                  <a:pt x="13607" y="199547"/>
                  <a:pt x="17786" y="201005"/>
                  <a:pt x="22452" y="202365"/>
                </a:cubicBezTo>
                <a:cubicBezTo>
                  <a:pt x="27312" y="203532"/>
                  <a:pt x="32171" y="204504"/>
                  <a:pt x="37031" y="205282"/>
                </a:cubicBezTo>
                <a:cubicBezTo>
                  <a:pt x="42086" y="205864"/>
                  <a:pt x="46946" y="206253"/>
                  <a:pt x="51612" y="206449"/>
                </a:cubicBezTo>
                <a:cubicBezTo>
                  <a:pt x="56472" y="206642"/>
                  <a:pt x="60845" y="206253"/>
                  <a:pt x="64733" y="205282"/>
                </a:cubicBezTo>
                <a:cubicBezTo>
                  <a:pt x="72897" y="203339"/>
                  <a:pt x="78730" y="200130"/>
                  <a:pt x="82229" y="195659"/>
                </a:cubicBezTo>
                <a:cubicBezTo>
                  <a:pt x="85728" y="191189"/>
                  <a:pt x="87478" y="184773"/>
                  <a:pt x="87478" y="176414"/>
                </a:cubicBezTo>
                <a:cubicBezTo>
                  <a:pt x="87478" y="174665"/>
                  <a:pt x="87089" y="172623"/>
                  <a:pt x="86311" y="170291"/>
                </a:cubicBezTo>
                <a:cubicBezTo>
                  <a:pt x="85533" y="167959"/>
                  <a:pt x="84075" y="165431"/>
                  <a:pt x="81937" y="162710"/>
                </a:cubicBezTo>
                <a:cubicBezTo>
                  <a:pt x="79798" y="159793"/>
                  <a:pt x="76882" y="156780"/>
                  <a:pt x="73189" y="153670"/>
                </a:cubicBezTo>
                <a:cubicBezTo>
                  <a:pt x="69690" y="150560"/>
                  <a:pt x="65122" y="147254"/>
                  <a:pt x="59485" y="143755"/>
                </a:cubicBezTo>
                <a:cubicBezTo>
                  <a:pt x="48792" y="137146"/>
                  <a:pt x="39655" y="131023"/>
                  <a:pt x="32075" y="125385"/>
                </a:cubicBezTo>
                <a:cubicBezTo>
                  <a:pt x="24687" y="119747"/>
                  <a:pt x="18564" y="114208"/>
                  <a:pt x="13704" y="108764"/>
                </a:cubicBezTo>
                <a:cubicBezTo>
                  <a:pt x="9038" y="103127"/>
                  <a:pt x="5539" y="97392"/>
                  <a:pt x="3207" y="91561"/>
                </a:cubicBezTo>
                <a:cubicBezTo>
                  <a:pt x="1068" y="85730"/>
                  <a:pt x="0" y="79314"/>
                  <a:pt x="0" y="72316"/>
                </a:cubicBezTo>
                <a:cubicBezTo>
                  <a:pt x="0" y="63568"/>
                  <a:pt x="1750" y="55500"/>
                  <a:pt x="5249" y="48114"/>
                </a:cubicBezTo>
                <a:cubicBezTo>
                  <a:pt x="8941" y="40532"/>
                  <a:pt x="13898" y="34019"/>
                  <a:pt x="20120" y="28577"/>
                </a:cubicBezTo>
                <a:cubicBezTo>
                  <a:pt x="26534" y="22939"/>
                  <a:pt x="34018" y="18566"/>
                  <a:pt x="42572" y="15455"/>
                </a:cubicBezTo>
                <a:cubicBezTo>
                  <a:pt x="51126" y="12345"/>
                  <a:pt x="60360" y="10789"/>
                  <a:pt x="70273" y="10789"/>
                </a:cubicBezTo>
                <a:cubicBezTo>
                  <a:pt x="80187" y="10789"/>
                  <a:pt x="88643" y="11567"/>
                  <a:pt x="95641" y="13122"/>
                </a:cubicBezTo>
                <a:cubicBezTo>
                  <a:pt x="102835" y="14484"/>
                  <a:pt x="108763" y="16233"/>
                  <a:pt x="113429" y="18370"/>
                </a:cubicBezTo>
                <a:cubicBezTo>
                  <a:pt x="115956" y="19537"/>
                  <a:pt x="117317" y="20509"/>
                  <a:pt x="117511" y="21287"/>
                </a:cubicBezTo>
                <a:cubicBezTo>
                  <a:pt x="117900" y="22065"/>
                  <a:pt x="117900" y="23522"/>
                  <a:pt x="117511" y="25661"/>
                </a:cubicBezTo>
                <a:lnTo>
                  <a:pt x="111971" y="50446"/>
                </a:lnTo>
                <a:cubicBezTo>
                  <a:pt x="111582" y="52196"/>
                  <a:pt x="110901" y="53264"/>
                  <a:pt x="109930" y="53653"/>
                </a:cubicBezTo>
                <a:cubicBezTo>
                  <a:pt x="108958" y="54042"/>
                  <a:pt x="107013" y="53750"/>
                  <a:pt x="104098" y="52779"/>
                </a:cubicBezTo>
                <a:cubicBezTo>
                  <a:pt x="94962" y="49864"/>
                  <a:pt x="86504" y="48114"/>
                  <a:pt x="78730" y="47530"/>
                </a:cubicBezTo>
                <a:cubicBezTo>
                  <a:pt x="71147" y="46947"/>
                  <a:pt x="64538" y="47627"/>
                  <a:pt x="58901" y="49572"/>
                </a:cubicBezTo>
                <a:cubicBezTo>
                  <a:pt x="53263" y="51515"/>
                  <a:pt x="48792" y="54625"/>
                  <a:pt x="45488" y="58902"/>
                </a:cubicBezTo>
                <a:cubicBezTo>
                  <a:pt x="42378" y="62985"/>
                  <a:pt x="40822" y="68234"/>
                  <a:pt x="40822" y="74648"/>
                </a:cubicBezTo>
                <a:cubicBezTo>
                  <a:pt x="40822" y="79314"/>
                  <a:pt x="42864" y="84077"/>
                  <a:pt x="46946" y="88937"/>
                </a:cubicBezTo>
                <a:cubicBezTo>
                  <a:pt x="51223" y="93796"/>
                  <a:pt x="58026" y="99045"/>
                  <a:pt x="67358" y="104683"/>
                </a:cubicBezTo>
                <a:cubicBezTo>
                  <a:pt x="79216" y="112070"/>
                  <a:pt x="89032" y="118679"/>
                  <a:pt x="96808" y="124510"/>
                </a:cubicBezTo>
                <a:cubicBezTo>
                  <a:pt x="104778" y="130343"/>
                  <a:pt x="111097" y="136078"/>
                  <a:pt x="115761" y="141715"/>
                </a:cubicBezTo>
                <a:cubicBezTo>
                  <a:pt x="120427" y="147158"/>
                  <a:pt x="123732" y="152795"/>
                  <a:pt x="125676" y="158627"/>
                </a:cubicBezTo>
                <a:cubicBezTo>
                  <a:pt x="127620" y="164264"/>
                  <a:pt x="128592" y="170583"/>
                  <a:pt x="128592" y="177581"/>
                </a:cubicBezTo>
                <a:cubicBezTo>
                  <a:pt x="128592" y="186912"/>
                  <a:pt x="126939" y="195367"/>
                  <a:pt x="123634" y="202950"/>
                </a:cubicBezTo>
                <a:cubicBezTo>
                  <a:pt x="120524" y="210530"/>
                  <a:pt x="116150" y="217432"/>
                  <a:pt x="110512" y="223652"/>
                </a:cubicBezTo>
                <a:close/>
                <a:moveTo>
                  <a:pt x="163875" y="239398"/>
                </a:moveTo>
                <a:cubicBezTo>
                  <a:pt x="162126" y="239398"/>
                  <a:pt x="160862" y="239009"/>
                  <a:pt x="160084" y="238231"/>
                </a:cubicBezTo>
                <a:cubicBezTo>
                  <a:pt x="159501" y="237455"/>
                  <a:pt x="159209" y="235899"/>
                  <a:pt x="159209" y="233567"/>
                </a:cubicBezTo>
                <a:lnTo>
                  <a:pt x="159209" y="5833"/>
                </a:lnTo>
                <a:cubicBezTo>
                  <a:pt x="159209" y="3499"/>
                  <a:pt x="159501" y="1945"/>
                  <a:pt x="160084" y="1167"/>
                </a:cubicBezTo>
                <a:cubicBezTo>
                  <a:pt x="160667" y="389"/>
                  <a:pt x="161930" y="0"/>
                  <a:pt x="163875" y="0"/>
                </a:cubicBezTo>
                <a:lnTo>
                  <a:pt x="192743" y="0"/>
                </a:lnTo>
                <a:cubicBezTo>
                  <a:pt x="194686" y="0"/>
                  <a:pt x="195950" y="389"/>
                  <a:pt x="196533" y="1167"/>
                </a:cubicBezTo>
                <a:cubicBezTo>
                  <a:pt x="197310" y="1945"/>
                  <a:pt x="197699" y="3499"/>
                  <a:pt x="197699" y="5833"/>
                </a:cubicBezTo>
                <a:lnTo>
                  <a:pt x="197699" y="233567"/>
                </a:lnTo>
                <a:cubicBezTo>
                  <a:pt x="197699" y="235899"/>
                  <a:pt x="197310" y="237455"/>
                  <a:pt x="196533" y="238231"/>
                </a:cubicBezTo>
                <a:cubicBezTo>
                  <a:pt x="195950" y="239009"/>
                  <a:pt x="194686" y="239398"/>
                  <a:pt x="192743" y="239398"/>
                </a:cubicBezTo>
                <a:close/>
                <a:moveTo>
                  <a:pt x="320751" y="240273"/>
                </a:moveTo>
                <a:cubicBezTo>
                  <a:pt x="319001" y="240273"/>
                  <a:pt x="317836" y="240079"/>
                  <a:pt x="317252" y="239690"/>
                </a:cubicBezTo>
                <a:cubicBezTo>
                  <a:pt x="316864" y="239301"/>
                  <a:pt x="316669" y="238134"/>
                  <a:pt x="316669" y="236191"/>
                </a:cubicBezTo>
                <a:lnTo>
                  <a:pt x="316669" y="223652"/>
                </a:lnTo>
                <a:cubicBezTo>
                  <a:pt x="313365" y="228901"/>
                  <a:pt x="307921" y="233371"/>
                  <a:pt x="300340" y="237066"/>
                </a:cubicBezTo>
                <a:cubicBezTo>
                  <a:pt x="292953" y="240759"/>
                  <a:pt x="285566" y="242605"/>
                  <a:pt x="278179" y="242605"/>
                </a:cubicBezTo>
                <a:cubicBezTo>
                  <a:pt x="270209" y="242605"/>
                  <a:pt x="262530" y="241440"/>
                  <a:pt x="255143" y="239106"/>
                </a:cubicBezTo>
                <a:cubicBezTo>
                  <a:pt x="247757" y="236969"/>
                  <a:pt x="241634" y="233470"/>
                  <a:pt x="236772" y="228609"/>
                </a:cubicBezTo>
                <a:cubicBezTo>
                  <a:pt x="232108" y="223944"/>
                  <a:pt x="228413" y="218307"/>
                  <a:pt x="225692" y="211697"/>
                </a:cubicBezTo>
                <a:cubicBezTo>
                  <a:pt x="222971" y="204893"/>
                  <a:pt x="221611" y="197215"/>
                  <a:pt x="221611" y="188661"/>
                </a:cubicBezTo>
                <a:cubicBezTo>
                  <a:pt x="221611" y="178553"/>
                  <a:pt x="224040" y="169416"/>
                  <a:pt x="228899" y="161251"/>
                </a:cubicBezTo>
                <a:cubicBezTo>
                  <a:pt x="233761" y="153087"/>
                  <a:pt x="240175" y="146769"/>
                  <a:pt x="248144" y="142298"/>
                </a:cubicBezTo>
                <a:cubicBezTo>
                  <a:pt x="256309" y="137632"/>
                  <a:pt x="265932" y="134328"/>
                  <a:pt x="277012" y="132383"/>
                </a:cubicBezTo>
                <a:cubicBezTo>
                  <a:pt x="288094" y="130245"/>
                  <a:pt x="300340" y="129565"/>
                  <a:pt x="313753" y="130343"/>
                </a:cubicBezTo>
                <a:cubicBezTo>
                  <a:pt x="312587" y="114985"/>
                  <a:pt x="305978" y="106529"/>
                  <a:pt x="293925" y="104975"/>
                </a:cubicBezTo>
                <a:cubicBezTo>
                  <a:pt x="290037" y="104586"/>
                  <a:pt x="286052" y="104683"/>
                  <a:pt x="281970" y="105265"/>
                </a:cubicBezTo>
                <a:cubicBezTo>
                  <a:pt x="278082" y="105849"/>
                  <a:pt x="274194" y="106821"/>
                  <a:pt x="270306" y="108182"/>
                </a:cubicBezTo>
                <a:cubicBezTo>
                  <a:pt x="266613" y="109349"/>
                  <a:pt x="263016" y="110806"/>
                  <a:pt x="259516" y="112556"/>
                </a:cubicBezTo>
                <a:cubicBezTo>
                  <a:pt x="256017" y="114111"/>
                  <a:pt x="252907" y="115763"/>
                  <a:pt x="250186" y="117512"/>
                </a:cubicBezTo>
                <a:cubicBezTo>
                  <a:pt x="246104" y="120235"/>
                  <a:pt x="243188" y="121595"/>
                  <a:pt x="241438" y="121595"/>
                </a:cubicBezTo>
                <a:cubicBezTo>
                  <a:pt x="239689" y="121595"/>
                  <a:pt x="238814" y="119651"/>
                  <a:pt x="238814" y="115763"/>
                </a:cubicBezTo>
                <a:lnTo>
                  <a:pt x="238814" y="91561"/>
                </a:lnTo>
                <a:cubicBezTo>
                  <a:pt x="238814" y="89033"/>
                  <a:pt x="239009" y="87284"/>
                  <a:pt x="239397" y="86312"/>
                </a:cubicBezTo>
                <a:cubicBezTo>
                  <a:pt x="239981" y="85145"/>
                  <a:pt x="241438" y="83980"/>
                  <a:pt x="243770" y="82813"/>
                </a:cubicBezTo>
                <a:cubicBezTo>
                  <a:pt x="249603" y="79897"/>
                  <a:pt x="256406" y="77176"/>
                  <a:pt x="264182" y="74648"/>
                </a:cubicBezTo>
                <a:cubicBezTo>
                  <a:pt x="272152" y="72121"/>
                  <a:pt x="281484" y="70858"/>
                  <a:pt x="292175" y="70858"/>
                </a:cubicBezTo>
                <a:cubicBezTo>
                  <a:pt x="312003" y="70858"/>
                  <a:pt x="326777" y="75912"/>
                  <a:pt x="336497" y="86020"/>
                </a:cubicBezTo>
                <a:cubicBezTo>
                  <a:pt x="346411" y="96128"/>
                  <a:pt x="351370" y="111778"/>
                  <a:pt x="351370" y="132968"/>
                </a:cubicBezTo>
                <a:lnTo>
                  <a:pt x="351370" y="199450"/>
                </a:lnTo>
                <a:cubicBezTo>
                  <a:pt x="351370" y="201978"/>
                  <a:pt x="351370" y="204796"/>
                  <a:pt x="351370" y="207906"/>
                </a:cubicBezTo>
                <a:cubicBezTo>
                  <a:pt x="351370" y="210823"/>
                  <a:pt x="351370" y="213836"/>
                  <a:pt x="351370" y="216946"/>
                </a:cubicBezTo>
                <a:cubicBezTo>
                  <a:pt x="351563" y="220056"/>
                  <a:pt x="351660" y="222973"/>
                  <a:pt x="351660" y="225694"/>
                </a:cubicBezTo>
                <a:cubicBezTo>
                  <a:pt x="351855" y="228609"/>
                  <a:pt x="352049" y="231136"/>
                  <a:pt x="352244" y="233275"/>
                </a:cubicBezTo>
                <a:cubicBezTo>
                  <a:pt x="352632" y="237163"/>
                  <a:pt x="352438" y="239301"/>
                  <a:pt x="351660" y="239690"/>
                </a:cubicBezTo>
                <a:cubicBezTo>
                  <a:pt x="350882" y="240079"/>
                  <a:pt x="349522" y="240273"/>
                  <a:pt x="347578" y="240273"/>
                </a:cubicBezTo>
                <a:close/>
                <a:moveTo>
                  <a:pt x="316669" y="159793"/>
                </a:moveTo>
                <a:cubicBezTo>
                  <a:pt x="305589" y="159987"/>
                  <a:pt x="296452" y="160862"/>
                  <a:pt x="289259" y="162418"/>
                </a:cubicBezTo>
                <a:cubicBezTo>
                  <a:pt x="282067" y="163778"/>
                  <a:pt x="276236" y="165723"/>
                  <a:pt x="271763" y="168249"/>
                </a:cubicBezTo>
                <a:cubicBezTo>
                  <a:pt x="267488" y="170777"/>
                  <a:pt x="264571" y="173790"/>
                  <a:pt x="263016" y="177289"/>
                </a:cubicBezTo>
                <a:cubicBezTo>
                  <a:pt x="261461" y="180788"/>
                  <a:pt x="260683" y="184676"/>
                  <a:pt x="260683" y="188953"/>
                </a:cubicBezTo>
                <a:cubicBezTo>
                  <a:pt x="260683" y="195173"/>
                  <a:pt x="262530" y="200033"/>
                  <a:pt x="266224" y="203532"/>
                </a:cubicBezTo>
                <a:cubicBezTo>
                  <a:pt x="269917" y="206838"/>
                  <a:pt x="275069" y="208489"/>
                  <a:pt x="281678" y="208489"/>
                </a:cubicBezTo>
                <a:cubicBezTo>
                  <a:pt x="292175" y="208489"/>
                  <a:pt x="300534" y="204699"/>
                  <a:pt x="306754" y="197117"/>
                </a:cubicBezTo>
                <a:cubicBezTo>
                  <a:pt x="313170" y="189342"/>
                  <a:pt x="316475" y="176900"/>
                  <a:pt x="316669" y="159793"/>
                </a:cubicBezTo>
                <a:close/>
                <a:moveTo>
                  <a:pt x="431557" y="233857"/>
                </a:moveTo>
                <a:cubicBezTo>
                  <a:pt x="431557" y="236191"/>
                  <a:pt x="431168" y="237745"/>
                  <a:pt x="430390" y="238523"/>
                </a:cubicBezTo>
                <a:cubicBezTo>
                  <a:pt x="429612" y="239301"/>
                  <a:pt x="428155" y="239690"/>
                  <a:pt x="426016" y="239690"/>
                </a:cubicBezTo>
                <a:lnTo>
                  <a:pt x="398898" y="239690"/>
                </a:lnTo>
                <a:cubicBezTo>
                  <a:pt x="396566" y="239690"/>
                  <a:pt x="395010" y="239204"/>
                  <a:pt x="394234" y="238231"/>
                </a:cubicBezTo>
                <a:cubicBezTo>
                  <a:pt x="393456" y="237260"/>
                  <a:pt x="393067" y="235705"/>
                  <a:pt x="393067" y="233567"/>
                </a:cubicBezTo>
                <a:lnTo>
                  <a:pt x="393067" y="119554"/>
                </a:lnTo>
                <a:cubicBezTo>
                  <a:pt x="393067" y="112167"/>
                  <a:pt x="393067" y="104683"/>
                  <a:pt x="393067" y="97102"/>
                </a:cubicBezTo>
                <a:cubicBezTo>
                  <a:pt x="393260" y="89519"/>
                  <a:pt x="393067" y="83785"/>
                  <a:pt x="392484" y="79897"/>
                </a:cubicBezTo>
                <a:cubicBezTo>
                  <a:pt x="392095" y="77758"/>
                  <a:pt x="392289" y="76398"/>
                  <a:pt x="393067" y="75815"/>
                </a:cubicBezTo>
                <a:cubicBezTo>
                  <a:pt x="393845" y="75232"/>
                  <a:pt x="395594" y="74940"/>
                  <a:pt x="398315" y="74940"/>
                </a:cubicBezTo>
                <a:lnTo>
                  <a:pt x="426016" y="74940"/>
                </a:lnTo>
                <a:cubicBezTo>
                  <a:pt x="428155" y="74940"/>
                  <a:pt x="429515" y="75134"/>
                  <a:pt x="430099" y="75523"/>
                </a:cubicBezTo>
                <a:cubicBezTo>
                  <a:pt x="430682" y="75912"/>
                  <a:pt x="430974" y="76982"/>
                  <a:pt x="430974" y="78731"/>
                </a:cubicBezTo>
                <a:lnTo>
                  <a:pt x="430974" y="89811"/>
                </a:lnTo>
                <a:cubicBezTo>
                  <a:pt x="435056" y="85534"/>
                  <a:pt x="440305" y="81646"/>
                  <a:pt x="446720" y="78147"/>
                </a:cubicBezTo>
                <a:cubicBezTo>
                  <a:pt x="453329" y="74454"/>
                  <a:pt x="460035" y="72608"/>
                  <a:pt x="466840" y="72608"/>
                </a:cubicBezTo>
                <a:cubicBezTo>
                  <a:pt x="486279" y="72608"/>
                  <a:pt x="500470" y="78147"/>
                  <a:pt x="509412" y="89229"/>
                </a:cubicBezTo>
                <a:cubicBezTo>
                  <a:pt x="518549" y="100309"/>
                  <a:pt x="523116" y="116444"/>
                  <a:pt x="523116" y="137632"/>
                </a:cubicBezTo>
                <a:lnTo>
                  <a:pt x="523116" y="233857"/>
                </a:lnTo>
                <a:cubicBezTo>
                  <a:pt x="523116" y="236191"/>
                  <a:pt x="522727" y="237745"/>
                  <a:pt x="521951" y="238523"/>
                </a:cubicBezTo>
                <a:cubicBezTo>
                  <a:pt x="521173" y="239301"/>
                  <a:pt x="519714" y="239690"/>
                  <a:pt x="517577" y="239690"/>
                </a:cubicBezTo>
                <a:lnTo>
                  <a:pt x="490459" y="239690"/>
                </a:lnTo>
                <a:cubicBezTo>
                  <a:pt x="486571" y="239690"/>
                  <a:pt x="484626" y="237649"/>
                  <a:pt x="484626" y="233567"/>
                </a:cubicBezTo>
                <a:lnTo>
                  <a:pt x="484626" y="143465"/>
                </a:lnTo>
                <a:cubicBezTo>
                  <a:pt x="484626" y="119943"/>
                  <a:pt x="477531" y="108182"/>
                  <a:pt x="463341" y="108182"/>
                </a:cubicBezTo>
                <a:cubicBezTo>
                  <a:pt x="453426" y="108182"/>
                  <a:pt x="445650" y="111389"/>
                  <a:pt x="440012" y="117804"/>
                </a:cubicBezTo>
                <a:cubicBezTo>
                  <a:pt x="434375" y="124220"/>
                  <a:pt x="431557" y="132968"/>
                  <a:pt x="431557" y="144047"/>
                </a:cubicBezTo>
                <a:close/>
                <a:moveTo>
                  <a:pt x="649668" y="237649"/>
                </a:moveTo>
                <a:cubicBezTo>
                  <a:pt x="645780" y="239398"/>
                  <a:pt x="641114" y="240856"/>
                  <a:pt x="635672" y="242022"/>
                </a:cubicBezTo>
                <a:cubicBezTo>
                  <a:pt x="630229" y="243383"/>
                  <a:pt x="624008" y="243966"/>
                  <a:pt x="617009" y="243772"/>
                </a:cubicBezTo>
                <a:cubicBezTo>
                  <a:pt x="609817" y="243578"/>
                  <a:pt x="603305" y="241730"/>
                  <a:pt x="597474" y="238231"/>
                </a:cubicBezTo>
                <a:cubicBezTo>
                  <a:pt x="591641" y="234927"/>
                  <a:pt x="587364" y="230844"/>
                  <a:pt x="584643" y="225984"/>
                </a:cubicBezTo>
                <a:cubicBezTo>
                  <a:pt x="581921" y="220347"/>
                  <a:pt x="580269" y="214030"/>
                  <a:pt x="579686" y="207031"/>
                </a:cubicBezTo>
                <a:cubicBezTo>
                  <a:pt x="579103" y="199839"/>
                  <a:pt x="578811" y="190604"/>
                  <a:pt x="578811" y="179331"/>
                </a:cubicBezTo>
                <a:lnTo>
                  <a:pt x="578811" y="110514"/>
                </a:lnTo>
                <a:lnTo>
                  <a:pt x="558109" y="110514"/>
                </a:lnTo>
                <a:cubicBezTo>
                  <a:pt x="554414" y="110514"/>
                  <a:pt x="552568" y="108571"/>
                  <a:pt x="552568" y="104683"/>
                </a:cubicBezTo>
                <a:lnTo>
                  <a:pt x="552568" y="80481"/>
                </a:lnTo>
                <a:cubicBezTo>
                  <a:pt x="552568" y="76593"/>
                  <a:pt x="554414" y="74648"/>
                  <a:pt x="558109" y="74648"/>
                </a:cubicBezTo>
                <a:lnTo>
                  <a:pt x="578811" y="74648"/>
                </a:lnTo>
                <a:lnTo>
                  <a:pt x="578811" y="35866"/>
                </a:lnTo>
                <a:cubicBezTo>
                  <a:pt x="578811" y="31979"/>
                  <a:pt x="580755" y="30034"/>
                  <a:pt x="584643" y="30034"/>
                </a:cubicBezTo>
                <a:lnTo>
                  <a:pt x="611470" y="30034"/>
                </a:lnTo>
                <a:cubicBezTo>
                  <a:pt x="615163" y="30034"/>
                  <a:pt x="617009" y="31979"/>
                  <a:pt x="617009" y="35866"/>
                </a:cubicBezTo>
                <a:lnTo>
                  <a:pt x="617009" y="74648"/>
                </a:lnTo>
                <a:lnTo>
                  <a:pt x="641795" y="74648"/>
                </a:lnTo>
                <a:cubicBezTo>
                  <a:pt x="644127" y="74648"/>
                  <a:pt x="645586" y="75134"/>
                  <a:pt x="646169" y="76106"/>
                </a:cubicBezTo>
                <a:cubicBezTo>
                  <a:pt x="646947" y="76883"/>
                  <a:pt x="647336" y="78342"/>
                  <a:pt x="647336" y="80479"/>
                </a:cubicBezTo>
                <a:lnTo>
                  <a:pt x="647336" y="104683"/>
                </a:lnTo>
                <a:cubicBezTo>
                  <a:pt x="647336" y="106821"/>
                  <a:pt x="646947" y="108375"/>
                  <a:pt x="646169" y="109349"/>
                </a:cubicBezTo>
                <a:cubicBezTo>
                  <a:pt x="645586" y="110125"/>
                  <a:pt x="644127" y="110514"/>
                  <a:pt x="641795" y="110514"/>
                </a:cubicBezTo>
                <a:lnTo>
                  <a:pt x="617009" y="110514"/>
                </a:lnTo>
                <a:lnTo>
                  <a:pt x="617009" y="175832"/>
                </a:lnTo>
                <a:cubicBezTo>
                  <a:pt x="617009" y="182830"/>
                  <a:pt x="617009" y="188564"/>
                  <a:pt x="617009" y="193035"/>
                </a:cubicBezTo>
                <a:cubicBezTo>
                  <a:pt x="617009" y="197312"/>
                  <a:pt x="617205" y="200130"/>
                  <a:pt x="617594" y="201491"/>
                </a:cubicBezTo>
                <a:cubicBezTo>
                  <a:pt x="618370" y="205185"/>
                  <a:pt x="620023" y="207517"/>
                  <a:pt x="622550" y="208489"/>
                </a:cubicBezTo>
                <a:cubicBezTo>
                  <a:pt x="625078" y="209462"/>
                  <a:pt x="627799" y="209753"/>
                  <a:pt x="630715" y="209364"/>
                </a:cubicBezTo>
                <a:cubicBezTo>
                  <a:pt x="633630" y="208975"/>
                  <a:pt x="636450" y="208295"/>
                  <a:pt x="639171" y="207323"/>
                </a:cubicBezTo>
                <a:cubicBezTo>
                  <a:pt x="641892" y="206350"/>
                  <a:pt x="644031" y="205476"/>
                  <a:pt x="645586" y="204699"/>
                </a:cubicBezTo>
                <a:cubicBezTo>
                  <a:pt x="647141" y="203921"/>
                  <a:pt x="648308" y="203921"/>
                  <a:pt x="649086" y="204699"/>
                </a:cubicBezTo>
                <a:cubicBezTo>
                  <a:pt x="649862" y="205282"/>
                  <a:pt x="650349" y="206642"/>
                  <a:pt x="650543" y="208781"/>
                </a:cubicBezTo>
                <a:lnTo>
                  <a:pt x="653167" y="230650"/>
                </a:lnTo>
                <a:cubicBezTo>
                  <a:pt x="653361" y="232400"/>
                  <a:pt x="653264" y="233760"/>
                  <a:pt x="652875" y="234732"/>
                </a:cubicBezTo>
                <a:cubicBezTo>
                  <a:pt x="652486" y="235899"/>
                  <a:pt x="651418" y="236871"/>
                  <a:pt x="649668" y="237649"/>
                </a:cubicBezTo>
                <a:close/>
                <a:moveTo>
                  <a:pt x="913560" y="239690"/>
                </a:moveTo>
                <a:cubicBezTo>
                  <a:pt x="911422" y="239690"/>
                  <a:pt x="909769" y="239398"/>
                  <a:pt x="908604" y="238815"/>
                </a:cubicBezTo>
                <a:cubicBezTo>
                  <a:pt x="907437" y="238426"/>
                  <a:pt x="906367" y="237066"/>
                  <a:pt x="905395" y="234732"/>
                </a:cubicBezTo>
                <a:lnTo>
                  <a:pt x="887025" y="186619"/>
                </a:lnTo>
                <a:lnTo>
                  <a:pt x="796340" y="186619"/>
                </a:lnTo>
                <a:lnTo>
                  <a:pt x="777970" y="234732"/>
                </a:lnTo>
                <a:cubicBezTo>
                  <a:pt x="776998" y="237066"/>
                  <a:pt x="775928" y="238426"/>
                  <a:pt x="774761" y="238815"/>
                </a:cubicBezTo>
                <a:cubicBezTo>
                  <a:pt x="773790" y="239398"/>
                  <a:pt x="772235" y="239690"/>
                  <a:pt x="770097" y="239690"/>
                </a:cubicBezTo>
                <a:lnTo>
                  <a:pt x="741812" y="239690"/>
                </a:lnTo>
                <a:cubicBezTo>
                  <a:pt x="738702" y="239690"/>
                  <a:pt x="736660" y="239106"/>
                  <a:pt x="735688" y="237941"/>
                </a:cubicBezTo>
                <a:cubicBezTo>
                  <a:pt x="734717" y="236969"/>
                  <a:pt x="734814" y="235121"/>
                  <a:pt x="735981" y="232400"/>
                </a:cubicBezTo>
                <a:lnTo>
                  <a:pt x="820834" y="20120"/>
                </a:lnTo>
                <a:cubicBezTo>
                  <a:pt x="822194" y="16816"/>
                  <a:pt x="824527" y="15163"/>
                  <a:pt x="827832" y="15163"/>
                </a:cubicBezTo>
                <a:lnTo>
                  <a:pt x="856117" y="15163"/>
                </a:lnTo>
                <a:cubicBezTo>
                  <a:pt x="858643" y="15163"/>
                  <a:pt x="860296" y="15552"/>
                  <a:pt x="861073" y="16330"/>
                </a:cubicBezTo>
                <a:cubicBezTo>
                  <a:pt x="861851" y="16913"/>
                  <a:pt x="862726" y="18273"/>
                  <a:pt x="863698" y="20412"/>
                </a:cubicBezTo>
                <a:lnTo>
                  <a:pt x="947968" y="232400"/>
                </a:lnTo>
                <a:cubicBezTo>
                  <a:pt x="949134" y="235316"/>
                  <a:pt x="949232" y="237260"/>
                  <a:pt x="948259" y="238231"/>
                </a:cubicBezTo>
                <a:cubicBezTo>
                  <a:pt x="947483" y="239204"/>
                  <a:pt x="945441" y="239690"/>
                  <a:pt x="942136" y="239690"/>
                </a:cubicBezTo>
                <a:close/>
                <a:moveTo>
                  <a:pt x="810044" y="150754"/>
                </a:moveTo>
                <a:lnTo>
                  <a:pt x="873320" y="150754"/>
                </a:lnTo>
                <a:lnTo>
                  <a:pt x="841828" y="68234"/>
                </a:lnTo>
                <a:close/>
                <a:moveTo>
                  <a:pt x="1007744" y="233857"/>
                </a:moveTo>
                <a:cubicBezTo>
                  <a:pt x="1007744" y="236191"/>
                  <a:pt x="1007355" y="237745"/>
                  <a:pt x="1006579" y="238523"/>
                </a:cubicBezTo>
                <a:cubicBezTo>
                  <a:pt x="1005801" y="239301"/>
                  <a:pt x="1004342" y="239690"/>
                  <a:pt x="1002205" y="239690"/>
                </a:cubicBezTo>
                <a:lnTo>
                  <a:pt x="975086" y="239690"/>
                </a:lnTo>
                <a:cubicBezTo>
                  <a:pt x="972753" y="239690"/>
                  <a:pt x="971199" y="239204"/>
                  <a:pt x="970421" y="238231"/>
                </a:cubicBezTo>
                <a:cubicBezTo>
                  <a:pt x="969643" y="237260"/>
                  <a:pt x="969254" y="235705"/>
                  <a:pt x="969254" y="233567"/>
                </a:cubicBezTo>
                <a:lnTo>
                  <a:pt x="969254" y="119554"/>
                </a:lnTo>
                <a:cubicBezTo>
                  <a:pt x="969254" y="112167"/>
                  <a:pt x="969254" y="104683"/>
                  <a:pt x="969254" y="97102"/>
                </a:cubicBezTo>
                <a:cubicBezTo>
                  <a:pt x="969449" y="89519"/>
                  <a:pt x="969254" y="83785"/>
                  <a:pt x="968671" y="79897"/>
                </a:cubicBezTo>
                <a:cubicBezTo>
                  <a:pt x="968282" y="77758"/>
                  <a:pt x="968476" y="76398"/>
                  <a:pt x="969254" y="75815"/>
                </a:cubicBezTo>
                <a:cubicBezTo>
                  <a:pt x="970032" y="75232"/>
                  <a:pt x="971781" y="74940"/>
                  <a:pt x="974502" y="74940"/>
                </a:cubicBezTo>
                <a:lnTo>
                  <a:pt x="1002205" y="74940"/>
                </a:lnTo>
                <a:cubicBezTo>
                  <a:pt x="1004342" y="74940"/>
                  <a:pt x="1005704" y="75134"/>
                  <a:pt x="1006286" y="75523"/>
                </a:cubicBezTo>
                <a:cubicBezTo>
                  <a:pt x="1006869" y="75912"/>
                  <a:pt x="1007161" y="76982"/>
                  <a:pt x="1007161" y="78731"/>
                </a:cubicBezTo>
                <a:lnTo>
                  <a:pt x="1007161" y="89811"/>
                </a:lnTo>
                <a:cubicBezTo>
                  <a:pt x="1011243" y="85534"/>
                  <a:pt x="1016492" y="81646"/>
                  <a:pt x="1022907" y="78147"/>
                </a:cubicBezTo>
                <a:cubicBezTo>
                  <a:pt x="1029516" y="74454"/>
                  <a:pt x="1036222" y="72608"/>
                  <a:pt x="1043027" y="72608"/>
                </a:cubicBezTo>
                <a:cubicBezTo>
                  <a:pt x="1062466" y="72608"/>
                  <a:pt x="1076657" y="78147"/>
                  <a:pt x="1085599" y="89229"/>
                </a:cubicBezTo>
                <a:cubicBezTo>
                  <a:pt x="1094736" y="100309"/>
                  <a:pt x="1099305" y="116444"/>
                  <a:pt x="1099305" y="137632"/>
                </a:cubicBezTo>
                <a:lnTo>
                  <a:pt x="1099305" y="233857"/>
                </a:lnTo>
                <a:cubicBezTo>
                  <a:pt x="1099305" y="236191"/>
                  <a:pt x="1098916" y="237745"/>
                  <a:pt x="1098138" y="238523"/>
                </a:cubicBezTo>
                <a:cubicBezTo>
                  <a:pt x="1097360" y="239301"/>
                  <a:pt x="1095902" y="239690"/>
                  <a:pt x="1093764" y="239690"/>
                </a:cubicBezTo>
                <a:lnTo>
                  <a:pt x="1066646" y="239690"/>
                </a:lnTo>
                <a:cubicBezTo>
                  <a:pt x="1062758" y="239690"/>
                  <a:pt x="1060815" y="237649"/>
                  <a:pt x="1060815" y="233567"/>
                </a:cubicBezTo>
                <a:lnTo>
                  <a:pt x="1060815" y="143465"/>
                </a:lnTo>
                <a:cubicBezTo>
                  <a:pt x="1060815" y="119943"/>
                  <a:pt x="1053718" y="108182"/>
                  <a:pt x="1039528" y="108182"/>
                </a:cubicBezTo>
                <a:cubicBezTo>
                  <a:pt x="1029613" y="108182"/>
                  <a:pt x="1021837" y="111389"/>
                  <a:pt x="1016201" y="117804"/>
                </a:cubicBezTo>
                <a:cubicBezTo>
                  <a:pt x="1010563" y="124220"/>
                  <a:pt x="1007744" y="132968"/>
                  <a:pt x="1007744" y="144047"/>
                </a:cubicBezTo>
                <a:close/>
                <a:moveTo>
                  <a:pt x="1203986" y="288678"/>
                </a:moveTo>
                <a:cubicBezTo>
                  <a:pt x="1196211" y="288678"/>
                  <a:pt x="1188240" y="287803"/>
                  <a:pt x="1180076" y="286053"/>
                </a:cubicBezTo>
                <a:cubicBezTo>
                  <a:pt x="1172105" y="284497"/>
                  <a:pt x="1164427" y="282359"/>
                  <a:pt x="1157040" y="279638"/>
                </a:cubicBezTo>
                <a:cubicBezTo>
                  <a:pt x="1155097" y="278860"/>
                  <a:pt x="1153833" y="277985"/>
                  <a:pt x="1153249" y="277013"/>
                </a:cubicBezTo>
                <a:cubicBezTo>
                  <a:pt x="1152860" y="276236"/>
                  <a:pt x="1152763" y="274778"/>
                  <a:pt x="1152958" y="272640"/>
                </a:cubicBezTo>
                <a:lnTo>
                  <a:pt x="1154708" y="247271"/>
                </a:lnTo>
                <a:cubicBezTo>
                  <a:pt x="1154901" y="244939"/>
                  <a:pt x="1155387" y="243383"/>
                  <a:pt x="1156165" y="242605"/>
                </a:cubicBezTo>
                <a:cubicBezTo>
                  <a:pt x="1156943" y="241829"/>
                  <a:pt x="1158983" y="242216"/>
                  <a:pt x="1162289" y="243772"/>
                </a:cubicBezTo>
                <a:cubicBezTo>
                  <a:pt x="1168120" y="246688"/>
                  <a:pt x="1174828" y="249117"/>
                  <a:pt x="1182409" y="251062"/>
                </a:cubicBezTo>
                <a:cubicBezTo>
                  <a:pt x="1189989" y="253006"/>
                  <a:pt x="1197766" y="253783"/>
                  <a:pt x="1205735" y="253394"/>
                </a:cubicBezTo>
                <a:cubicBezTo>
                  <a:pt x="1216622" y="253006"/>
                  <a:pt x="1225565" y="249506"/>
                  <a:pt x="1232563" y="242897"/>
                </a:cubicBezTo>
                <a:cubicBezTo>
                  <a:pt x="1239561" y="236288"/>
                  <a:pt x="1243546" y="226859"/>
                  <a:pt x="1244518" y="214612"/>
                </a:cubicBezTo>
                <a:cubicBezTo>
                  <a:pt x="1239463" y="220445"/>
                  <a:pt x="1233242" y="224721"/>
                  <a:pt x="1225855" y="227443"/>
                </a:cubicBezTo>
                <a:cubicBezTo>
                  <a:pt x="1218468" y="230164"/>
                  <a:pt x="1211665" y="231428"/>
                  <a:pt x="1205445" y="231233"/>
                </a:cubicBezTo>
                <a:cubicBezTo>
                  <a:pt x="1195336" y="231039"/>
                  <a:pt x="1186200" y="228998"/>
                  <a:pt x="1178035" y="225110"/>
                </a:cubicBezTo>
                <a:cubicBezTo>
                  <a:pt x="1169869" y="221221"/>
                  <a:pt x="1162871" y="215876"/>
                  <a:pt x="1157040" y="209073"/>
                </a:cubicBezTo>
                <a:cubicBezTo>
                  <a:pt x="1151402" y="202075"/>
                  <a:pt x="1147029" y="193910"/>
                  <a:pt x="1143918" y="184579"/>
                </a:cubicBezTo>
                <a:cubicBezTo>
                  <a:pt x="1140808" y="175247"/>
                  <a:pt x="1139252" y="165042"/>
                  <a:pt x="1139252" y="153962"/>
                </a:cubicBezTo>
                <a:cubicBezTo>
                  <a:pt x="1139252" y="128495"/>
                  <a:pt x="1144987" y="108571"/>
                  <a:pt x="1156457" y="94185"/>
                </a:cubicBezTo>
                <a:cubicBezTo>
                  <a:pt x="1168120" y="79606"/>
                  <a:pt x="1184547" y="72316"/>
                  <a:pt x="1205735" y="72316"/>
                </a:cubicBezTo>
                <a:cubicBezTo>
                  <a:pt x="1209430" y="72316"/>
                  <a:pt x="1213219" y="72802"/>
                  <a:pt x="1217107" y="73773"/>
                </a:cubicBezTo>
                <a:cubicBezTo>
                  <a:pt x="1220996" y="74745"/>
                  <a:pt x="1224690" y="76009"/>
                  <a:pt x="1228189" y="77564"/>
                </a:cubicBezTo>
                <a:cubicBezTo>
                  <a:pt x="1231688" y="79119"/>
                  <a:pt x="1234895" y="80967"/>
                  <a:pt x="1237812" y="83105"/>
                </a:cubicBezTo>
                <a:cubicBezTo>
                  <a:pt x="1240726" y="85049"/>
                  <a:pt x="1242962" y="87090"/>
                  <a:pt x="1244518" y="89229"/>
                </a:cubicBezTo>
                <a:lnTo>
                  <a:pt x="1244518" y="78147"/>
                </a:lnTo>
                <a:cubicBezTo>
                  <a:pt x="1244518" y="74843"/>
                  <a:pt x="1246073" y="73191"/>
                  <a:pt x="1249184" y="73191"/>
                </a:cubicBezTo>
                <a:lnTo>
                  <a:pt x="1276010" y="73191"/>
                </a:lnTo>
                <a:cubicBezTo>
                  <a:pt x="1278148" y="73191"/>
                  <a:pt x="1279509" y="73676"/>
                  <a:pt x="1280091" y="74648"/>
                </a:cubicBezTo>
                <a:cubicBezTo>
                  <a:pt x="1280869" y="75426"/>
                  <a:pt x="1281258" y="77079"/>
                  <a:pt x="1281258" y="79605"/>
                </a:cubicBezTo>
                <a:lnTo>
                  <a:pt x="1281258" y="198576"/>
                </a:lnTo>
                <a:cubicBezTo>
                  <a:pt x="1281258" y="227540"/>
                  <a:pt x="1274357" y="249799"/>
                  <a:pt x="1260556" y="265349"/>
                </a:cubicBezTo>
                <a:cubicBezTo>
                  <a:pt x="1246948" y="280902"/>
                  <a:pt x="1228091" y="288678"/>
                  <a:pt x="1203986" y="288678"/>
                </a:cubicBezTo>
                <a:close/>
                <a:moveTo>
                  <a:pt x="1211568" y="107599"/>
                </a:moveTo>
                <a:cubicBezTo>
                  <a:pt x="1201847" y="107599"/>
                  <a:pt x="1193974" y="111000"/>
                  <a:pt x="1187949" y="117804"/>
                </a:cubicBezTo>
                <a:cubicBezTo>
                  <a:pt x="1181923" y="124607"/>
                  <a:pt x="1178909" y="136467"/>
                  <a:pt x="1178909" y="153378"/>
                </a:cubicBezTo>
                <a:cubicBezTo>
                  <a:pt x="1178909" y="159987"/>
                  <a:pt x="1179784" y="166014"/>
                  <a:pt x="1181534" y="171458"/>
                </a:cubicBezTo>
                <a:cubicBezTo>
                  <a:pt x="1183477" y="176706"/>
                  <a:pt x="1185908" y="181177"/>
                  <a:pt x="1188824" y="184870"/>
                </a:cubicBezTo>
                <a:cubicBezTo>
                  <a:pt x="1191739" y="188564"/>
                  <a:pt x="1195044" y="191382"/>
                  <a:pt x="1198737" y="193327"/>
                </a:cubicBezTo>
                <a:cubicBezTo>
                  <a:pt x="1202625" y="195270"/>
                  <a:pt x="1206513" y="196242"/>
                  <a:pt x="1210401" y="196242"/>
                </a:cubicBezTo>
                <a:cubicBezTo>
                  <a:pt x="1219732" y="196242"/>
                  <a:pt x="1227508" y="192452"/>
                  <a:pt x="1233728" y="184870"/>
                </a:cubicBezTo>
                <a:cubicBezTo>
                  <a:pt x="1239950" y="177095"/>
                  <a:pt x="1243060" y="166500"/>
                  <a:pt x="1243060" y="153087"/>
                </a:cubicBezTo>
                <a:cubicBezTo>
                  <a:pt x="1243060" y="138896"/>
                  <a:pt x="1239950" y="127816"/>
                  <a:pt x="1233728" y="119846"/>
                </a:cubicBezTo>
                <a:cubicBezTo>
                  <a:pt x="1227703" y="111681"/>
                  <a:pt x="1220316" y="107599"/>
                  <a:pt x="1211568" y="107599"/>
                </a:cubicBezTo>
                <a:close/>
                <a:moveTo>
                  <a:pt x="1322957" y="239398"/>
                </a:moveTo>
                <a:cubicBezTo>
                  <a:pt x="1321207" y="239398"/>
                  <a:pt x="1319944" y="239009"/>
                  <a:pt x="1319166" y="238231"/>
                </a:cubicBezTo>
                <a:cubicBezTo>
                  <a:pt x="1318583" y="237455"/>
                  <a:pt x="1318291" y="235899"/>
                  <a:pt x="1318291" y="233567"/>
                </a:cubicBezTo>
                <a:lnTo>
                  <a:pt x="1318291" y="5833"/>
                </a:lnTo>
                <a:cubicBezTo>
                  <a:pt x="1318291" y="3499"/>
                  <a:pt x="1318583" y="1945"/>
                  <a:pt x="1319166" y="1167"/>
                </a:cubicBezTo>
                <a:cubicBezTo>
                  <a:pt x="1319748" y="389"/>
                  <a:pt x="1321012" y="0"/>
                  <a:pt x="1322957" y="0"/>
                </a:cubicBezTo>
                <a:lnTo>
                  <a:pt x="1351825" y="0"/>
                </a:lnTo>
                <a:cubicBezTo>
                  <a:pt x="1353771" y="0"/>
                  <a:pt x="1355036" y="389"/>
                  <a:pt x="1355614" y="1167"/>
                </a:cubicBezTo>
                <a:cubicBezTo>
                  <a:pt x="1356395" y="1945"/>
                  <a:pt x="1356786" y="3499"/>
                  <a:pt x="1356786" y="5833"/>
                </a:cubicBezTo>
                <a:lnTo>
                  <a:pt x="1356786" y="233567"/>
                </a:lnTo>
                <a:cubicBezTo>
                  <a:pt x="1356786" y="235899"/>
                  <a:pt x="1356395" y="237455"/>
                  <a:pt x="1355614" y="238231"/>
                </a:cubicBezTo>
                <a:cubicBezTo>
                  <a:pt x="1355036" y="239009"/>
                  <a:pt x="1353771" y="239398"/>
                  <a:pt x="1351825" y="239398"/>
                </a:cubicBezTo>
                <a:close/>
                <a:moveTo>
                  <a:pt x="1520072" y="163585"/>
                </a:moveTo>
                <a:cubicBezTo>
                  <a:pt x="1519885" y="165917"/>
                  <a:pt x="1519291" y="167763"/>
                  <a:pt x="1518323" y="169124"/>
                </a:cubicBezTo>
                <a:cubicBezTo>
                  <a:pt x="1517542" y="170291"/>
                  <a:pt x="1515995" y="170873"/>
                  <a:pt x="1513652" y="170873"/>
                </a:cubicBezTo>
                <a:lnTo>
                  <a:pt x="1422394" y="170873"/>
                </a:lnTo>
                <a:cubicBezTo>
                  <a:pt x="1423753" y="183898"/>
                  <a:pt x="1427830" y="193521"/>
                  <a:pt x="1434641" y="199741"/>
                </a:cubicBezTo>
                <a:cubicBezTo>
                  <a:pt x="1441639" y="205963"/>
                  <a:pt x="1449903" y="209267"/>
                  <a:pt x="1459416" y="209656"/>
                </a:cubicBezTo>
                <a:cubicBezTo>
                  <a:pt x="1468367" y="210045"/>
                  <a:pt x="1476146" y="209170"/>
                  <a:pt x="1482754" y="207031"/>
                </a:cubicBezTo>
                <a:cubicBezTo>
                  <a:pt x="1489549" y="204893"/>
                  <a:pt x="1496063" y="201880"/>
                  <a:pt x="1502280" y="197991"/>
                </a:cubicBezTo>
                <a:cubicBezTo>
                  <a:pt x="1505014" y="196242"/>
                  <a:pt x="1506857" y="195756"/>
                  <a:pt x="1507825" y="196534"/>
                </a:cubicBezTo>
                <a:cubicBezTo>
                  <a:pt x="1508794" y="197312"/>
                  <a:pt x="1509278" y="199354"/>
                  <a:pt x="1509278" y="202657"/>
                </a:cubicBezTo>
                <a:lnTo>
                  <a:pt x="1509278" y="224527"/>
                </a:lnTo>
                <a:cubicBezTo>
                  <a:pt x="1509278" y="226665"/>
                  <a:pt x="1508997" y="228123"/>
                  <a:pt x="1508403" y="228901"/>
                </a:cubicBezTo>
                <a:cubicBezTo>
                  <a:pt x="1508013" y="229679"/>
                  <a:pt x="1506951" y="230747"/>
                  <a:pt x="1505201" y="232108"/>
                </a:cubicBezTo>
                <a:cubicBezTo>
                  <a:pt x="1499562" y="235996"/>
                  <a:pt x="1492376" y="238912"/>
                  <a:pt x="1483628" y="240856"/>
                </a:cubicBezTo>
                <a:cubicBezTo>
                  <a:pt x="1475068" y="242800"/>
                  <a:pt x="1466617" y="243772"/>
                  <a:pt x="1458260" y="243772"/>
                </a:cubicBezTo>
                <a:cubicBezTo>
                  <a:pt x="1434922" y="243772"/>
                  <a:pt x="1416458" y="236288"/>
                  <a:pt x="1402852" y="221320"/>
                </a:cubicBezTo>
                <a:cubicBezTo>
                  <a:pt x="1389434" y="206350"/>
                  <a:pt x="1382732" y="185065"/>
                  <a:pt x="1382732" y="157461"/>
                </a:cubicBezTo>
                <a:cubicBezTo>
                  <a:pt x="1382732" y="147158"/>
                  <a:pt x="1384091" y="136856"/>
                  <a:pt x="1386809" y="126552"/>
                </a:cubicBezTo>
                <a:cubicBezTo>
                  <a:pt x="1389543" y="116248"/>
                  <a:pt x="1393917" y="107015"/>
                  <a:pt x="1399931" y="98851"/>
                </a:cubicBezTo>
                <a:cubicBezTo>
                  <a:pt x="1405961" y="90491"/>
                  <a:pt x="1413349" y="83785"/>
                  <a:pt x="1422097" y="78731"/>
                </a:cubicBezTo>
                <a:cubicBezTo>
                  <a:pt x="1430845" y="73483"/>
                  <a:pt x="1441249" y="70858"/>
                  <a:pt x="1453292" y="70858"/>
                </a:cubicBezTo>
                <a:cubicBezTo>
                  <a:pt x="1465539" y="70858"/>
                  <a:pt x="1475849" y="73094"/>
                  <a:pt x="1484206" y="77564"/>
                </a:cubicBezTo>
                <a:cubicBezTo>
                  <a:pt x="1492767" y="82035"/>
                  <a:pt x="1499655" y="88062"/>
                  <a:pt x="1504904" y="95643"/>
                </a:cubicBezTo>
                <a:cubicBezTo>
                  <a:pt x="1510356" y="103225"/>
                  <a:pt x="1514245" y="112070"/>
                  <a:pt x="1516573" y="122178"/>
                </a:cubicBezTo>
                <a:cubicBezTo>
                  <a:pt x="1518901" y="132093"/>
                  <a:pt x="1520072" y="142687"/>
                  <a:pt x="1520072" y="153962"/>
                </a:cubicBezTo>
                <a:close/>
                <a:moveTo>
                  <a:pt x="1454167" y="104683"/>
                </a:moveTo>
                <a:cubicBezTo>
                  <a:pt x="1450090" y="104683"/>
                  <a:pt x="1446294" y="105654"/>
                  <a:pt x="1442795" y="107599"/>
                </a:cubicBezTo>
                <a:cubicBezTo>
                  <a:pt x="1439296" y="109542"/>
                  <a:pt x="1436187" y="112070"/>
                  <a:pt x="1433469" y="115180"/>
                </a:cubicBezTo>
                <a:cubicBezTo>
                  <a:pt x="1430939" y="118290"/>
                  <a:pt x="1428705" y="121886"/>
                  <a:pt x="1426768" y="125969"/>
                </a:cubicBezTo>
                <a:cubicBezTo>
                  <a:pt x="1424815" y="130051"/>
                  <a:pt x="1423550" y="134328"/>
                  <a:pt x="1422972" y="138799"/>
                </a:cubicBezTo>
                <a:lnTo>
                  <a:pt x="1482160" y="138799"/>
                </a:lnTo>
                <a:cubicBezTo>
                  <a:pt x="1482160" y="134911"/>
                  <a:pt x="1481488" y="130926"/>
                  <a:pt x="1480129" y="126844"/>
                </a:cubicBezTo>
                <a:cubicBezTo>
                  <a:pt x="1478958" y="122761"/>
                  <a:pt x="1477208" y="119165"/>
                  <a:pt x="1474881" y="116055"/>
                </a:cubicBezTo>
                <a:cubicBezTo>
                  <a:pt x="1472740" y="112749"/>
                  <a:pt x="1469913" y="110028"/>
                  <a:pt x="1466414" y="107890"/>
                </a:cubicBezTo>
                <a:cubicBezTo>
                  <a:pt x="1462915" y="105751"/>
                  <a:pt x="1458838" y="104683"/>
                  <a:pt x="1454167" y="104683"/>
                </a:cubicBezTo>
                <a:close/>
              </a:path>
            </a:pathLst>
          </a:custGeom>
          <a:solidFill>
            <a:srgbClr val="FFFFFF"/>
          </a:solidFill>
          <a:ln w="31242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7" name="그래픽 187">
            <a:extLst>
              <a:ext uri="{FF2B5EF4-FFF2-40B4-BE49-F238E27FC236}">
                <a16:creationId xmlns:a16="http://schemas.microsoft.com/office/drawing/2014/main" id="{6AE2B008-3959-F176-6C64-6E4F281DD8DB}"/>
              </a:ext>
            </a:extLst>
          </p:cNvPr>
          <p:cNvGrpSpPr/>
          <p:nvPr/>
        </p:nvGrpSpPr>
        <p:grpSpPr>
          <a:xfrm>
            <a:off x="8021308" y="2465874"/>
            <a:ext cx="2573438" cy="3002052"/>
            <a:chOff x="8065372" y="2186776"/>
            <a:chExt cx="2981670" cy="3478276"/>
          </a:xfrm>
          <a:solidFill>
            <a:schemeClr val="accent2">
              <a:lumMod val="75000"/>
            </a:schemeClr>
          </a:solidFill>
        </p:grpSpPr>
        <p:grpSp>
          <p:nvGrpSpPr>
            <p:cNvPr id="28" name="그래픽 187">
              <a:extLst>
                <a:ext uri="{FF2B5EF4-FFF2-40B4-BE49-F238E27FC236}">
                  <a16:creationId xmlns:a16="http://schemas.microsoft.com/office/drawing/2014/main" id="{7BA19858-383E-2686-F131-94620DD966D9}"/>
                </a:ext>
              </a:extLst>
            </p:cNvPr>
            <p:cNvGrpSpPr/>
            <p:nvPr/>
          </p:nvGrpSpPr>
          <p:grpSpPr>
            <a:xfrm>
              <a:off x="8490994" y="2540853"/>
              <a:ext cx="2556048" cy="3124200"/>
              <a:chOff x="8490994" y="2540853"/>
              <a:chExt cx="2556048" cy="3124200"/>
            </a:xfrm>
            <a:grpFill/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7A5EEC9-7D2F-24C1-9746-294D21A29D03}"/>
                  </a:ext>
                </a:extLst>
              </p:cNvPr>
              <p:cNvSpPr/>
              <p:nvPr/>
            </p:nvSpPr>
            <p:spPr>
              <a:xfrm>
                <a:off x="9323213" y="2540853"/>
                <a:ext cx="1541672" cy="416560"/>
              </a:xfrm>
              <a:custGeom>
                <a:avLst/>
                <a:gdLst>
                  <a:gd name="connsiteX0" fmla="*/ 47 w 1541672"/>
                  <a:gd name="connsiteY0" fmla="*/ 172367 h 416560"/>
                  <a:gd name="connsiteX1" fmla="*/ 222999 w 1541672"/>
                  <a:gd name="connsiteY1" fmla="*/ 68 h 416560"/>
                  <a:gd name="connsiteX2" fmla="*/ 1541720 w 1541672"/>
                  <a:gd name="connsiteY2" fmla="*/ 68 h 416560"/>
                  <a:gd name="connsiteX3" fmla="*/ 1177313 w 1541672"/>
                  <a:gd name="connsiteY3" fmla="*/ 416628 h 416560"/>
                  <a:gd name="connsiteX4" fmla="*/ 348766 w 1541672"/>
                  <a:gd name="connsiteY4" fmla="*/ 416628 h 41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672" h="416560">
                    <a:moveTo>
                      <a:pt x="47" y="172367"/>
                    </a:moveTo>
                    <a:lnTo>
                      <a:pt x="222999" y="68"/>
                    </a:lnTo>
                    <a:lnTo>
                      <a:pt x="1541720" y="68"/>
                    </a:lnTo>
                    <a:lnTo>
                      <a:pt x="1177313" y="416628"/>
                    </a:lnTo>
                    <a:lnTo>
                      <a:pt x="348766" y="416628"/>
                    </a:lnTo>
                    <a:close/>
                  </a:path>
                </a:pathLst>
              </a:custGeom>
              <a:grpFill/>
              <a:ln w="15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6570766A-5A82-E312-1432-8F95C635344F}"/>
                  </a:ext>
                </a:extLst>
              </p:cNvPr>
              <p:cNvSpPr/>
              <p:nvPr/>
            </p:nvSpPr>
            <p:spPr>
              <a:xfrm>
                <a:off x="10313183" y="2576833"/>
                <a:ext cx="733859" cy="1473217"/>
              </a:xfrm>
              <a:custGeom>
                <a:avLst/>
                <a:gdLst>
                  <a:gd name="connsiteX0" fmla="*/ 612250 w 733859"/>
                  <a:gd name="connsiteY0" fmla="*/ 68 h 1473217"/>
                  <a:gd name="connsiteX1" fmla="*/ 733906 w 733859"/>
                  <a:gd name="connsiteY1" fmla="*/ 172367 h 1473217"/>
                  <a:gd name="connsiteX2" fmla="*/ 413676 w 733859"/>
                  <a:gd name="connsiteY2" fmla="*/ 1261672 h 1473217"/>
                  <a:gd name="connsiteX3" fmla="*/ 268150 w 733859"/>
                  <a:gd name="connsiteY3" fmla="*/ 1473285 h 1473217"/>
                  <a:gd name="connsiteX4" fmla="*/ 47 w 733859"/>
                  <a:gd name="connsiteY4" fmla="*/ 1251684 h 1473217"/>
                  <a:gd name="connsiteX5" fmla="*/ 244375 w 733859"/>
                  <a:gd name="connsiteY5" fmla="*/ 420592 h 147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3859" h="1473217">
                    <a:moveTo>
                      <a:pt x="612250" y="68"/>
                    </a:moveTo>
                    <a:lnTo>
                      <a:pt x="733906" y="172367"/>
                    </a:lnTo>
                    <a:lnTo>
                      <a:pt x="413676" y="1261672"/>
                    </a:lnTo>
                    <a:lnTo>
                      <a:pt x="268150" y="1473285"/>
                    </a:lnTo>
                    <a:lnTo>
                      <a:pt x="47" y="1251684"/>
                    </a:lnTo>
                    <a:lnTo>
                      <a:pt x="244375" y="420592"/>
                    </a:lnTo>
                    <a:close/>
                  </a:path>
                </a:pathLst>
              </a:custGeom>
              <a:grpFill/>
              <a:ln w="15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AF353CE-46D6-4E16-2AFA-5F415A047957}"/>
                  </a:ext>
                </a:extLst>
              </p:cNvPr>
              <p:cNvSpPr/>
              <p:nvPr/>
            </p:nvSpPr>
            <p:spPr>
              <a:xfrm>
                <a:off x="9907470" y="4155861"/>
                <a:ext cx="663819" cy="1473216"/>
              </a:xfrm>
              <a:custGeom>
                <a:avLst/>
                <a:gdLst>
                  <a:gd name="connsiteX0" fmla="*/ 47 w 663819"/>
                  <a:gd name="connsiteY0" fmla="*/ 1052751 h 1473216"/>
                  <a:gd name="connsiteX1" fmla="*/ 244364 w 663819"/>
                  <a:gd name="connsiteY1" fmla="*/ 221667 h 1473216"/>
                  <a:gd name="connsiteX2" fmla="*/ 642762 w 663819"/>
                  <a:gd name="connsiteY2" fmla="*/ 68 h 1473216"/>
                  <a:gd name="connsiteX3" fmla="*/ 663867 w 663819"/>
                  <a:gd name="connsiteY3" fmla="*/ 211670 h 1473216"/>
                  <a:gd name="connsiteX4" fmla="*/ 343636 w 663819"/>
                  <a:gd name="connsiteY4" fmla="*/ 1300985 h 1473216"/>
                  <a:gd name="connsiteX5" fmla="*/ 120677 w 663819"/>
                  <a:gd name="connsiteY5" fmla="*/ 1473284 h 1473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3819" h="1473216">
                    <a:moveTo>
                      <a:pt x="47" y="1052751"/>
                    </a:moveTo>
                    <a:lnTo>
                      <a:pt x="244364" y="221667"/>
                    </a:lnTo>
                    <a:lnTo>
                      <a:pt x="642762" y="68"/>
                    </a:lnTo>
                    <a:lnTo>
                      <a:pt x="663867" y="211670"/>
                    </a:lnTo>
                    <a:lnTo>
                      <a:pt x="343636" y="1300985"/>
                    </a:lnTo>
                    <a:lnTo>
                      <a:pt x="120677" y="1473284"/>
                    </a:lnTo>
                    <a:close/>
                  </a:path>
                </a:pathLst>
              </a:custGeom>
              <a:grpFill/>
              <a:ln w="15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B06CCA2-3B08-0BFA-B93E-5A90201336CE}"/>
                  </a:ext>
                </a:extLst>
              </p:cNvPr>
              <p:cNvSpPr/>
              <p:nvPr/>
            </p:nvSpPr>
            <p:spPr>
              <a:xfrm>
                <a:off x="8506081" y="5248488"/>
                <a:ext cx="1440375" cy="416565"/>
              </a:xfrm>
              <a:custGeom>
                <a:avLst/>
                <a:gdLst>
                  <a:gd name="connsiteX0" fmla="*/ 492378 w 1440375"/>
                  <a:gd name="connsiteY0" fmla="*/ 68 h 416565"/>
                  <a:gd name="connsiteX1" fmla="*/ 1320924 w 1440375"/>
                  <a:gd name="connsiteY1" fmla="*/ 68 h 416565"/>
                  <a:gd name="connsiteX2" fmla="*/ 1440423 w 1440375"/>
                  <a:gd name="connsiteY2" fmla="*/ 416633 h 416565"/>
                  <a:gd name="connsiteX3" fmla="*/ 121695 w 1440375"/>
                  <a:gd name="connsiteY3" fmla="*/ 416633 h 416565"/>
                  <a:gd name="connsiteX4" fmla="*/ 47 w 1440375"/>
                  <a:gd name="connsiteY4" fmla="*/ 244333 h 416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0375" h="416565">
                    <a:moveTo>
                      <a:pt x="492378" y="68"/>
                    </a:moveTo>
                    <a:lnTo>
                      <a:pt x="1320924" y="68"/>
                    </a:lnTo>
                    <a:lnTo>
                      <a:pt x="1440423" y="416633"/>
                    </a:lnTo>
                    <a:lnTo>
                      <a:pt x="121695" y="416633"/>
                    </a:lnTo>
                    <a:lnTo>
                      <a:pt x="47" y="244333"/>
                    </a:lnTo>
                    <a:close/>
                  </a:path>
                </a:pathLst>
              </a:custGeom>
              <a:grpFill/>
              <a:ln w="15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99D061C-C44C-0BB9-8B05-3E6B4A7A38B5}"/>
                  </a:ext>
                </a:extLst>
              </p:cNvPr>
              <p:cNvSpPr/>
              <p:nvPr/>
            </p:nvSpPr>
            <p:spPr>
              <a:xfrm>
                <a:off x="8490994" y="4155861"/>
                <a:ext cx="723535" cy="1265816"/>
              </a:xfrm>
              <a:custGeom>
                <a:avLst/>
                <a:gdLst>
                  <a:gd name="connsiteX0" fmla="*/ 309959 w 723535"/>
                  <a:gd name="connsiteY0" fmla="*/ 211670 h 1265816"/>
                  <a:gd name="connsiteX1" fmla="*/ 455479 w 723535"/>
                  <a:gd name="connsiteY1" fmla="*/ 68 h 1265816"/>
                  <a:gd name="connsiteX2" fmla="*/ 723583 w 723535"/>
                  <a:gd name="connsiteY2" fmla="*/ 221667 h 1265816"/>
                  <a:gd name="connsiteX3" fmla="*/ 487737 w 723535"/>
                  <a:gd name="connsiteY3" fmla="*/ 1023930 h 1265816"/>
                  <a:gd name="connsiteX4" fmla="*/ 47 w 723535"/>
                  <a:gd name="connsiteY4" fmla="*/ 1265884 h 126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535" h="1265816">
                    <a:moveTo>
                      <a:pt x="309959" y="211670"/>
                    </a:moveTo>
                    <a:lnTo>
                      <a:pt x="455479" y="68"/>
                    </a:lnTo>
                    <a:lnTo>
                      <a:pt x="723583" y="221667"/>
                    </a:lnTo>
                    <a:lnTo>
                      <a:pt x="487737" y="1023930"/>
                    </a:lnTo>
                    <a:lnTo>
                      <a:pt x="47" y="1265884"/>
                    </a:lnTo>
                    <a:close/>
                  </a:path>
                </a:pathLst>
              </a:custGeom>
              <a:grpFill/>
              <a:ln w="15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9AA66822-B70A-D763-6B93-954895526762}"/>
                  </a:ext>
                </a:extLst>
              </p:cNvPr>
              <p:cNvSpPr/>
              <p:nvPr/>
            </p:nvSpPr>
            <p:spPr>
              <a:xfrm>
                <a:off x="8956427" y="2784225"/>
                <a:ext cx="655343" cy="1265825"/>
              </a:xfrm>
              <a:custGeom>
                <a:avLst/>
                <a:gdLst>
                  <a:gd name="connsiteX0" fmla="*/ 309960 w 655343"/>
                  <a:gd name="connsiteY0" fmla="*/ 68 h 1265825"/>
                  <a:gd name="connsiteX1" fmla="*/ 655390 w 655343"/>
                  <a:gd name="connsiteY1" fmla="*/ 242026 h 1265825"/>
                  <a:gd name="connsiteX2" fmla="*/ 419544 w 655343"/>
                  <a:gd name="connsiteY2" fmla="*/ 1044292 h 1265825"/>
                  <a:gd name="connsiteX3" fmla="*/ 21151 w 655343"/>
                  <a:gd name="connsiteY3" fmla="*/ 1265894 h 1265825"/>
                  <a:gd name="connsiteX4" fmla="*/ 47 w 655343"/>
                  <a:gd name="connsiteY4" fmla="*/ 1054281 h 126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43" h="1265825">
                    <a:moveTo>
                      <a:pt x="309960" y="68"/>
                    </a:moveTo>
                    <a:lnTo>
                      <a:pt x="655390" y="242026"/>
                    </a:lnTo>
                    <a:lnTo>
                      <a:pt x="419544" y="1044292"/>
                    </a:lnTo>
                    <a:lnTo>
                      <a:pt x="21151" y="1265894"/>
                    </a:lnTo>
                    <a:lnTo>
                      <a:pt x="47" y="1054281"/>
                    </a:lnTo>
                    <a:close/>
                  </a:path>
                </a:pathLst>
              </a:custGeom>
              <a:grpFill/>
              <a:ln w="15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54D6A2E8-069D-A855-A541-45C2259F2AED}"/>
                  </a:ext>
                </a:extLst>
              </p:cNvPr>
              <p:cNvSpPr/>
              <p:nvPr/>
            </p:nvSpPr>
            <p:spPr>
              <a:xfrm>
                <a:off x="9026050" y="3894673"/>
                <a:ext cx="1475616" cy="416554"/>
              </a:xfrm>
              <a:custGeom>
                <a:avLst/>
                <a:gdLst>
                  <a:gd name="connsiteX0" fmla="*/ 47 w 1475616"/>
                  <a:gd name="connsiteY0" fmla="*/ 208347 h 416554"/>
                  <a:gd name="connsiteX1" fmla="*/ 374490 w 1475616"/>
                  <a:gd name="connsiteY1" fmla="*/ 68 h 416554"/>
                  <a:gd name="connsiteX2" fmla="*/ 1223681 w 1475616"/>
                  <a:gd name="connsiteY2" fmla="*/ 68 h 416554"/>
                  <a:gd name="connsiteX3" fmla="*/ 1475664 w 1475616"/>
                  <a:gd name="connsiteY3" fmla="*/ 208347 h 416554"/>
                  <a:gd name="connsiteX4" fmla="*/ 1101212 w 1475616"/>
                  <a:gd name="connsiteY4" fmla="*/ 416622 h 416554"/>
                  <a:gd name="connsiteX5" fmla="*/ 252033 w 1475616"/>
                  <a:gd name="connsiteY5" fmla="*/ 416622 h 4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75616" h="416554">
                    <a:moveTo>
                      <a:pt x="47" y="208347"/>
                    </a:moveTo>
                    <a:lnTo>
                      <a:pt x="374490" y="68"/>
                    </a:lnTo>
                    <a:lnTo>
                      <a:pt x="1223681" y="68"/>
                    </a:lnTo>
                    <a:lnTo>
                      <a:pt x="1475664" y="208347"/>
                    </a:lnTo>
                    <a:lnTo>
                      <a:pt x="1101212" y="416622"/>
                    </a:lnTo>
                    <a:lnTo>
                      <a:pt x="252033" y="416622"/>
                    </a:lnTo>
                    <a:close/>
                  </a:path>
                </a:pathLst>
              </a:custGeom>
              <a:grpFill/>
              <a:ln w="15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92D0B94-5A76-6564-998B-3FA0F559E210}"/>
              </a:ext>
            </a:extLst>
          </p:cNvPr>
          <p:cNvSpPr/>
          <p:nvPr/>
        </p:nvSpPr>
        <p:spPr>
          <a:xfrm>
            <a:off x="8324615" y="2454048"/>
            <a:ext cx="888530" cy="3013875"/>
          </a:xfrm>
          <a:custGeom>
            <a:avLst/>
            <a:gdLst>
              <a:gd name="connsiteX0" fmla="*/ 0 w 1029480"/>
              <a:gd name="connsiteY0" fmla="*/ 3491975 h 3491974"/>
              <a:gd name="connsiteX1" fmla="*/ 1029480 w 1029480"/>
              <a:gd name="connsiteY1" fmla="*/ 0 h 349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9480" h="3491974">
                <a:moveTo>
                  <a:pt x="0" y="3491975"/>
                </a:moveTo>
                <a:lnTo>
                  <a:pt x="1029480" y="0"/>
                </a:lnTo>
              </a:path>
            </a:pathLst>
          </a:custGeom>
          <a:solidFill>
            <a:srgbClr val="FF0000"/>
          </a:solidFill>
          <a:ln w="15621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345A7BC3-A21D-8CA4-947C-64FB98CB5A09}"/>
              </a:ext>
            </a:extLst>
          </p:cNvPr>
          <p:cNvSpPr/>
          <p:nvPr/>
        </p:nvSpPr>
        <p:spPr>
          <a:xfrm>
            <a:off x="8317874" y="2400119"/>
            <a:ext cx="6741" cy="3067804"/>
          </a:xfrm>
          <a:custGeom>
            <a:avLst/>
            <a:gdLst>
              <a:gd name="connsiteX0" fmla="*/ 7811 w 7810"/>
              <a:gd name="connsiteY0" fmla="*/ 3554459 h 3554458"/>
              <a:gd name="connsiteX1" fmla="*/ 0 w 7810"/>
              <a:gd name="connsiteY1" fmla="*/ 0 h 355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10" h="3554458">
                <a:moveTo>
                  <a:pt x="7811" y="3554459"/>
                </a:moveTo>
                <a:lnTo>
                  <a:pt x="0" y="0"/>
                </a:lnTo>
              </a:path>
            </a:pathLst>
          </a:custGeom>
          <a:solidFill>
            <a:srgbClr val="FF0000"/>
          </a:solidFill>
          <a:ln w="15621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5A2C8FD1-6F0F-B27F-CE9F-2686025997E2}"/>
              </a:ext>
            </a:extLst>
          </p:cNvPr>
          <p:cNvSpPr/>
          <p:nvPr/>
        </p:nvSpPr>
        <p:spPr>
          <a:xfrm>
            <a:off x="8324615" y="5467923"/>
            <a:ext cx="2270125" cy="13482"/>
          </a:xfrm>
          <a:custGeom>
            <a:avLst/>
            <a:gdLst>
              <a:gd name="connsiteX0" fmla="*/ 0 w 2630242"/>
              <a:gd name="connsiteY0" fmla="*/ 0 h 15621"/>
              <a:gd name="connsiteX1" fmla="*/ 2630243 w 2630242"/>
              <a:gd name="connsiteY1" fmla="*/ 0 h 15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0242" h="15621">
                <a:moveTo>
                  <a:pt x="0" y="0"/>
                </a:moveTo>
                <a:lnTo>
                  <a:pt x="2630243" y="0"/>
                </a:lnTo>
              </a:path>
            </a:pathLst>
          </a:custGeom>
          <a:solidFill>
            <a:srgbClr val="FF0000"/>
          </a:solidFill>
          <a:ln w="15621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380459F-ABCD-9C56-F317-658B22C1E026}"/>
              </a:ext>
            </a:extLst>
          </p:cNvPr>
          <p:cNvSpPr/>
          <p:nvPr/>
        </p:nvSpPr>
        <p:spPr>
          <a:xfrm>
            <a:off x="8371360" y="2858389"/>
            <a:ext cx="642311" cy="92184"/>
          </a:xfrm>
          <a:custGeom>
            <a:avLst/>
            <a:gdLst>
              <a:gd name="connsiteX0" fmla="*/ 0 w 744203"/>
              <a:gd name="connsiteY0" fmla="*/ 0 h 106807"/>
              <a:gd name="connsiteX1" fmla="*/ 744203 w 744203"/>
              <a:gd name="connsiteY1" fmla="*/ 106807 h 10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4203" h="106807">
                <a:moveTo>
                  <a:pt x="0" y="0"/>
                </a:moveTo>
                <a:cubicBezTo>
                  <a:pt x="251545" y="4507"/>
                  <a:pt x="501545" y="40387"/>
                  <a:pt x="744203" y="106807"/>
                </a:cubicBezTo>
              </a:path>
            </a:pathLst>
          </a:custGeom>
          <a:noFill/>
          <a:ln w="15621" cap="rnd">
            <a:solidFill>
              <a:srgbClr val="FFFFFF"/>
            </a:solidFill>
            <a:prstDash val="solid"/>
            <a:miter/>
            <a:headEnd type="triangle" w="med" len="med"/>
            <a:tailEnd type="triangle" w="med" len="med"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42" name="그래픽 22">
            <a:extLst>
              <a:ext uri="{FF2B5EF4-FFF2-40B4-BE49-F238E27FC236}">
                <a16:creationId xmlns:a16="http://schemas.microsoft.com/office/drawing/2014/main" id="{F44CDD28-C546-7912-C53F-3AA96E343136}"/>
              </a:ext>
            </a:extLst>
          </p:cNvPr>
          <p:cNvGrpSpPr/>
          <p:nvPr/>
        </p:nvGrpSpPr>
        <p:grpSpPr>
          <a:xfrm>
            <a:off x="5236354" y="2761790"/>
            <a:ext cx="1537248" cy="2712800"/>
            <a:chOff x="5319515" y="2458642"/>
            <a:chExt cx="1896830" cy="3347357"/>
          </a:xfrm>
          <a:solidFill>
            <a:schemeClr val="accent2">
              <a:lumMod val="75000"/>
            </a:schemeClr>
          </a:solidFill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D95BA73-5440-8764-0905-42E754A5C353}"/>
                </a:ext>
              </a:extLst>
            </p:cNvPr>
            <p:cNvSpPr/>
            <p:nvPr/>
          </p:nvSpPr>
          <p:spPr>
            <a:xfrm>
              <a:off x="5461220" y="2458642"/>
              <a:ext cx="1613431" cy="446314"/>
            </a:xfrm>
            <a:custGeom>
              <a:avLst/>
              <a:gdLst>
                <a:gd name="connsiteX0" fmla="*/ 56 w 1613431"/>
                <a:gd name="connsiteY0" fmla="*/ 81511 h 446314"/>
                <a:gd name="connsiteX1" fmla="*/ 81508 w 1613431"/>
                <a:gd name="connsiteY1" fmla="*/ 58 h 446314"/>
                <a:gd name="connsiteX2" fmla="*/ 1532030 w 1613431"/>
                <a:gd name="connsiteY2" fmla="*/ 58 h 446314"/>
                <a:gd name="connsiteX3" fmla="*/ 1613488 w 1613431"/>
                <a:gd name="connsiteY3" fmla="*/ 81511 h 446314"/>
                <a:gd name="connsiteX4" fmla="*/ 1248621 w 1613431"/>
                <a:gd name="connsiteY4" fmla="*/ 446373 h 446314"/>
                <a:gd name="connsiteX5" fmla="*/ 364918 w 1613431"/>
                <a:gd name="connsiteY5" fmla="*/ 446373 h 44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31" h="446314">
                  <a:moveTo>
                    <a:pt x="56" y="81511"/>
                  </a:moveTo>
                  <a:lnTo>
                    <a:pt x="81508" y="58"/>
                  </a:lnTo>
                  <a:lnTo>
                    <a:pt x="1532030" y="58"/>
                  </a:lnTo>
                  <a:lnTo>
                    <a:pt x="1613488" y="81511"/>
                  </a:lnTo>
                  <a:lnTo>
                    <a:pt x="1248621" y="446373"/>
                  </a:lnTo>
                  <a:lnTo>
                    <a:pt x="364918" y="446373"/>
                  </a:lnTo>
                  <a:close/>
                </a:path>
              </a:pathLst>
            </a:custGeom>
            <a:grpFill/>
            <a:ln w="16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2D37AAE-200F-60BD-AD72-42826EDCA4C2}"/>
                </a:ext>
              </a:extLst>
            </p:cNvPr>
            <p:cNvSpPr/>
            <p:nvPr/>
          </p:nvSpPr>
          <p:spPr>
            <a:xfrm>
              <a:off x="6770037" y="2600347"/>
              <a:ext cx="446308" cy="1475292"/>
            </a:xfrm>
            <a:custGeom>
              <a:avLst/>
              <a:gdLst>
                <a:gd name="connsiteX0" fmla="*/ 364923 w 446308"/>
                <a:gd name="connsiteY0" fmla="*/ 58 h 1475292"/>
                <a:gd name="connsiteX1" fmla="*/ 446364 w 446308"/>
                <a:gd name="connsiteY1" fmla="*/ 81510 h 1475292"/>
                <a:gd name="connsiteX2" fmla="*/ 446364 w 446308"/>
                <a:gd name="connsiteY2" fmla="*/ 1248623 h 1475292"/>
                <a:gd name="connsiteX3" fmla="*/ 357107 w 446308"/>
                <a:gd name="connsiteY3" fmla="*/ 1475351 h 1475292"/>
                <a:gd name="connsiteX4" fmla="*/ 56 w 446308"/>
                <a:gd name="connsiteY4" fmla="*/ 1237921 h 1475292"/>
                <a:gd name="connsiteX5" fmla="*/ 56 w 446308"/>
                <a:gd name="connsiteY5" fmla="*/ 364921 h 147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308" h="1475292">
                  <a:moveTo>
                    <a:pt x="364923" y="58"/>
                  </a:moveTo>
                  <a:lnTo>
                    <a:pt x="446364" y="81510"/>
                  </a:lnTo>
                  <a:lnTo>
                    <a:pt x="446364" y="1248623"/>
                  </a:lnTo>
                  <a:lnTo>
                    <a:pt x="357107" y="1475351"/>
                  </a:lnTo>
                  <a:lnTo>
                    <a:pt x="56" y="1237921"/>
                  </a:lnTo>
                  <a:lnTo>
                    <a:pt x="56" y="364921"/>
                  </a:lnTo>
                  <a:close/>
                </a:path>
              </a:pathLst>
            </a:custGeom>
            <a:grpFill/>
            <a:ln w="16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5EDAF6A7-1A9F-D597-72AD-52FAAF074F58}"/>
                </a:ext>
              </a:extLst>
            </p:cNvPr>
            <p:cNvSpPr/>
            <p:nvPr/>
          </p:nvSpPr>
          <p:spPr>
            <a:xfrm>
              <a:off x="6770037" y="4189008"/>
              <a:ext cx="446308" cy="1475280"/>
            </a:xfrm>
            <a:custGeom>
              <a:avLst/>
              <a:gdLst>
                <a:gd name="connsiteX0" fmla="*/ 56 w 446308"/>
                <a:gd name="connsiteY0" fmla="*/ 1110477 h 1475280"/>
                <a:gd name="connsiteX1" fmla="*/ 56 w 446308"/>
                <a:gd name="connsiteY1" fmla="*/ 237486 h 1475280"/>
                <a:gd name="connsiteX2" fmla="*/ 357107 w 446308"/>
                <a:gd name="connsiteY2" fmla="*/ 58 h 1475280"/>
                <a:gd name="connsiteX3" fmla="*/ 446364 w 446308"/>
                <a:gd name="connsiteY3" fmla="*/ 226775 h 1475280"/>
                <a:gd name="connsiteX4" fmla="*/ 446364 w 446308"/>
                <a:gd name="connsiteY4" fmla="*/ 1393898 h 1475280"/>
                <a:gd name="connsiteX5" fmla="*/ 364923 w 446308"/>
                <a:gd name="connsiteY5" fmla="*/ 1475339 h 147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308" h="1475280">
                  <a:moveTo>
                    <a:pt x="56" y="1110477"/>
                  </a:moveTo>
                  <a:lnTo>
                    <a:pt x="56" y="237486"/>
                  </a:lnTo>
                  <a:lnTo>
                    <a:pt x="357107" y="58"/>
                  </a:lnTo>
                  <a:lnTo>
                    <a:pt x="446364" y="226775"/>
                  </a:lnTo>
                  <a:lnTo>
                    <a:pt x="446364" y="1393898"/>
                  </a:lnTo>
                  <a:lnTo>
                    <a:pt x="364923" y="1475339"/>
                  </a:lnTo>
                  <a:close/>
                </a:path>
              </a:pathLst>
            </a:custGeom>
            <a:grpFill/>
            <a:ln w="16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4B27227-B904-5DFC-B6D3-90446C575DCF}"/>
                </a:ext>
              </a:extLst>
            </p:cNvPr>
            <p:cNvSpPr/>
            <p:nvPr/>
          </p:nvSpPr>
          <p:spPr>
            <a:xfrm>
              <a:off x="5461220" y="5359679"/>
              <a:ext cx="1613431" cy="446319"/>
            </a:xfrm>
            <a:custGeom>
              <a:avLst/>
              <a:gdLst>
                <a:gd name="connsiteX0" fmla="*/ 364918 w 1613431"/>
                <a:gd name="connsiteY0" fmla="*/ 58 h 446319"/>
                <a:gd name="connsiteX1" fmla="*/ 1248621 w 1613431"/>
                <a:gd name="connsiteY1" fmla="*/ 58 h 446319"/>
                <a:gd name="connsiteX2" fmla="*/ 1613488 w 1613431"/>
                <a:gd name="connsiteY2" fmla="*/ 364920 h 446319"/>
                <a:gd name="connsiteX3" fmla="*/ 1532030 w 1613431"/>
                <a:gd name="connsiteY3" fmla="*/ 446378 h 446319"/>
                <a:gd name="connsiteX4" fmla="*/ 81508 w 1613431"/>
                <a:gd name="connsiteY4" fmla="*/ 446378 h 446319"/>
                <a:gd name="connsiteX5" fmla="*/ 56 w 1613431"/>
                <a:gd name="connsiteY5" fmla="*/ 364920 h 44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31" h="446319">
                  <a:moveTo>
                    <a:pt x="364918" y="58"/>
                  </a:moveTo>
                  <a:lnTo>
                    <a:pt x="1248621" y="58"/>
                  </a:lnTo>
                  <a:lnTo>
                    <a:pt x="1613488" y="364920"/>
                  </a:lnTo>
                  <a:lnTo>
                    <a:pt x="1532030" y="446378"/>
                  </a:lnTo>
                  <a:lnTo>
                    <a:pt x="81508" y="446378"/>
                  </a:lnTo>
                  <a:lnTo>
                    <a:pt x="56" y="364920"/>
                  </a:lnTo>
                  <a:close/>
                </a:path>
              </a:pathLst>
            </a:custGeom>
            <a:grpFill/>
            <a:ln w="16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D23A19B6-67D1-BD63-45D1-5BB424320CC0}"/>
                </a:ext>
              </a:extLst>
            </p:cNvPr>
            <p:cNvSpPr/>
            <p:nvPr/>
          </p:nvSpPr>
          <p:spPr>
            <a:xfrm>
              <a:off x="5319515" y="4189008"/>
              <a:ext cx="446314" cy="1475280"/>
            </a:xfrm>
            <a:custGeom>
              <a:avLst/>
              <a:gdLst>
                <a:gd name="connsiteX0" fmla="*/ 56 w 446314"/>
                <a:gd name="connsiteY0" fmla="*/ 226775 h 1475280"/>
                <a:gd name="connsiteX1" fmla="*/ 89319 w 446314"/>
                <a:gd name="connsiteY1" fmla="*/ 58 h 1475280"/>
                <a:gd name="connsiteX2" fmla="*/ 446371 w 446314"/>
                <a:gd name="connsiteY2" fmla="*/ 237486 h 1475280"/>
                <a:gd name="connsiteX3" fmla="*/ 446371 w 446314"/>
                <a:gd name="connsiteY3" fmla="*/ 1110477 h 1475280"/>
                <a:gd name="connsiteX4" fmla="*/ 81508 w 446314"/>
                <a:gd name="connsiteY4" fmla="*/ 1475339 h 1475280"/>
                <a:gd name="connsiteX5" fmla="*/ 56 w 446314"/>
                <a:gd name="connsiteY5" fmla="*/ 1393898 h 147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314" h="1475280">
                  <a:moveTo>
                    <a:pt x="56" y="226775"/>
                  </a:moveTo>
                  <a:lnTo>
                    <a:pt x="89319" y="58"/>
                  </a:lnTo>
                  <a:lnTo>
                    <a:pt x="446371" y="237486"/>
                  </a:lnTo>
                  <a:lnTo>
                    <a:pt x="446371" y="1110477"/>
                  </a:lnTo>
                  <a:lnTo>
                    <a:pt x="81508" y="1475339"/>
                  </a:lnTo>
                  <a:lnTo>
                    <a:pt x="56" y="1393898"/>
                  </a:lnTo>
                  <a:close/>
                </a:path>
              </a:pathLst>
            </a:custGeom>
            <a:grpFill/>
            <a:ln w="16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334D5A1-5288-73DB-771A-3FA6CA439EC9}"/>
                </a:ext>
              </a:extLst>
            </p:cNvPr>
            <p:cNvSpPr/>
            <p:nvPr/>
          </p:nvSpPr>
          <p:spPr>
            <a:xfrm>
              <a:off x="5319515" y="2600347"/>
              <a:ext cx="446314" cy="1475292"/>
            </a:xfrm>
            <a:custGeom>
              <a:avLst/>
              <a:gdLst>
                <a:gd name="connsiteX0" fmla="*/ 56 w 446314"/>
                <a:gd name="connsiteY0" fmla="*/ 81510 h 1475292"/>
                <a:gd name="connsiteX1" fmla="*/ 81508 w 446314"/>
                <a:gd name="connsiteY1" fmla="*/ 58 h 1475292"/>
                <a:gd name="connsiteX2" fmla="*/ 446371 w 446314"/>
                <a:gd name="connsiteY2" fmla="*/ 364921 h 1475292"/>
                <a:gd name="connsiteX3" fmla="*/ 446371 w 446314"/>
                <a:gd name="connsiteY3" fmla="*/ 1237921 h 1475292"/>
                <a:gd name="connsiteX4" fmla="*/ 89319 w 446314"/>
                <a:gd name="connsiteY4" fmla="*/ 1475351 h 1475292"/>
                <a:gd name="connsiteX5" fmla="*/ 56 w 446314"/>
                <a:gd name="connsiteY5" fmla="*/ 1248623 h 147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314" h="1475292">
                  <a:moveTo>
                    <a:pt x="56" y="81510"/>
                  </a:moveTo>
                  <a:lnTo>
                    <a:pt x="81508" y="58"/>
                  </a:lnTo>
                  <a:lnTo>
                    <a:pt x="446371" y="364921"/>
                  </a:lnTo>
                  <a:lnTo>
                    <a:pt x="446371" y="1237921"/>
                  </a:lnTo>
                  <a:lnTo>
                    <a:pt x="89319" y="1475351"/>
                  </a:lnTo>
                  <a:lnTo>
                    <a:pt x="56" y="1248623"/>
                  </a:lnTo>
                  <a:close/>
                </a:path>
              </a:pathLst>
            </a:custGeom>
            <a:grpFill/>
            <a:ln w="16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624DE33-F41A-9CE0-4559-3D31B2DC1B68}"/>
                </a:ext>
              </a:extLst>
            </p:cNvPr>
            <p:cNvSpPr/>
            <p:nvPr/>
          </p:nvSpPr>
          <p:spPr>
            <a:xfrm>
              <a:off x="5477425" y="3909164"/>
              <a:ext cx="1581007" cy="446308"/>
            </a:xfrm>
            <a:custGeom>
              <a:avLst/>
              <a:gdLst>
                <a:gd name="connsiteX0" fmla="*/ 56 w 1581007"/>
                <a:gd name="connsiteY0" fmla="*/ 223215 h 446308"/>
                <a:gd name="connsiteX1" fmla="*/ 335643 w 1581007"/>
                <a:gd name="connsiteY1" fmla="*/ 58 h 446308"/>
                <a:gd name="connsiteX2" fmla="*/ 1245485 w 1581007"/>
                <a:gd name="connsiteY2" fmla="*/ 58 h 446308"/>
                <a:gd name="connsiteX3" fmla="*/ 1581064 w 1581007"/>
                <a:gd name="connsiteY3" fmla="*/ 223215 h 446308"/>
                <a:gd name="connsiteX4" fmla="*/ 1245485 w 1581007"/>
                <a:gd name="connsiteY4" fmla="*/ 446366 h 446308"/>
                <a:gd name="connsiteX5" fmla="*/ 335643 w 1581007"/>
                <a:gd name="connsiteY5" fmla="*/ 446366 h 44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007" h="446308">
                  <a:moveTo>
                    <a:pt x="56" y="223215"/>
                  </a:moveTo>
                  <a:lnTo>
                    <a:pt x="335643" y="58"/>
                  </a:lnTo>
                  <a:lnTo>
                    <a:pt x="1245485" y="58"/>
                  </a:lnTo>
                  <a:lnTo>
                    <a:pt x="1581064" y="223215"/>
                  </a:lnTo>
                  <a:lnTo>
                    <a:pt x="1245485" y="446366"/>
                  </a:lnTo>
                  <a:lnTo>
                    <a:pt x="335643" y="446366"/>
                  </a:lnTo>
                  <a:close/>
                </a:path>
              </a:pathLst>
            </a:custGeom>
            <a:grpFill/>
            <a:ln w="16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7BD165FA-47E0-0EB8-333A-B092834FEA16}"/>
              </a:ext>
            </a:extLst>
          </p:cNvPr>
          <p:cNvSpPr/>
          <p:nvPr/>
        </p:nvSpPr>
        <p:spPr>
          <a:xfrm>
            <a:off x="5748928" y="2253153"/>
            <a:ext cx="1104182" cy="212937"/>
          </a:xfrm>
          <a:custGeom>
            <a:avLst/>
            <a:gdLst>
              <a:gd name="connsiteX0" fmla="*/ 104036 w 1362464"/>
              <a:gd name="connsiteY0" fmla="*/ 56549 h 262745"/>
              <a:gd name="connsiteX1" fmla="*/ 104036 w 1362464"/>
              <a:gd name="connsiteY1" fmla="*/ 251499 h 262745"/>
              <a:gd name="connsiteX2" fmla="*/ 102474 w 1362464"/>
              <a:gd name="connsiteY2" fmla="*/ 256498 h 262745"/>
              <a:gd name="connsiteX3" fmla="*/ 98101 w 1362464"/>
              <a:gd name="connsiteY3" fmla="*/ 257747 h 262745"/>
              <a:gd name="connsiteX4" fmla="*/ 67483 w 1362464"/>
              <a:gd name="connsiteY4" fmla="*/ 257747 h 262745"/>
              <a:gd name="connsiteX5" fmla="*/ 62796 w 1362464"/>
              <a:gd name="connsiteY5" fmla="*/ 256498 h 262745"/>
              <a:gd name="connsiteX6" fmla="*/ 61548 w 1362464"/>
              <a:gd name="connsiteY6" fmla="*/ 251499 h 262745"/>
              <a:gd name="connsiteX7" fmla="*/ 61548 w 1362464"/>
              <a:gd name="connsiteY7" fmla="*/ 56549 h 262745"/>
              <a:gd name="connsiteX8" fmla="*/ 6249 w 1362464"/>
              <a:gd name="connsiteY8" fmla="*/ 56549 h 262745"/>
              <a:gd name="connsiteX9" fmla="*/ 1250 w 1362464"/>
              <a:gd name="connsiteY9" fmla="*/ 55298 h 262745"/>
              <a:gd name="connsiteX10" fmla="*/ 0 w 1362464"/>
              <a:gd name="connsiteY10" fmla="*/ 50612 h 262745"/>
              <a:gd name="connsiteX11" fmla="*/ 0 w 1362464"/>
              <a:gd name="connsiteY11" fmla="*/ 23431 h 262745"/>
              <a:gd name="connsiteX12" fmla="*/ 6249 w 1362464"/>
              <a:gd name="connsiteY12" fmla="*/ 17184 h 262745"/>
              <a:gd name="connsiteX13" fmla="*/ 159960 w 1362464"/>
              <a:gd name="connsiteY13" fmla="*/ 17184 h 262745"/>
              <a:gd name="connsiteX14" fmla="*/ 164964 w 1362464"/>
              <a:gd name="connsiteY14" fmla="*/ 18745 h 262745"/>
              <a:gd name="connsiteX15" fmla="*/ 166203 w 1362464"/>
              <a:gd name="connsiteY15" fmla="*/ 23431 h 262745"/>
              <a:gd name="connsiteX16" fmla="*/ 166203 w 1362464"/>
              <a:gd name="connsiteY16" fmla="*/ 50612 h 262745"/>
              <a:gd name="connsiteX17" fmla="*/ 164964 w 1362464"/>
              <a:gd name="connsiteY17" fmla="*/ 55298 h 262745"/>
              <a:gd name="connsiteX18" fmla="*/ 159960 w 1362464"/>
              <a:gd name="connsiteY18" fmla="*/ 56549 h 262745"/>
              <a:gd name="connsiteX19" fmla="*/ 296800 w 1362464"/>
              <a:gd name="connsiteY19" fmla="*/ 257747 h 262745"/>
              <a:gd name="connsiteX20" fmla="*/ 291796 w 1362464"/>
              <a:gd name="connsiteY20" fmla="*/ 256498 h 262745"/>
              <a:gd name="connsiteX21" fmla="*/ 290557 w 1362464"/>
              <a:gd name="connsiteY21" fmla="*/ 251499 h 262745"/>
              <a:gd name="connsiteX22" fmla="*/ 290557 w 1362464"/>
              <a:gd name="connsiteY22" fmla="*/ 152149 h 262745"/>
              <a:gd name="connsiteX23" fmla="*/ 267126 w 1362464"/>
              <a:gd name="connsiteY23" fmla="*/ 112471 h 262745"/>
              <a:gd name="connsiteX24" fmla="*/ 245569 w 1362464"/>
              <a:gd name="connsiteY24" fmla="*/ 117782 h 262745"/>
              <a:gd name="connsiteX25" fmla="*/ 233384 w 1362464"/>
              <a:gd name="connsiteY25" fmla="*/ 131841 h 262745"/>
              <a:gd name="connsiteX26" fmla="*/ 233384 w 1362464"/>
              <a:gd name="connsiteY26" fmla="*/ 251499 h 262745"/>
              <a:gd name="connsiteX27" fmla="*/ 231811 w 1362464"/>
              <a:gd name="connsiteY27" fmla="*/ 256498 h 262745"/>
              <a:gd name="connsiteX28" fmla="*/ 227125 w 1362464"/>
              <a:gd name="connsiteY28" fmla="*/ 257747 h 262745"/>
              <a:gd name="connsiteX29" fmla="*/ 198388 w 1362464"/>
              <a:gd name="connsiteY29" fmla="*/ 257747 h 262745"/>
              <a:gd name="connsiteX30" fmla="*/ 193701 w 1362464"/>
              <a:gd name="connsiteY30" fmla="*/ 256498 h 262745"/>
              <a:gd name="connsiteX31" fmla="*/ 192446 w 1362464"/>
              <a:gd name="connsiteY31" fmla="*/ 251499 h 262745"/>
              <a:gd name="connsiteX32" fmla="*/ 192446 w 1362464"/>
              <a:gd name="connsiteY32" fmla="*/ 6248 h 262745"/>
              <a:gd name="connsiteX33" fmla="*/ 198388 w 1362464"/>
              <a:gd name="connsiteY33" fmla="*/ 0 h 262745"/>
              <a:gd name="connsiteX34" fmla="*/ 227125 w 1362464"/>
              <a:gd name="connsiteY34" fmla="*/ 0 h 262745"/>
              <a:gd name="connsiteX35" fmla="*/ 233384 w 1362464"/>
              <a:gd name="connsiteY35" fmla="*/ 6248 h 262745"/>
              <a:gd name="connsiteX36" fmla="*/ 233384 w 1362464"/>
              <a:gd name="connsiteY36" fmla="*/ 90601 h 262745"/>
              <a:gd name="connsiteX37" fmla="*/ 251192 w 1362464"/>
              <a:gd name="connsiteY37" fmla="*/ 79667 h 262745"/>
              <a:gd name="connsiteX38" fmla="*/ 269620 w 1362464"/>
              <a:gd name="connsiteY38" fmla="*/ 75294 h 262745"/>
              <a:gd name="connsiteX39" fmla="*/ 316165 w 1362464"/>
              <a:gd name="connsiteY39" fmla="*/ 93726 h 262745"/>
              <a:gd name="connsiteX40" fmla="*/ 331479 w 1362464"/>
              <a:gd name="connsiteY40" fmla="*/ 151836 h 262745"/>
              <a:gd name="connsiteX41" fmla="*/ 331479 w 1362464"/>
              <a:gd name="connsiteY41" fmla="*/ 251499 h 262745"/>
              <a:gd name="connsiteX42" fmla="*/ 329922 w 1362464"/>
              <a:gd name="connsiteY42" fmla="*/ 256498 h 262745"/>
              <a:gd name="connsiteX43" fmla="*/ 325537 w 1362464"/>
              <a:gd name="connsiteY43" fmla="*/ 257747 h 262745"/>
              <a:gd name="connsiteX44" fmla="*/ 396468 w 1362464"/>
              <a:gd name="connsiteY44" fmla="*/ 55923 h 262745"/>
              <a:gd name="connsiteX45" fmla="*/ 379279 w 1362464"/>
              <a:gd name="connsiteY45" fmla="*/ 48738 h 262745"/>
              <a:gd name="connsiteX46" fmla="*/ 372400 w 1362464"/>
              <a:gd name="connsiteY46" fmla="*/ 31243 h 262745"/>
              <a:gd name="connsiteX47" fmla="*/ 378961 w 1362464"/>
              <a:gd name="connsiteY47" fmla="*/ 13746 h 262745"/>
              <a:gd name="connsiteX48" fmla="*/ 396468 w 1362464"/>
              <a:gd name="connsiteY48" fmla="*/ 6248 h 262745"/>
              <a:gd name="connsiteX49" fmla="*/ 413958 w 1362464"/>
              <a:gd name="connsiteY49" fmla="*/ 13746 h 262745"/>
              <a:gd name="connsiteX50" fmla="*/ 420836 w 1362464"/>
              <a:gd name="connsiteY50" fmla="*/ 31243 h 262745"/>
              <a:gd name="connsiteX51" fmla="*/ 413958 w 1362464"/>
              <a:gd name="connsiteY51" fmla="*/ 48738 h 262745"/>
              <a:gd name="connsiteX52" fmla="*/ 396468 w 1362464"/>
              <a:gd name="connsiteY52" fmla="*/ 55923 h 262745"/>
              <a:gd name="connsiteX53" fmla="*/ 380534 w 1362464"/>
              <a:gd name="connsiteY53" fmla="*/ 257747 h 262745"/>
              <a:gd name="connsiteX54" fmla="*/ 376467 w 1362464"/>
              <a:gd name="connsiteY54" fmla="*/ 256498 h 262745"/>
              <a:gd name="connsiteX55" fmla="*/ 375530 w 1362464"/>
              <a:gd name="connsiteY55" fmla="*/ 251499 h 262745"/>
              <a:gd name="connsiteX56" fmla="*/ 375530 w 1362464"/>
              <a:gd name="connsiteY56" fmla="*/ 88727 h 262745"/>
              <a:gd name="connsiteX57" fmla="*/ 376467 w 1362464"/>
              <a:gd name="connsiteY57" fmla="*/ 83729 h 262745"/>
              <a:gd name="connsiteX58" fmla="*/ 380534 w 1362464"/>
              <a:gd name="connsiteY58" fmla="*/ 82479 h 262745"/>
              <a:gd name="connsiteX59" fmla="*/ 411464 w 1362464"/>
              <a:gd name="connsiteY59" fmla="*/ 82479 h 262745"/>
              <a:gd name="connsiteX60" fmla="*/ 415514 w 1362464"/>
              <a:gd name="connsiteY60" fmla="*/ 83729 h 262745"/>
              <a:gd name="connsiteX61" fmla="*/ 416769 w 1362464"/>
              <a:gd name="connsiteY61" fmla="*/ 88727 h 262745"/>
              <a:gd name="connsiteX62" fmla="*/ 416769 w 1362464"/>
              <a:gd name="connsiteY62" fmla="*/ 251499 h 262745"/>
              <a:gd name="connsiteX63" fmla="*/ 415514 w 1362464"/>
              <a:gd name="connsiteY63" fmla="*/ 256498 h 262745"/>
              <a:gd name="connsiteX64" fmla="*/ 411464 w 1362464"/>
              <a:gd name="connsiteY64" fmla="*/ 257747 h 262745"/>
              <a:gd name="connsiteX65" fmla="*/ 572974 w 1362464"/>
              <a:gd name="connsiteY65" fmla="*/ 256498 h 262745"/>
              <a:gd name="connsiteX66" fmla="*/ 564237 w 1362464"/>
              <a:gd name="connsiteY66" fmla="*/ 259310 h 262745"/>
              <a:gd name="connsiteX67" fmla="*/ 552990 w 1362464"/>
              <a:gd name="connsiteY67" fmla="*/ 261184 h 262745"/>
              <a:gd name="connsiteX68" fmla="*/ 540488 w 1362464"/>
              <a:gd name="connsiteY68" fmla="*/ 262121 h 262745"/>
              <a:gd name="connsiteX69" fmla="*/ 527985 w 1362464"/>
              <a:gd name="connsiteY69" fmla="*/ 261808 h 262745"/>
              <a:gd name="connsiteX70" fmla="*/ 493005 w 1362464"/>
              <a:gd name="connsiteY70" fmla="*/ 252749 h 262745"/>
              <a:gd name="connsiteX71" fmla="*/ 467699 w 1362464"/>
              <a:gd name="connsiteY71" fmla="*/ 233378 h 262745"/>
              <a:gd name="connsiteX72" fmla="*/ 452067 w 1362464"/>
              <a:gd name="connsiteY72" fmla="*/ 204949 h 262745"/>
              <a:gd name="connsiteX73" fmla="*/ 446762 w 1362464"/>
              <a:gd name="connsiteY73" fmla="*/ 169644 h 262745"/>
              <a:gd name="connsiteX74" fmla="*/ 453005 w 1362464"/>
              <a:gd name="connsiteY74" fmla="*/ 132778 h 262745"/>
              <a:gd name="connsiteX75" fmla="*/ 470511 w 1362464"/>
              <a:gd name="connsiteY75" fmla="*/ 103723 h 262745"/>
              <a:gd name="connsiteX76" fmla="*/ 497993 w 1362464"/>
              <a:gd name="connsiteY76" fmla="*/ 84978 h 262745"/>
              <a:gd name="connsiteX77" fmla="*/ 533927 w 1362464"/>
              <a:gd name="connsiteY77" fmla="*/ 78106 h 262745"/>
              <a:gd name="connsiteX78" fmla="*/ 553609 w 1362464"/>
              <a:gd name="connsiteY78" fmla="*/ 79354 h 262745"/>
              <a:gd name="connsiteX79" fmla="*/ 573610 w 1362464"/>
              <a:gd name="connsiteY79" fmla="*/ 83729 h 262745"/>
              <a:gd name="connsiteX80" fmla="*/ 576723 w 1362464"/>
              <a:gd name="connsiteY80" fmla="*/ 85915 h 262745"/>
              <a:gd name="connsiteX81" fmla="*/ 577041 w 1362464"/>
              <a:gd name="connsiteY81" fmla="*/ 90601 h 262745"/>
              <a:gd name="connsiteX82" fmla="*/ 573911 w 1362464"/>
              <a:gd name="connsiteY82" fmla="*/ 114659 h 262745"/>
              <a:gd name="connsiteX83" fmla="*/ 571735 w 1362464"/>
              <a:gd name="connsiteY83" fmla="*/ 119656 h 262745"/>
              <a:gd name="connsiteX84" fmla="*/ 565794 w 1362464"/>
              <a:gd name="connsiteY84" fmla="*/ 119345 h 262745"/>
              <a:gd name="connsiteX85" fmla="*/ 549860 w 1362464"/>
              <a:gd name="connsiteY85" fmla="*/ 115907 h 262745"/>
              <a:gd name="connsiteX86" fmla="*/ 533308 w 1362464"/>
              <a:gd name="connsiteY86" fmla="*/ 114970 h 262745"/>
              <a:gd name="connsiteX87" fmla="*/ 499867 w 1362464"/>
              <a:gd name="connsiteY87" fmla="*/ 130592 h 262745"/>
              <a:gd name="connsiteX88" fmla="*/ 488319 w 1362464"/>
              <a:gd name="connsiteY88" fmla="*/ 169644 h 262745"/>
              <a:gd name="connsiteX89" fmla="*/ 499248 w 1362464"/>
              <a:gd name="connsiteY89" fmla="*/ 207447 h 262745"/>
              <a:gd name="connsiteX90" fmla="*/ 530496 w 1362464"/>
              <a:gd name="connsiteY90" fmla="*/ 224005 h 262745"/>
              <a:gd name="connsiteX91" fmla="*/ 550178 w 1362464"/>
              <a:gd name="connsiteY91" fmla="*/ 224631 h 262745"/>
              <a:gd name="connsiteX92" fmla="*/ 567668 w 1362464"/>
              <a:gd name="connsiteY92" fmla="*/ 220880 h 262745"/>
              <a:gd name="connsiteX93" fmla="*/ 573610 w 1362464"/>
              <a:gd name="connsiteY93" fmla="*/ 220256 h 262745"/>
              <a:gd name="connsiteX94" fmla="*/ 575166 w 1362464"/>
              <a:gd name="connsiteY94" fmla="*/ 224318 h 262745"/>
              <a:gd name="connsiteX95" fmla="*/ 577041 w 1362464"/>
              <a:gd name="connsiteY95" fmla="*/ 248374 h 262745"/>
              <a:gd name="connsiteX96" fmla="*/ 576421 w 1362464"/>
              <a:gd name="connsiteY96" fmla="*/ 253373 h 262745"/>
              <a:gd name="connsiteX97" fmla="*/ 572974 w 1362464"/>
              <a:gd name="connsiteY97" fmla="*/ 256498 h 262745"/>
              <a:gd name="connsiteX98" fmla="*/ 712324 w 1362464"/>
              <a:gd name="connsiteY98" fmla="*/ 257747 h 262745"/>
              <a:gd name="connsiteX99" fmla="*/ 706383 w 1362464"/>
              <a:gd name="connsiteY99" fmla="*/ 256809 h 262745"/>
              <a:gd name="connsiteX100" fmla="*/ 702952 w 1362464"/>
              <a:gd name="connsiteY100" fmla="*/ 253373 h 262745"/>
              <a:gd name="connsiteX101" fmla="*/ 659838 w 1362464"/>
              <a:gd name="connsiteY101" fmla="*/ 185266 h 262745"/>
              <a:gd name="connsiteX102" fmla="*/ 647335 w 1362464"/>
              <a:gd name="connsiteY102" fmla="*/ 199949 h 262745"/>
              <a:gd name="connsiteX103" fmla="*/ 647335 w 1362464"/>
              <a:gd name="connsiteY103" fmla="*/ 250874 h 262745"/>
              <a:gd name="connsiteX104" fmla="*/ 645779 w 1362464"/>
              <a:gd name="connsiteY104" fmla="*/ 255872 h 262745"/>
              <a:gd name="connsiteX105" fmla="*/ 641092 w 1362464"/>
              <a:gd name="connsiteY105" fmla="*/ 257122 h 262745"/>
              <a:gd name="connsiteX106" fmla="*/ 612339 w 1362464"/>
              <a:gd name="connsiteY106" fmla="*/ 257122 h 262745"/>
              <a:gd name="connsiteX107" fmla="*/ 607652 w 1362464"/>
              <a:gd name="connsiteY107" fmla="*/ 255872 h 262745"/>
              <a:gd name="connsiteX108" fmla="*/ 606414 w 1362464"/>
              <a:gd name="connsiteY108" fmla="*/ 250874 h 262745"/>
              <a:gd name="connsiteX109" fmla="*/ 606414 w 1362464"/>
              <a:gd name="connsiteY109" fmla="*/ 7185 h 262745"/>
              <a:gd name="connsiteX110" fmla="*/ 612339 w 1362464"/>
              <a:gd name="connsiteY110" fmla="*/ 937 h 262745"/>
              <a:gd name="connsiteX111" fmla="*/ 641092 w 1362464"/>
              <a:gd name="connsiteY111" fmla="*/ 937 h 262745"/>
              <a:gd name="connsiteX112" fmla="*/ 647335 w 1362464"/>
              <a:gd name="connsiteY112" fmla="*/ 7185 h 262745"/>
              <a:gd name="connsiteX113" fmla="*/ 647335 w 1362464"/>
              <a:gd name="connsiteY113" fmla="*/ 143401 h 262745"/>
              <a:gd name="connsiteX114" fmla="*/ 696073 w 1362464"/>
              <a:gd name="connsiteY114" fmla="*/ 84353 h 262745"/>
              <a:gd name="connsiteX115" fmla="*/ 698885 w 1362464"/>
              <a:gd name="connsiteY115" fmla="*/ 81855 h 262745"/>
              <a:gd name="connsiteX116" fmla="*/ 702952 w 1362464"/>
              <a:gd name="connsiteY116" fmla="*/ 81229 h 262745"/>
              <a:gd name="connsiteX117" fmla="*/ 733563 w 1362464"/>
              <a:gd name="connsiteY117" fmla="*/ 81229 h 262745"/>
              <a:gd name="connsiteX118" fmla="*/ 739505 w 1362464"/>
              <a:gd name="connsiteY118" fmla="*/ 83416 h 262745"/>
              <a:gd name="connsiteX119" fmla="*/ 735756 w 1362464"/>
              <a:gd name="connsiteY119" fmla="*/ 91227 h 262745"/>
              <a:gd name="connsiteX120" fmla="*/ 684206 w 1362464"/>
              <a:gd name="connsiteY120" fmla="*/ 155898 h 262745"/>
              <a:gd name="connsiteX121" fmla="*/ 744191 w 1362464"/>
              <a:gd name="connsiteY121" fmla="*/ 249624 h 262745"/>
              <a:gd name="connsiteX122" fmla="*/ 746367 w 1362464"/>
              <a:gd name="connsiteY122" fmla="*/ 255561 h 262745"/>
              <a:gd name="connsiteX123" fmla="*/ 740743 w 1362464"/>
              <a:gd name="connsiteY123" fmla="*/ 257747 h 262745"/>
              <a:gd name="connsiteX124" fmla="*/ 811674 w 1362464"/>
              <a:gd name="connsiteY124" fmla="*/ 251499 h 262745"/>
              <a:gd name="connsiteX125" fmla="*/ 810418 w 1362464"/>
              <a:gd name="connsiteY125" fmla="*/ 256498 h 262745"/>
              <a:gd name="connsiteX126" fmla="*/ 805732 w 1362464"/>
              <a:gd name="connsiteY126" fmla="*/ 257747 h 262745"/>
              <a:gd name="connsiteX127" fmla="*/ 776677 w 1362464"/>
              <a:gd name="connsiteY127" fmla="*/ 257747 h 262745"/>
              <a:gd name="connsiteX128" fmla="*/ 771673 w 1362464"/>
              <a:gd name="connsiteY128" fmla="*/ 256185 h 262745"/>
              <a:gd name="connsiteX129" fmla="*/ 770434 w 1362464"/>
              <a:gd name="connsiteY129" fmla="*/ 251186 h 262745"/>
              <a:gd name="connsiteX130" fmla="*/ 770434 w 1362464"/>
              <a:gd name="connsiteY130" fmla="*/ 129031 h 262745"/>
              <a:gd name="connsiteX131" fmla="*/ 770434 w 1362464"/>
              <a:gd name="connsiteY131" fmla="*/ 104973 h 262745"/>
              <a:gd name="connsiteX132" fmla="*/ 769798 w 1362464"/>
              <a:gd name="connsiteY132" fmla="*/ 86541 h 262745"/>
              <a:gd name="connsiteX133" fmla="*/ 770434 w 1362464"/>
              <a:gd name="connsiteY133" fmla="*/ 82168 h 262745"/>
              <a:gd name="connsiteX134" fmla="*/ 776058 w 1362464"/>
              <a:gd name="connsiteY134" fmla="*/ 81230 h 262745"/>
              <a:gd name="connsiteX135" fmla="*/ 805732 w 1362464"/>
              <a:gd name="connsiteY135" fmla="*/ 81230 h 262745"/>
              <a:gd name="connsiteX136" fmla="*/ 810101 w 1362464"/>
              <a:gd name="connsiteY136" fmla="*/ 81855 h 262745"/>
              <a:gd name="connsiteX137" fmla="*/ 811038 w 1362464"/>
              <a:gd name="connsiteY137" fmla="*/ 85291 h 262745"/>
              <a:gd name="connsiteX138" fmla="*/ 811038 w 1362464"/>
              <a:gd name="connsiteY138" fmla="*/ 97164 h 262745"/>
              <a:gd name="connsiteX139" fmla="*/ 827908 w 1362464"/>
              <a:gd name="connsiteY139" fmla="*/ 84666 h 262745"/>
              <a:gd name="connsiteX140" fmla="*/ 849466 w 1362464"/>
              <a:gd name="connsiteY140" fmla="*/ 78730 h 262745"/>
              <a:gd name="connsiteX141" fmla="*/ 895090 w 1362464"/>
              <a:gd name="connsiteY141" fmla="*/ 96538 h 262745"/>
              <a:gd name="connsiteX142" fmla="*/ 909768 w 1362464"/>
              <a:gd name="connsiteY142" fmla="*/ 148400 h 262745"/>
              <a:gd name="connsiteX143" fmla="*/ 909768 w 1362464"/>
              <a:gd name="connsiteY143" fmla="*/ 251499 h 262745"/>
              <a:gd name="connsiteX144" fmla="*/ 908513 w 1362464"/>
              <a:gd name="connsiteY144" fmla="*/ 256498 h 262745"/>
              <a:gd name="connsiteX145" fmla="*/ 903827 w 1362464"/>
              <a:gd name="connsiteY145" fmla="*/ 257747 h 262745"/>
              <a:gd name="connsiteX146" fmla="*/ 874771 w 1362464"/>
              <a:gd name="connsiteY146" fmla="*/ 257747 h 262745"/>
              <a:gd name="connsiteX147" fmla="*/ 868529 w 1362464"/>
              <a:gd name="connsiteY147" fmla="*/ 251186 h 262745"/>
              <a:gd name="connsiteX148" fmla="*/ 868529 w 1362464"/>
              <a:gd name="connsiteY148" fmla="*/ 154648 h 262745"/>
              <a:gd name="connsiteX149" fmla="*/ 845717 w 1362464"/>
              <a:gd name="connsiteY149" fmla="*/ 116846 h 262745"/>
              <a:gd name="connsiteX150" fmla="*/ 820728 w 1362464"/>
              <a:gd name="connsiteY150" fmla="*/ 127156 h 262745"/>
              <a:gd name="connsiteX151" fmla="*/ 811674 w 1362464"/>
              <a:gd name="connsiteY151" fmla="*/ 155274 h 262745"/>
              <a:gd name="connsiteX152" fmla="*/ 1095664 w 1362464"/>
              <a:gd name="connsiteY152" fmla="*/ 176205 h 262745"/>
              <a:gd name="connsiteX153" fmla="*/ 1093789 w 1362464"/>
              <a:gd name="connsiteY153" fmla="*/ 182141 h 262745"/>
              <a:gd name="connsiteX154" fmla="*/ 1088785 w 1362464"/>
              <a:gd name="connsiteY154" fmla="*/ 184016 h 262745"/>
              <a:gd name="connsiteX155" fmla="*/ 990992 w 1362464"/>
              <a:gd name="connsiteY155" fmla="*/ 184016 h 262745"/>
              <a:gd name="connsiteX156" fmla="*/ 1004113 w 1362464"/>
              <a:gd name="connsiteY156" fmla="*/ 214946 h 262745"/>
              <a:gd name="connsiteX157" fmla="*/ 1030675 w 1362464"/>
              <a:gd name="connsiteY157" fmla="*/ 225568 h 262745"/>
              <a:gd name="connsiteX158" fmla="*/ 1055663 w 1362464"/>
              <a:gd name="connsiteY158" fmla="*/ 222757 h 262745"/>
              <a:gd name="connsiteX159" fmla="*/ 1076600 w 1362464"/>
              <a:gd name="connsiteY159" fmla="*/ 213071 h 262745"/>
              <a:gd name="connsiteX160" fmla="*/ 1082542 w 1362464"/>
              <a:gd name="connsiteY160" fmla="*/ 211509 h 262745"/>
              <a:gd name="connsiteX161" fmla="*/ 1084099 w 1362464"/>
              <a:gd name="connsiteY161" fmla="*/ 218070 h 262745"/>
              <a:gd name="connsiteX162" fmla="*/ 1084099 w 1362464"/>
              <a:gd name="connsiteY162" fmla="*/ 241502 h 262745"/>
              <a:gd name="connsiteX163" fmla="*/ 1083161 w 1362464"/>
              <a:gd name="connsiteY163" fmla="*/ 246188 h 262745"/>
              <a:gd name="connsiteX164" fmla="*/ 1079730 w 1362464"/>
              <a:gd name="connsiteY164" fmla="*/ 249624 h 262745"/>
              <a:gd name="connsiteX165" fmla="*/ 1056600 w 1362464"/>
              <a:gd name="connsiteY165" fmla="*/ 258997 h 262745"/>
              <a:gd name="connsiteX166" fmla="*/ 1029419 w 1362464"/>
              <a:gd name="connsiteY166" fmla="*/ 262121 h 262745"/>
              <a:gd name="connsiteX167" fmla="*/ 970071 w 1362464"/>
              <a:gd name="connsiteY167" fmla="*/ 238064 h 262745"/>
              <a:gd name="connsiteX168" fmla="*/ 948514 w 1362464"/>
              <a:gd name="connsiteY168" fmla="*/ 169644 h 262745"/>
              <a:gd name="connsiteX169" fmla="*/ 952882 w 1362464"/>
              <a:gd name="connsiteY169" fmla="*/ 136529 h 262745"/>
              <a:gd name="connsiteX170" fmla="*/ 966941 w 1362464"/>
              <a:gd name="connsiteY170" fmla="*/ 106848 h 262745"/>
              <a:gd name="connsiteX171" fmla="*/ 990690 w 1362464"/>
              <a:gd name="connsiteY171" fmla="*/ 85291 h 262745"/>
              <a:gd name="connsiteX172" fmla="*/ 1024114 w 1362464"/>
              <a:gd name="connsiteY172" fmla="*/ 76855 h 262745"/>
              <a:gd name="connsiteX173" fmla="*/ 1057236 w 1362464"/>
              <a:gd name="connsiteY173" fmla="*/ 84040 h 262745"/>
              <a:gd name="connsiteX174" fmla="*/ 1079412 w 1362464"/>
              <a:gd name="connsiteY174" fmla="*/ 103412 h 262745"/>
              <a:gd name="connsiteX175" fmla="*/ 1091915 w 1362464"/>
              <a:gd name="connsiteY175" fmla="*/ 131842 h 262745"/>
              <a:gd name="connsiteX176" fmla="*/ 1095664 w 1362464"/>
              <a:gd name="connsiteY176" fmla="*/ 165895 h 262745"/>
              <a:gd name="connsiteX177" fmla="*/ 1025051 w 1362464"/>
              <a:gd name="connsiteY177" fmla="*/ 113095 h 262745"/>
              <a:gd name="connsiteX178" fmla="*/ 1012867 w 1362464"/>
              <a:gd name="connsiteY178" fmla="*/ 116220 h 262745"/>
              <a:gd name="connsiteX179" fmla="*/ 1002875 w 1362464"/>
              <a:gd name="connsiteY179" fmla="*/ 124344 h 262745"/>
              <a:gd name="connsiteX180" fmla="*/ 995678 w 1362464"/>
              <a:gd name="connsiteY180" fmla="*/ 135903 h 262745"/>
              <a:gd name="connsiteX181" fmla="*/ 991628 w 1362464"/>
              <a:gd name="connsiteY181" fmla="*/ 149650 h 262745"/>
              <a:gd name="connsiteX182" fmla="*/ 1055043 w 1362464"/>
              <a:gd name="connsiteY182" fmla="*/ 149650 h 262745"/>
              <a:gd name="connsiteX183" fmla="*/ 1052851 w 1362464"/>
              <a:gd name="connsiteY183" fmla="*/ 136840 h 262745"/>
              <a:gd name="connsiteX184" fmla="*/ 1047227 w 1362464"/>
              <a:gd name="connsiteY184" fmla="*/ 125282 h 262745"/>
              <a:gd name="connsiteX185" fmla="*/ 1038173 w 1362464"/>
              <a:gd name="connsiteY185" fmla="*/ 116533 h 262745"/>
              <a:gd name="connsiteX186" fmla="*/ 1025051 w 1362464"/>
              <a:gd name="connsiteY186" fmla="*/ 113095 h 262745"/>
              <a:gd name="connsiteX187" fmla="*/ 1208436 w 1362464"/>
              <a:gd name="connsiteY187" fmla="*/ 251186 h 262745"/>
              <a:gd name="connsiteX188" fmla="*/ 1190009 w 1362464"/>
              <a:gd name="connsiteY188" fmla="*/ 259934 h 262745"/>
              <a:gd name="connsiteX189" fmla="*/ 1168134 w 1362464"/>
              <a:gd name="connsiteY189" fmla="*/ 262746 h 262745"/>
              <a:gd name="connsiteX190" fmla="*/ 1155330 w 1362464"/>
              <a:gd name="connsiteY190" fmla="*/ 261808 h 262745"/>
              <a:gd name="connsiteX191" fmla="*/ 1142209 w 1362464"/>
              <a:gd name="connsiteY191" fmla="*/ 259934 h 262745"/>
              <a:gd name="connsiteX192" fmla="*/ 1130643 w 1362464"/>
              <a:gd name="connsiteY192" fmla="*/ 257435 h 262745"/>
              <a:gd name="connsiteX193" fmla="*/ 1122526 w 1362464"/>
              <a:gd name="connsiteY193" fmla="*/ 254623 h 262745"/>
              <a:gd name="connsiteX194" fmla="*/ 1117840 w 1362464"/>
              <a:gd name="connsiteY194" fmla="*/ 251812 h 262745"/>
              <a:gd name="connsiteX195" fmla="*/ 1117221 w 1362464"/>
              <a:gd name="connsiteY195" fmla="*/ 247437 h 262745"/>
              <a:gd name="connsiteX196" fmla="*/ 1119714 w 1362464"/>
              <a:gd name="connsiteY196" fmla="*/ 224631 h 262745"/>
              <a:gd name="connsiteX197" fmla="*/ 1121271 w 1362464"/>
              <a:gd name="connsiteY197" fmla="*/ 219945 h 262745"/>
              <a:gd name="connsiteX198" fmla="*/ 1125957 w 1362464"/>
              <a:gd name="connsiteY198" fmla="*/ 220256 h 262745"/>
              <a:gd name="connsiteX199" fmla="*/ 1145958 w 1362464"/>
              <a:gd name="connsiteY199" fmla="*/ 226193 h 262745"/>
              <a:gd name="connsiteX200" fmla="*/ 1167833 w 1362464"/>
              <a:gd name="connsiteY200" fmla="*/ 228691 h 262745"/>
              <a:gd name="connsiteX201" fmla="*/ 1184385 w 1362464"/>
              <a:gd name="connsiteY201" fmla="*/ 223068 h 262745"/>
              <a:gd name="connsiteX202" fmla="*/ 1189691 w 1362464"/>
              <a:gd name="connsiteY202" fmla="*/ 209009 h 262745"/>
              <a:gd name="connsiteX203" fmla="*/ 1184067 w 1362464"/>
              <a:gd name="connsiteY203" fmla="*/ 197451 h 262745"/>
              <a:gd name="connsiteX204" fmla="*/ 1171264 w 1362464"/>
              <a:gd name="connsiteY204" fmla="*/ 186515 h 262745"/>
              <a:gd name="connsiteX205" fmla="*/ 1155950 w 1362464"/>
              <a:gd name="connsiteY205" fmla="*/ 177455 h 262745"/>
              <a:gd name="connsiteX206" fmla="*/ 1143464 w 1362464"/>
              <a:gd name="connsiteY206" fmla="*/ 170270 h 262745"/>
              <a:gd name="connsiteX207" fmla="*/ 1125957 w 1362464"/>
              <a:gd name="connsiteY207" fmla="*/ 154337 h 262745"/>
              <a:gd name="connsiteX208" fmla="*/ 1119095 w 1362464"/>
              <a:gd name="connsiteY208" fmla="*/ 131216 h 262745"/>
              <a:gd name="connsiteX209" fmla="*/ 1123781 w 1362464"/>
              <a:gd name="connsiteY209" fmla="*/ 107161 h 262745"/>
              <a:gd name="connsiteX210" fmla="*/ 1136585 w 1362464"/>
              <a:gd name="connsiteY210" fmla="*/ 90290 h 262745"/>
              <a:gd name="connsiteX211" fmla="*/ 1155012 w 1362464"/>
              <a:gd name="connsiteY211" fmla="*/ 80604 h 262745"/>
              <a:gd name="connsiteX212" fmla="*/ 1176569 w 1362464"/>
              <a:gd name="connsiteY212" fmla="*/ 77480 h 262745"/>
              <a:gd name="connsiteX213" fmla="*/ 1188452 w 1362464"/>
              <a:gd name="connsiteY213" fmla="*/ 78417 h 262745"/>
              <a:gd name="connsiteX214" fmla="*/ 1200637 w 1362464"/>
              <a:gd name="connsiteY214" fmla="*/ 80291 h 262745"/>
              <a:gd name="connsiteX215" fmla="*/ 1211566 w 1362464"/>
              <a:gd name="connsiteY215" fmla="*/ 83103 h 262745"/>
              <a:gd name="connsiteX216" fmla="*/ 1219382 w 1362464"/>
              <a:gd name="connsiteY216" fmla="*/ 85915 h 262745"/>
              <a:gd name="connsiteX217" fmla="*/ 1222813 w 1362464"/>
              <a:gd name="connsiteY217" fmla="*/ 88727 h 262745"/>
              <a:gd name="connsiteX218" fmla="*/ 1223131 w 1362464"/>
              <a:gd name="connsiteY218" fmla="*/ 92476 h 262745"/>
              <a:gd name="connsiteX219" fmla="*/ 1220319 w 1362464"/>
              <a:gd name="connsiteY219" fmla="*/ 116220 h 262745"/>
              <a:gd name="connsiteX220" fmla="*/ 1218127 w 1362464"/>
              <a:gd name="connsiteY220" fmla="*/ 120595 h 262745"/>
              <a:gd name="connsiteX221" fmla="*/ 1213122 w 1362464"/>
              <a:gd name="connsiteY221" fmla="*/ 119345 h 262745"/>
              <a:gd name="connsiteX222" fmla="*/ 1178444 w 1362464"/>
              <a:gd name="connsiteY222" fmla="*/ 112158 h 262745"/>
              <a:gd name="connsiteX223" fmla="*/ 1163766 w 1362464"/>
              <a:gd name="connsiteY223" fmla="*/ 117158 h 262745"/>
              <a:gd name="connsiteX224" fmla="*/ 1159397 w 1362464"/>
              <a:gd name="connsiteY224" fmla="*/ 129655 h 262745"/>
              <a:gd name="connsiteX225" fmla="*/ 1163448 w 1362464"/>
              <a:gd name="connsiteY225" fmla="*/ 138090 h 262745"/>
              <a:gd name="connsiteX226" fmla="*/ 1177824 w 1362464"/>
              <a:gd name="connsiteY226" fmla="*/ 148713 h 262745"/>
              <a:gd name="connsiteX227" fmla="*/ 1195315 w 1362464"/>
              <a:gd name="connsiteY227" fmla="*/ 159023 h 262745"/>
              <a:gd name="connsiteX228" fmla="*/ 1207198 w 1362464"/>
              <a:gd name="connsiteY228" fmla="*/ 166521 h 262745"/>
              <a:gd name="connsiteX229" fmla="*/ 1224068 w 1362464"/>
              <a:gd name="connsiteY229" fmla="*/ 184016 h 262745"/>
              <a:gd name="connsiteX230" fmla="*/ 1229993 w 1362464"/>
              <a:gd name="connsiteY230" fmla="*/ 207447 h 262745"/>
              <a:gd name="connsiteX231" fmla="*/ 1224687 w 1362464"/>
              <a:gd name="connsiteY231" fmla="*/ 232440 h 262745"/>
              <a:gd name="connsiteX232" fmla="*/ 1208436 w 1362464"/>
              <a:gd name="connsiteY232" fmla="*/ 251186 h 262745"/>
              <a:gd name="connsiteX233" fmla="*/ 1340908 w 1362464"/>
              <a:gd name="connsiteY233" fmla="*/ 251186 h 262745"/>
              <a:gd name="connsiteX234" fmla="*/ 1322480 w 1362464"/>
              <a:gd name="connsiteY234" fmla="*/ 259934 h 262745"/>
              <a:gd name="connsiteX235" fmla="*/ 1300605 w 1362464"/>
              <a:gd name="connsiteY235" fmla="*/ 262746 h 262745"/>
              <a:gd name="connsiteX236" fmla="*/ 1287802 w 1362464"/>
              <a:gd name="connsiteY236" fmla="*/ 261808 h 262745"/>
              <a:gd name="connsiteX237" fmla="*/ 1274680 w 1362464"/>
              <a:gd name="connsiteY237" fmla="*/ 259934 h 262745"/>
              <a:gd name="connsiteX238" fmla="*/ 1263115 w 1362464"/>
              <a:gd name="connsiteY238" fmla="*/ 257435 h 262745"/>
              <a:gd name="connsiteX239" fmla="*/ 1254998 w 1362464"/>
              <a:gd name="connsiteY239" fmla="*/ 254623 h 262745"/>
              <a:gd name="connsiteX240" fmla="*/ 1250312 w 1362464"/>
              <a:gd name="connsiteY240" fmla="*/ 251812 h 262745"/>
              <a:gd name="connsiteX241" fmla="*/ 1249675 w 1362464"/>
              <a:gd name="connsiteY241" fmla="*/ 247437 h 262745"/>
              <a:gd name="connsiteX242" fmla="*/ 1252186 w 1362464"/>
              <a:gd name="connsiteY242" fmla="*/ 224631 h 262745"/>
              <a:gd name="connsiteX243" fmla="*/ 1253743 w 1362464"/>
              <a:gd name="connsiteY243" fmla="*/ 219945 h 262745"/>
              <a:gd name="connsiteX244" fmla="*/ 1258429 w 1362464"/>
              <a:gd name="connsiteY244" fmla="*/ 220256 h 262745"/>
              <a:gd name="connsiteX245" fmla="*/ 1278429 w 1362464"/>
              <a:gd name="connsiteY245" fmla="*/ 226193 h 262745"/>
              <a:gd name="connsiteX246" fmla="*/ 1300287 w 1362464"/>
              <a:gd name="connsiteY246" fmla="*/ 228691 h 262745"/>
              <a:gd name="connsiteX247" fmla="*/ 1316857 w 1362464"/>
              <a:gd name="connsiteY247" fmla="*/ 223068 h 262745"/>
              <a:gd name="connsiteX248" fmla="*/ 1322163 w 1362464"/>
              <a:gd name="connsiteY248" fmla="*/ 209009 h 262745"/>
              <a:gd name="connsiteX249" fmla="*/ 1316539 w 1362464"/>
              <a:gd name="connsiteY249" fmla="*/ 197451 h 262745"/>
              <a:gd name="connsiteX250" fmla="*/ 1303735 w 1362464"/>
              <a:gd name="connsiteY250" fmla="*/ 186515 h 262745"/>
              <a:gd name="connsiteX251" fmla="*/ 1288421 w 1362464"/>
              <a:gd name="connsiteY251" fmla="*/ 177455 h 262745"/>
              <a:gd name="connsiteX252" fmla="*/ 1275919 w 1362464"/>
              <a:gd name="connsiteY252" fmla="*/ 170270 h 262745"/>
              <a:gd name="connsiteX253" fmla="*/ 1258429 w 1362464"/>
              <a:gd name="connsiteY253" fmla="*/ 154337 h 262745"/>
              <a:gd name="connsiteX254" fmla="*/ 1251550 w 1362464"/>
              <a:gd name="connsiteY254" fmla="*/ 131216 h 262745"/>
              <a:gd name="connsiteX255" fmla="*/ 1256236 w 1362464"/>
              <a:gd name="connsiteY255" fmla="*/ 107161 h 262745"/>
              <a:gd name="connsiteX256" fmla="*/ 1269057 w 1362464"/>
              <a:gd name="connsiteY256" fmla="*/ 90290 h 262745"/>
              <a:gd name="connsiteX257" fmla="*/ 1287484 w 1362464"/>
              <a:gd name="connsiteY257" fmla="*/ 80604 h 262745"/>
              <a:gd name="connsiteX258" fmla="*/ 1309041 w 1362464"/>
              <a:gd name="connsiteY258" fmla="*/ 77480 h 262745"/>
              <a:gd name="connsiteX259" fmla="*/ 1320907 w 1362464"/>
              <a:gd name="connsiteY259" fmla="*/ 78417 h 262745"/>
              <a:gd name="connsiteX260" fmla="*/ 1333092 w 1362464"/>
              <a:gd name="connsiteY260" fmla="*/ 80291 h 262745"/>
              <a:gd name="connsiteX261" fmla="*/ 1344037 w 1362464"/>
              <a:gd name="connsiteY261" fmla="*/ 83103 h 262745"/>
              <a:gd name="connsiteX262" fmla="*/ 1351837 w 1362464"/>
              <a:gd name="connsiteY262" fmla="*/ 85915 h 262745"/>
              <a:gd name="connsiteX263" fmla="*/ 1355285 w 1362464"/>
              <a:gd name="connsiteY263" fmla="*/ 88727 h 262745"/>
              <a:gd name="connsiteX264" fmla="*/ 1355603 w 1362464"/>
              <a:gd name="connsiteY264" fmla="*/ 92476 h 262745"/>
              <a:gd name="connsiteX265" fmla="*/ 1352791 w 1362464"/>
              <a:gd name="connsiteY265" fmla="*/ 116220 h 262745"/>
              <a:gd name="connsiteX266" fmla="*/ 1350598 w 1362464"/>
              <a:gd name="connsiteY266" fmla="*/ 120595 h 262745"/>
              <a:gd name="connsiteX267" fmla="*/ 1345594 w 1362464"/>
              <a:gd name="connsiteY267" fmla="*/ 119345 h 262745"/>
              <a:gd name="connsiteX268" fmla="*/ 1310915 w 1362464"/>
              <a:gd name="connsiteY268" fmla="*/ 112158 h 262745"/>
              <a:gd name="connsiteX269" fmla="*/ 1296237 w 1362464"/>
              <a:gd name="connsiteY269" fmla="*/ 117158 h 262745"/>
              <a:gd name="connsiteX270" fmla="*/ 1291869 w 1362464"/>
              <a:gd name="connsiteY270" fmla="*/ 129655 h 262745"/>
              <a:gd name="connsiteX271" fmla="*/ 1295919 w 1362464"/>
              <a:gd name="connsiteY271" fmla="*/ 138090 h 262745"/>
              <a:gd name="connsiteX272" fmla="*/ 1310296 w 1362464"/>
              <a:gd name="connsiteY272" fmla="*/ 148713 h 262745"/>
              <a:gd name="connsiteX273" fmla="*/ 1327786 w 1362464"/>
              <a:gd name="connsiteY273" fmla="*/ 159023 h 262745"/>
              <a:gd name="connsiteX274" fmla="*/ 1339669 w 1362464"/>
              <a:gd name="connsiteY274" fmla="*/ 166521 h 262745"/>
              <a:gd name="connsiteX275" fmla="*/ 1356540 w 1362464"/>
              <a:gd name="connsiteY275" fmla="*/ 184016 h 262745"/>
              <a:gd name="connsiteX276" fmla="*/ 1362465 w 1362464"/>
              <a:gd name="connsiteY276" fmla="*/ 207447 h 262745"/>
              <a:gd name="connsiteX277" fmla="*/ 1357159 w 1362464"/>
              <a:gd name="connsiteY277" fmla="*/ 232440 h 262745"/>
              <a:gd name="connsiteX278" fmla="*/ 1340908 w 1362464"/>
              <a:gd name="connsiteY278" fmla="*/ 251186 h 26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1362464" h="262745">
                <a:moveTo>
                  <a:pt x="104036" y="56549"/>
                </a:moveTo>
                <a:lnTo>
                  <a:pt x="104036" y="251499"/>
                </a:lnTo>
                <a:cubicBezTo>
                  <a:pt x="104036" y="253997"/>
                  <a:pt x="103515" y="255664"/>
                  <a:pt x="102474" y="256498"/>
                </a:cubicBezTo>
                <a:cubicBezTo>
                  <a:pt x="101641" y="257330"/>
                  <a:pt x="100183" y="257747"/>
                  <a:pt x="98101" y="257747"/>
                </a:cubicBezTo>
                <a:lnTo>
                  <a:pt x="67483" y="257747"/>
                </a:lnTo>
                <a:cubicBezTo>
                  <a:pt x="65401" y="257747"/>
                  <a:pt x="63839" y="257330"/>
                  <a:pt x="62796" y="256498"/>
                </a:cubicBezTo>
                <a:cubicBezTo>
                  <a:pt x="61964" y="255664"/>
                  <a:pt x="61548" y="253997"/>
                  <a:pt x="61548" y="251499"/>
                </a:cubicBezTo>
                <a:lnTo>
                  <a:pt x="61548" y="56549"/>
                </a:lnTo>
                <a:lnTo>
                  <a:pt x="6249" y="56549"/>
                </a:lnTo>
                <a:cubicBezTo>
                  <a:pt x="3958" y="56549"/>
                  <a:pt x="2291" y="56132"/>
                  <a:pt x="1250" y="55298"/>
                </a:cubicBezTo>
                <a:cubicBezTo>
                  <a:pt x="417" y="54465"/>
                  <a:pt x="0" y="52903"/>
                  <a:pt x="0" y="50612"/>
                </a:cubicBezTo>
                <a:lnTo>
                  <a:pt x="0" y="23431"/>
                </a:lnTo>
                <a:cubicBezTo>
                  <a:pt x="0" y="19266"/>
                  <a:pt x="2084" y="17184"/>
                  <a:pt x="6249" y="17184"/>
                </a:cubicBezTo>
                <a:lnTo>
                  <a:pt x="159960" y="17184"/>
                </a:lnTo>
                <a:cubicBezTo>
                  <a:pt x="162671" y="17184"/>
                  <a:pt x="164328" y="17704"/>
                  <a:pt x="164964" y="18745"/>
                </a:cubicBezTo>
                <a:cubicBezTo>
                  <a:pt x="165784" y="19579"/>
                  <a:pt x="166203" y="21140"/>
                  <a:pt x="166203" y="23431"/>
                </a:cubicBezTo>
                <a:lnTo>
                  <a:pt x="166203" y="50612"/>
                </a:lnTo>
                <a:cubicBezTo>
                  <a:pt x="166203" y="52903"/>
                  <a:pt x="165784" y="54465"/>
                  <a:pt x="164964" y="55298"/>
                </a:cubicBezTo>
                <a:cubicBezTo>
                  <a:pt x="164328" y="56132"/>
                  <a:pt x="162671" y="56549"/>
                  <a:pt x="159960" y="56549"/>
                </a:cubicBezTo>
                <a:close/>
                <a:moveTo>
                  <a:pt x="296800" y="257747"/>
                </a:moveTo>
                <a:cubicBezTo>
                  <a:pt x="294507" y="257747"/>
                  <a:pt x="292850" y="257330"/>
                  <a:pt x="291796" y="256498"/>
                </a:cubicBezTo>
                <a:cubicBezTo>
                  <a:pt x="290976" y="255664"/>
                  <a:pt x="290557" y="253997"/>
                  <a:pt x="290557" y="251499"/>
                </a:cubicBezTo>
                <a:lnTo>
                  <a:pt x="290557" y="152149"/>
                </a:lnTo>
                <a:cubicBezTo>
                  <a:pt x="290557" y="125697"/>
                  <a:pt x="282741" y="112471"/>
                  <a:pt x="267126" y="112471"/>
                </a:cubicBezTo>
                <a:cubicBezTo>
                  <a:pt x="258372" y="112471"/>
                  <a:pt x="251192" y="114242"/>
                  <a:pt x="245569" y="117782"/>
                </a:cubicBezTo>
                <a:cubicBezTo>
                  <a:pt x="239945" y="121116"/>
                  <a:pt x="235878" y="125802"/>
                  <a:pt x="233384" y="131841"/>
                </a:cubicBezTo>
                <a:lnTo>
                  <a:pt x="233384" y="251499"/>
                </a:lnTo>
                <a:cubicBezTo>
                  <a:pt x="233384" y="253997"/>
                  <a:pt x="232866" y="255664"/>
                  <a:pt x="231811" y="256498"/>
                </a:cubicBezTo>
                <a:cubicBezTo>
                  <a:pt x="230773" y="257330"/>
                  <a:pt x="229217" y="257747"/>
                  <a:pt x="227125" y="257747"/>
                </a:cubicBezTo>
                <a:lnTo>
                  <a:pt x="198388" y="257747"/>
                </a:lnTo>
                <a:cubicBezTo>
                  <a:pt x="196095" y="257747"/>
                  <a:pt x="194538" y="257330"/>
                  <a:pt x="193701" y="256498"/>
                </a:cubicBezTo>
                <a:cubicBezTo>
                  <a:pt x="192865" y="255664"/>
                  <a:pt x="192446" y="253997"/>
                  <a:pt x="192446" y="251499"/>
                </a:cubicBezTo>
                <a:lnTo>
                  <a:pt x="192446" y="6248"/>
                </a:lnTo>
                <a:cubicBezTo>
                  <a:pt x="192446" y="2082"/>
                  <a:pt x="194438" y="0"/>
                  <a:pt x="198388" y="0"/>
                </a:cubicBezTo>
                <a:lnTo>
                  <a:pt x="227125" y="0"/>
                </a:lnTo>
                <a:cubicBezTo>
                  <a:pt x="231292" y="0"/>
                  <a:pt x="233384" y="2082"/>
                  <a:pt x="233384" y="6248"/>
                </a:cubicBezTo>
                <a:lnTo>
                  <a:pt x="233384" y="90601"/>
                </a:lnTo>
                <a:cubicBezTo>
                  <a:pt x="238790" y="86020"/>
                  <a:pt x="244732" y="82375"/>
                  <a:pt x="251192" y="79667"/>
                </a:cubicBezTo>
                <a:cubicBezTo>
                  <a:pt x="257636" y="76752"/>
                  <a:pt x="263795" y="75294"/>
                  <a:pt x="269620" y="75294"/>
                </a:cubicBezTo>
                <a:cubicBezTo>
                  <a:pt x="290658" y="75294"/>
                  <a:pt x="306173" y="81438"/>
                  <a:pt x="316165" y="93726"/>
                </a:cubicBezTo>
                <a:cubicBezTo>
                  <a:pt x="326374" y="106014"/>
                  <a:pt x="331479" y="125385"/>
                  <a:pt x="331479" y="151836"/>
                </a:cubicBezTo>
                <a:lnTo>
                  <a:pt x="331479" y="251499"/>
                </a:lnTo>
                <a:cubicBezTo>
                  <a:pt x="331479" y="253997"/>
                  <a:pt x="330960" y="255664"/>
                  <a:pt x="329922" y="256498"/>
                </a:cubicBezTo>
                <a:cubicBezTo>
                  <a:pt x="329085" y="257330"/>
                  <a:pt x="327629" y="257747"/>
                  <a:pt x="325537" y="257747"/>
                </a:cubicBezTo>
                <a:close/>
                <a:moveTo>
                  <a:pt x="396468" y="55923"/>
                </a:moveTo>
                <a:cubicBezTo>
                  <a:pt x="389589" y="55923"/>
                  <a:pt x="383865" y="53528"/>
                  <a:pt x="379279" y="48738"/>
                </a:cubicBezTo>
                <a:cubicBezTo>
                  <a:pt x="374693" y="43947"/>
                  <a:pt x="372400" y="38115"/>
                  <a:pt x="372400" y="31243"/>
                </a:cubicBezTo>
                <a:cubicBezTo>
                  <a:pt x="372400" y="24369"/>
                  <a:pt x="374593" y="18538"/>
                  <a:pt x="378961" y="13746"/>
                </a:cubicBezTo>
                <a:cubicBezTo>
                  <a:pt x="383547" y="8748"/>
                  <a:pt x="389388" y="6248"/>
                  <a:pt x="396468" y="6248"/>
                </a:cubicBezTo>
                <a:cubicBezTo>
                  <a:pt x="403547" y="6248"/>
                  <a:pt x="409372" y="8748"/>
                  <a:pt x="413958" y="13746"/>
                </a:cubicBezTo>
                <a:cubicBezTo>
                  <a:pt x="418543" y="18538"/>
                  <a:pt x="420836" y="24369"/>
                  <a:pt x="420836" y="31243"/>
                </a:cubicBezTo>
                <a:cubicBezTo>
                  <a:pt x="420836" y="38115"/>
                  <a:pt x="418543" y="43947"/>
                  <a:pt x="413958" y="48738"/>
                </a:cubicBezTo>
                <a:cubicBezTo>
                  <a:pt x="409372" y="53528"/>
                  <a:pt x="403547" y="55923"/>
                  <a:pt x="396468" y="55923"/>
                </a:cubicBezTo>
                <a:close/>
                <a:moveTo>
                  <a:pt x="380534" y="257747"/>
                </a:moveTo>
                <a:cubicBezTo>
                  <a:pt x="378660" y="257747"/>
                  <a:pt x="377304" y="257330"/>
                  <a:pt x="376467" y="256498"/>
                </a:cubicBezTo>
                <a:cubicBezTo>
                  <a:pt x="375848" y="255664"/>
                  <a:pt x="375530" y="253997"/>
                  <a:pt x="375530" y="251499"/>
                </a:cubicBezTo>
                <a:lnTo>
                  <a:pt x="375530" y="88727"/>
                </a:lnTo>
                <a:cubicBezTo>
                  <a:pt x="375530" y="86228"/>
                  <a:pt x="375848" y="84563"/>
                  <a:pt x="376467" y="83729"/>
                </a:cubicBezTo>
                <a:cubicBezTo>
                  <a:pt x="377086" y="82896"/>
                  <a:pt x="378442" y="82479"/>
                  <a:pt x="380534" y="82479"/>
                </a:cubicBezTo>
                <a:lnTo>
                  <a:pt x="411464" y="82479"/>
                </a:lnTo>
                <a:cubicBezTo>
                  <a:pt x="413539" y="82479"/>
                  <a:pt x="414895" y="82896"/>
                  <a:pt x="415514" y="83729"/>
                </a:cubicBezTo>
                <a:cubicBezTo>
                  <a:pt x="416351" y="84563"/>
                  <a:pt x="416769" y="86228"/>
                  <a:pt x="416769" y="88727"/>
                </a:cubicBezTo>
                <a:lnTo>
                  <a:pt x="416769" y="251499"/>
                </a:lnTo>
                <a:cubicBezTo>
                  <a:pt x="416769" y="253997"/>
                  <a:pt x="416351" y="255664"/>
                  <a:pt x="415514" y="256498"/>
                </a:cubicBezTo>
                <a:cubicBezTo>
                  <a:pt x="414895" y="257330"/>
                  <a:pt x="413539" y="257747"/>
                  <a:pt x="411464" y="257747"/>
                </a:cubicBezTo>
                <a:close/>
                <a:moveTo>
                  <a:pt x="572974" y="256498"/>
                </a:moveTo>
                <a:cubicBezTo>
                  <a:pt x="570681" y="257539"/>
                  <a:pt x="567769" y="258476"/>
                  <a:pt x="564237" y="259310"/>
                </a:cubicBezTo>
                <a:cubicBezTo>
                  <a:pt x="560907" y="260142"/>
                  <a:pt x="557158" y="260767"/>
                  <a:pt x="552990" y="261184"/>
                </a:cubicBezTo>
                <a:cubicBezTo>
                  <a:pt x="549023" y="261808"/>
                  <a:pt x="544856" y="262121"/>
                  <a:pt x="540488" y="262121"/>
                </a:cubicBezTo>
                <a:cubicBezTo>
                  <a:pt x="536119" y="262329"/>
                  <a:pt x="531952" y="262225"/>
                  <a:pt x="527985" y="261808"/>
                </a:cubicBezTo>
                <a:cubicBezTo>
                  <a:pt x="514864" y="260767"/>
                  <a:pt x="503198" y="257747"/>
                  <a:pt x="493005" y="252749"/>
                </a:cubicBezTo>
                <a:cubicBezTo>
                  <a:pt x="482997" y="247750"/>
                  <a:pt x="474561" y="241293"/>
                  <a:pt x="467699" y="233378"/>
                </a:cubicBezTo>
                <a:cubicBezTo>
                  <a:pt x="460821" y="225255"/>
                  <a:pt x="455615" y="215779"/>
                  <a:pt x="452067" y="204949"/>
                </a:cubicBezTo>
                <a:cubicBezTo>
                  <a:pt x="448536" y="194117"/>
                  <a:pt x="446762" y="182349"/>
                  <a:pt x="446762" y="169644"/>
                </a:cubicBezTo>
                <a:cubicBezTo>
                  <a:pt x="446762" y="156315"/>
                  <a:pt x="448837" y="144025"/>
                  <a:pt x="453005" y="132778"/>
                </a:cubicBezTo>
                <a:cubicBezTo>
                  <a:pt x="457172" y="121531"/>
                  <a:pt x="463013" y="111847"/>
                  <a:pt x="470511" y="103723"/>
                </a:cubicBezTo>
                <a:cubicBezTo>
                  <a:pt x="478210" y="95601"/>
                  <a:pt x="487382" y="89353"/>
                  <a:pt x="497993" y="84978"/>
                </a:cubicBezTo>
                <a:cubicBezTo>
                  <a:pt x="508822" y="80397"/>
                  <a:pt x="520805" y="78106"/>
                  <a:pt x="533927" y="78106"/>
                </a:cubicBezTo>
                <a:cubicBezTo>
                  <a:pt x="539969" y="78106"/>
                  <a:pt x="546530" y="78522"/>
                  <a:pt x="553609" y="79354"/>
                </a:cubicBezTo>
                <a:cubicBezTo>
                  <a:pt x="560907" y="80188"/>
                  <a:pt x="567568" y="81645"/>
                  <a:pt x="573610" y="83729"/>
                </a:cubicBezTo>
                <a:cubicBezTo>
                  <a:pt x="575484" y="84353"/>
                  <a:pt x="576522" y="85083"/>
                  <a:pt x="576723" y="85915"/>
                </a:cubicBezTo>
                <a:cubicBezTo>
                  <a:pt x="577141" y="86748"/>
                  <a:pt x="577242" y="88312"/>
                  <a:pt x="577041" y="90601"/>
                </a:cubicBezTo>
                <a:lnTo>
                  <a:pt x="573911" y="114659"/>
                </a:lnTo>
                <a:cubicBezTo>
                  <a:pt x="573509" y="117158"/>
                  <a:pt x="572773" y="118824"/>
                  <a:pt x="571735" y="119656"/>
                </a:cubicBezTo>
                <a:cubicBezTo>
                  <a:pt x="570898" y="120490"/>
                  <a:pt x="568923" y="120386"/>
                  <a:pt x="565794" y="119345"/>
                </a:cubicBezTo>
                <a:cubicBezTo>
                  <a:pt x="561425" y="117678"/>
                  <a:pt x="556103" y="116533"/>
                  <a:pt x="549860" y="115907"/>
                </a:cubicBezTo>
                <a:cubicBezTo>
                  <a:pt x="543618" y="115075"/>
                  <a:pt x="538094" y="114762"/>
                  <a:pt x="533308" y="114970"/>
                </a:cubicBezTo>
                <a:cubicBezTo>
                  <a:pt x="518931" y="115387"/>
                  <a:pt x="507784" y="120594"/>
                  <a:pt x="499867" y="130592"/>
                </a:cubicBezTo>
                <a:cubicBezTo>
                  <a:pt x="492169" y="140381"/>
                  <a:pt x="488319" y="153398"/>
                  <a:pt x="488319" y="169644"/>
                </a:cubicBezTo>
                <a:cubicBezTo>
                  <a:pt x="488319" y="185265"/>
                  <a:pt x="491968" y="197866"/>
                  <a:pt x="499248" y="207447"/>
                </a:cubicBezTo>
                <a:cubicBezTo>
                  <a:pt x="506746" y="217028"/>
                  <a:pt x="517157" y="222547"/>
                  <a:pt x="530496" y="224005"/>
                </a:cubicBezTo>
                <a:cubicBezTo>
                  <a:pt x="537157" y="225046"/>
                  <a:pt x="543718" y="225255"/>
                  <a:pt x="550178" y="224631"/>
                </a:cubicBezTo>
                <a:cubicBezTo>
                  <a:pt x="556839" y="223798"/>
                  <a:pt x="562664" y="222547"/>
                  <a:pt x="567668" y="220880"/>
                </a:cubicBezTo>
                <a:cubicBezTo>
                  <a:pt x="570999" y="219839"/>
                  <a:pt x="572974" y="219632"/>
                  <a:pt x="573610" y="220256"/>
                </a:cubicBezTo>
                <a:cubicBezTo>
                  <a:pt x="574447" y="220673"/>
                  <a:pt x="574966" y="222027"/>
                  <a:pt x="575166" y="224318"/>
                </a:cubicBezTo>
                <a:lnTo>
                  <a:pt x="577041" y="248374"/>
                </a:lnTo>
                <a:cubicBezTo>
                  <a:pt x="577258" y="250874"/>
                  <a:pt x="577041" y="252540"/>
                  <a:pt x="576421" y="253373"/>
                </a:cubicBezTo>
                <a:cubicBezTo>
                  <a:pt x="576003" y="254414"/>
                  <a:pt x="574848" y="255455"/>
                  <a:pt x="572974" y="256498"/>
                </a:cubicBezTo>
                <a:close/>
                <a:moveTo>
                  <a:pt x="712324" y="257747"/>
                </a:moveTo>
                <a:cubicBezTo>
                  <a:pt x="709412" y="257747"/>
                  <a:pt x="707420" y="257435"/>
                  <a:pt x="706383" y="256809"/>
                </a:cubicBezTo>
                <a:cubicBezTo>
                  <a:pt x="705345" y="256392"/>
                  <a:pt x="704190" y="255248"/>
                  <a:pt x="702952" y="253373"/>
                </a:cubicBezTo>
                <a:lnTo>
                  <a:pt x="659838" y="185266"/>
                </a:lnTo>
                <a:lnTo>
                  <a:pt x="647335" y="199949"/>
                </a:lnTo>
                <a:lnTo>
                  <a:pt x="647335" y="250874"/>
                </a:lnTo>
                <a:cubicBezTo>
                  <a:pt x="647335" y="253373"/>
                  <a:pt x="646817" y="255040"/>
                  <a:pt x="645779" y="255872"/>
                </a:cubicBezTo>
                <a:cubicBezTo>
                  <a:pt x="644942" y="256705"/>
                  <a:pt x="643385" y="257122"/>
                  <a:pt x="641092" y="257122"/>
                </a:cubicBezTo>
                <a:lnTo>
                  <a:pt x="612339" y="257122"/>
                </a:lnTo>
                <a:cubicBezTo>
                  <a:pt x="610063" y="257122"/>
                  <a:pt x="608489" y="256705"/>
                  <a:pt x="607652" y="255872"/>
                </a:cubicBezTo>
                <a:cubicBezTo>
                  <a:pt x="606832" y="255038"/>
                  <a:pt x="606414" y="253373"/>
                  <a:pt x="606414" y="250874"/>
                </a:cubicBezTo>
                <a:lnTo>
                  <a:pt x="606414" y="7185"/>
                </a:lnTo>
                <a:cubicBezTo>
                  <a:pt x="606414" y="3019"/>
                  <a:pt x="608389" y="937"/>
                  <a:pt x="612339" y="937"/>
                </a:cubicBezTo>
                <a:lnTo>
                  <a:pt x="641092" y="937"/>
                </a:lnTo>
                <a:cubicBezTo>
                  <a:pt x="645260" y="937"/>
                  <a:pt x="647335" y="3019"/>
                  <a:pt x="647335" y="7185"/>
                </a:cubicBezTo>
                <a:lnTo>
                  <a:pt x="647335" y="143401"/>
                </a:lnTo>
                <a:lnTo>
                  <a:pt x="696073" y="84353"/>
                </a:lnTo>
                <a:cubicBezTo>
                  <a:pt x="697110" y="83103"/>
                  <a:pt x="698048" y="82271"/>
                  <a:pt x="698885" y="81855"/>
                </a:cubicBezTo>
                <a:cubicBezTo>
                  <a:pt x="699721" y="81438"/>
                  <a:pt x="701077" y="81229"/>
                  <a:pt x="702952" y="81229"/>
                </a:cubicBezTo>
                <a:lnTo>
                  <a:pt x="733563" y="81229"/>
                </a:lnTo>
                <a:cubicBezTo>
                  <a:pt x="737111" y="81229"/>
                  <a:pt x="739086" y="81958"/>
                  <a:pt x="739505" y="83416"/>
                </a:cubicBezTo>
                <a:cubicBezTo>
                  <a:pt x="740124" y="84874"/>
                  <a:pt x="738869" y="87478"/>
                  <a:pt x="735756" y="91227"/>
                </a:cubicBezTo>
                <a:lnTo>
                  <a:pt x="684206" y="155898"/>
                </a:lnTo>
                <a:lnTo>
                  <a:pt x="744191" y="249624"/>
                </a:lnTo>
                <a:cubicBezTo>
                  <a:pt x="746066" y="252332"/>
                  <a:pt x="746785" y="254310"/>
                  <a:pt x="746367" y="255561"/>
                </a:cubicBezTo>
                <a:cubicBezTo>
                  <a:pt x="746166" y="257018"/>
                  <a:pt x="744291" y="257747"/>
                  <a:pt x="740743" y="257747"/>
                </a:cubicBezTo>
                <a:close/>
                <a:moveTo>
                  <a:pt x="811674" y="251499"/>
                </a:moveTo>
                <a:cubicBezTo>
                  <a:pt x="811674" y="253997"/>
                  <a:pt x="811255" y="255664"/>
                  <a:pt x="810418" y="256498"/>
                </a:cubicBezTo>
                <a:cubicBezTo>
                  <a:pt x="809582" y="257330"/>
                  <a:pt x="808025" y="257747"/>
                  <a:pt x="805732" y="257747"/>
                </a:cubicBezTo>
                <a:lnTo>
                  <a:pt x="776677" y="257747"/>
                </a:lnTo>
                <a:cubicBezTo>
                  <a:pt x="774183" y="257747"/>
                  <a:pt x="772510" y="257226"/>
                  <a:pt x="771673" y="256185"/>
                </a:cubicBezTo>
                <a:cubicBezTo>
                  <a:pt x="770853" y="255144"/>
                  <a:pt x="770434" y="253477"/>
                  <a:pt x="770434" y="251186"/>
                </a:cubicBezTo>
                <a:lnTo>
                  <a:pt x="770434" y="129031"/>
                </a:lnTo>
                <a:cubicBezTo>
                  <a:pt x="770434" y="121116"/>
                  <a:pt x="770434" y="113097"/>
                  <a:pt x="770434" y="104973"/>
                </a:cubicBezTo>
                <a:cubicBezTo>
                  <a:pt x="770635" y="96851"/>
                  <a:pt x="770434" y="90707"/>
                  <a:pt x="769798" y="86541"/>
                </a:cubicBezTo>
                <a:cubicBezTo>
                  <a:pt x="769397" y="84250"/>
                  <a:pt x="769598" y="82792"/>
                  <a:pt x="770434" y="82168"/>
                </a:cubicBezTo>
                <a:cubicBezTo>
                  <a:pt x="771254" y="81542"/>
                  <a:pt x="773129" y="81230"/>
                  <a:pt x="776058" y="81230"/>
                </a:cubicBezTo>
                <a:lnTo>
                  <a:pt x="805732" y="81230"/>
                </a:lnTo>
                <a:cubicBezTo>
                  <a:pt x="808025" y="81230"/>
                  <a:pt x="809481" y="81438"/>
                  <a:pt x="810101" y="81855"/>
                </a:cubicBezTo>
                <a:cubicBezTo>
                  <a:pt x="810736" y="82271"/>
                  <a:pt x="811038" y="83416"/>
                  <a:pt x="811038" y="85291"/>
                </a:cubicBezTo>
                <a:lnTo>
                  <a:pt x="811038" y="97164"/>
                </a:lnTo>
                <a:cubicBezTo>
                  <a:pt x="815423" y="92581"/>
                  <a:pt x="821046" y="88415"/>
                  <a:pt x="827908" y="84666"/>
                </a:cubicBezTo>
                <a:cubicBezTo>
                  <a:pt x="834988" y="80708"/>
                  <a:pt x="842185" y="78730"/>
                  <a:pt x="849466" y="78730"/>
                </a:cubicBezTo>
                <a:cubicBezTo>
                  <a:pt x="870303" y="78730"/>
                  <a:pt x="885500" y="84666"/>
                  <a:pt x="895090" y="96538"/>
                </a:cubicBezTo>
                <a:cubicBezTo>
                  <a:pt x="904881" y="108411"/>
                  <a:pt x="909768" y="125697"/>
                  <a:pt x="909768" y="148400"/>
                </a:cubicBezTo>
                <a:lnTo>
                  <a:pt x="909768" y="251499"/>
                </a:lnTo>
                <a:cubicBezTo>
                  <a:pt x="909768" y="253997"/>
                  <a:pt x="909350" y="255664"/>
                  <a:pt x="908513" y="256498"/>
                </a:cubicBezTo>
                <a:cubicBezTo>
                  <a:pt x="907693" y="257330"/>
                  <a:pt x="906119" y="257747"/>
                  <a:pt x="903827" y="257747"/>
                </a:cubicBezTo>
                <a:lnTo>
                  <a:pt x="874771" y="257747"/>
                </a:lnTo>
                <a:cubicBezTo>
                  <a:pt x="870604" y="257747"/>
                  <a:pt x="868529" y="255561"/>
                  <a:pt x="868529" y="251186"/>
                </a:cubicBezTo>
                <a:lnTo>
                  <a:pt x="868529" y="154648"/>
                </a:lnTo>
                <a:cubicBezTo>
                  <a:pt x="868529" y="129446"/>
                  <a:pt x="860930" y="116846"/>
                  <a:pt x="845717" y="116846"/>
                </a:cubicBezTo>
                <a:cubicBezTo>
                  <a:pt x="835105" y="116846"/>
                  <a:pt x="826770" y="120282"/>
                  <a:pt x="820728" y="127156"/>
                </a:cubicBezTo>
                <a:cubicBezTo>
                  <a:pt x="814686" y="134028"/>
                  <a:pt x="811674" y="143401"/>
                  <a:pt x="811674" y="155274"/>
                </a:cubicBezTo>
                <a:close/>
                <a:moveTo>
                  <a:pt x="1095664" y="176205"/>
                </a:moveTo>
                <a:cubicBezTo>
                  <a:pt x="1095446" y="178705"/>
                  <a:pt x="1094827" y="180684"/>
                  <a:pt x="1093789" y="182141"/>
                </a:cubicBezTo>
                <a:cubicBezTo>
                  <a:pt x="1092952" y="183392"/>
                  <a:pt x="1091279" y="184016"/>
                  <a:pt x="1088785" y="184016"/>
                </a:cubicBezTo>
                <a:lnTo>
                  <a:pt x="990992" y="184016"/>
                </a:lnTo>
                <a:cubicBezTo>
                  <a:pt x="992464" y="197971"/>
                  <a:pt x="996833" y="208281"/>
                  <a:pt x="1004113" y="214946"/>
                </a:cubicBezTo>
                <a:cubicBezTo>
                  <a:pt x="1011611" y="221610"/>
                  <a:pt x="1020465" y="225152"/>
                  <a:pt x="1030675" y="225568"/>
                </a:cubicBezTo>
                <a:cubicBezTo>
                  <a:pt x="1040265" y="225983"/>
                  <a:pt x="1048583" y="225046"/>
                  <a:pt x="1055663" y="222757"/>
                </a:cubicBezTo>
                <a:cubicBezTo>
                  <a:pt x="1062960" y="220465"/>
                  <a:pt x="1069939" y="217237"/>
                  <a:pt x="1076600" y="213071"/>
                </a:cubicBezTo>
                <a:cubicBezTo>
                  <a:pt x="1079513" y="211196"/>
                  <a:pt x="1081504" y="210676"/>
                  <a:pt x="1082542" y="211509"/>
                </a:cubicBezTo>
                <a:cubicBezTo>
                  <a:pt x="1083580" y="212341"/>
                  <a:pt x="1084099" y="214529"/>
                  <a:pt x="1084099" y="218070"/>
                </a:cubicBezTo>
                <a:lnTo>
                  <a:pt x="1084099" y="241502"/>
                </a:lnTo>
                <a:cubicBezTo>
                  <a:pt x="1084099" y="243793"/>
                  <a:pt x="1083781" y="245355"/>
                  <a:pt x="1083161" y="246188"/>
                </a:cubicBezTo>
                <a:cubicBezTo>
                  <a:pt x="1082743" y="247020"/>
                  <a:pt x="1081605" y="248166"/>
                  <a:pt x="1079730" y="249624"/>
                </a:cubicBezTo>
                <a:cubicBezTo>
                  <a:pt x="1073688" y="253790"/>
                  <a:pt x="1065972" y="256915"/>
                  <a:pt x="1056600" y="258997"/>
                </a:cubicBezTo>
                <a:cubicBezTo>
                  <a:pt x="1047445" y="261079"/>
                  <a:pt x="1038390" y="262121"/>
                  <a:pt x="1029419" y="262121"/>
                </a:cubicBezTo>
                <a:cubicBezTo>
                  <a:pt x="1004431" y="262121"/>
                  <a:pt x="984648" y="254103"/>
                  <a:pt x="970071" y="238064"/>
                </a:cubicBezTo>
                <a:cubicBezTo>
                  <a:pt x="955694" y="222027"/>
                  <a:pt x="948514" y="199220"/>
                  <a:pt x="948514" y="169644"/>
                </a:cubicBezTo>
                <a:cubicBezTo>
                  <a:pt x="948514" y="158606"/>
                  <a:pt x="949970" y="147567"/>
                  <a:pt x="952882" y="136529"/>
                </a:cubicBezTo>
                <a:cubicBezTo>
                  <a:pt x="955794" y="125489"/>
                  <a:pt x="960481" y="115596"/>
                  <a:pt x="966941" y="106848"/>
                </a:cubicBezTo>
                <a:cubicBezTo>
                  <a:pt x="973401" y="97892"/>
                  <a:pt x="981318" y="90707"/>
                  <a:pt x="990690" y="85291"/>
                </a:cubicBezTo>
                <a:cubicBezTo>
                  <a:pt x="1000063" y="79667"/>
                  <a:pt x="1011210" y="76855"/>
                  <a:pt x="1024114" y="76855"/>
                </a:cubicBezTo>
                <a:cubicBezTo>
                  <a:pt x="1037235" y="76855"/>
                  <a:pt x="1048282" y="79250"/>
                  <a:pt x="1057236" y="84040"/>
                </a:cubicBezTo>
                <a:cubicBezTo>
                  <a:pt x="1066391" y="88832"/>
                  <a:pt x="1073789" y="95289"/>
                  <a:pt x="1079412" y="103412"/>
                </a:cubicBezTo>
                <a:cubicBezTo>
                  <a:pt x="1085253" y="111534"/>
                  <a:pt x="1089404" y="121010"/>
                  <a:pt x="1091915" y="131842"/>
                </a:cubicBezTo>
                <a:cubicBezTo>
                  <a:pt x="1094408" y="142464"/>
                  <a:pt x="1095664" y="153814"/>
                  <a:pt x="1095664" y="165895"/>
                </a:cubicBezTo>
                <a:close/>
                <a:moveTo>
                  <a:pt x="1025051" y="113095"/>
                </a:moveTo>
                <a:cubicBezTo>
                  <a:pt x="1020683" y="113095"/>
                  <a:pt x="1016616" y="114138"/>
                  <a:pt x="1012867" y="116220"/>
                </a:cubicBezTo>
                <a:cubicBezTo>
                  <a:pt x="1009118" y="118304"/>
                  <a:pt x="1005787" y="121010"/>
                  <a:pt x="1002875" y="124344"/>
                </a:cubicBezTo>
                <a:cubicBezTo>
                  <a:pt x="1000164" y="127677"/>
                  <a:pt x="997770" y="131529"/>
                  <a:pt x="995678" y="135903"/>
                </a:cubicBezTo>
                <a:cubicBezTo>
                  <a:pt x="993603" y="140278"/>
                  <a:pt x="992247" y="144859"/>
                  <a:pt x="991628" y="149650"/>
                </a:cubicBezTo>
                <a:lnTo>
                  <a:pt x="1055043" y="149650"/>
                </a:lnTo>
                <a:cubicBezTo>
                  <a:pt x="1055043" y="145485"/>
                  <a:pt x="1054324" y="141215"/>
                  <a:pt x="1052851" y="136840"/>
                </a:cubicBezTo>
                <a:cubicBezTo>
                  <a:pt x="1051612" y="132467"/>
                  <a:pt x="1049738" y="128614"/>
                  <a:pt x="1047227" y="125282"/>
                </a:cubicBezTo>
                <a:cubicBezTo>
                  <a:pt x="1044951" y="121740"/>
                  <a:pt x="1041922" y="118824"/>
                  <a:pt x="1038173" y="116533"/>
                </a:cubicBezTo>
                <a:cubicBezTo>
                  <a:pt x="1034424" y="114242"/>
                  <a:pt x="1030055" y="113095"/>
                  <a:pt x="1025051" y="113095"/>
                </a:cubicBezTo>
                <a:close/>
                <a:moveTo>
                  <a:pt x="1208436" y="251186"/>
                </a:moveTo>
                <a:cubicBezTo>
                  <a:pt x="1203030" y="255351"/>
                  <a:pt x="1196888" y="258267"/>
                  <a:pt x="1190009" y="259934"/>
                </a:cubicBezTo>
                <a:cubicBezTo>
                  <a:pt x="1183130" y="261601"/>
                  <a:pt x="1175849" y="262538"/>
                  <a:pt x="1168134" y="262746"/>
                </a:cubicBezTo>
                <a:cubicBezTo>
                  <a:pt x="1164184" y="262746"/>
                  <a:pt x="1159916" y="262433"/>
                  <a:pt x="1155330" y="261808"/>
                </a:cubicBezTo>
                <a:cubicBezTo>
                  <a:pt x="1150744" y="261392"/>
                  <a:pt x="1146376" y="260767"/>
                  <a:pt x="1142209" y="259934"/>
                </a:cubicBezTo>
                <a:cubicBezTo>
                  <a:pt x="1138041" y="259310"/>
                  <a:pt x="1134192" y="258476"/>
                  <a:pt x="1130643" y="257435"/>
                </a:cubicBezTo>
                <a:cubicBezTo>
                  <a:pt x="1127112" y="256392"/>
                  <a:pt x="1124401" y="255455"/>
                  <a:pt x="1122526" y="254623"/>
                </a:cubicBezTo>
                <a:cubicBezTo>
                  <a:pt x="1120233" y="253581"/>
                  <a:pt x="1118677" y="252643"/>
                  <a:pt x="1117840" y="251812"/>
                </a:cubicBezTo>
                <a:cubicBezTo>
                  <a:pt x="1117221" y="251186"/>
                  <a:pt x="1117003" y="249728"/>
                  <a:pt x="1117221" y="247437"/>
                </a:cubicBezTo>
                <a:lnTo>
                  <a:pt x="1119714" y="224631"/>
                </a:lnTo>
                <a:cubicBezTo>
                  <a:pt x="1119932" y="222131"/>
                  <a:pt x="1120451" y="220569"/>
                  <a:pt x="1121271" y="219945"/>
                </a:cubicBezTo>
                <a:cubicBezTo>
                  <a:pt x="1122108" y="219319"/>
                  <a:pt x="1123681" y="219424"/>
                  <a:pt x="1125957" y="220256"/>
                </a:cubicBezTo>
                <a:cubicBezTo>
                  <a:pt x="1132418" y="222547"/>
                  <a:pt x="1139079" y="224526"/>
                  <a:pt x="1145958" y="226193"/>
                </a:cubicBezTo>
                <a:cubicBezTo>
                  <a:pt x="1153037" y="227860"/>
                  <a:pt x="1160334" y="228691"/>
                  <a:pt x="1167833" y="228691"/>
                </a:cubicBezTo>
                <a:cubicBezTo>
                  <a:pt x="1175331" y="228691"/>
                  <a:pt x="1180854" y="226817"/>
                  <a:pt x="1184385" y="223068"/>
                </a:cubicBezTo>
                <a:cubicBezTo>
                  <a:pt x="1187933" y="219319"/>
                  <a:pt x="1189691" y="214633"/>
                  <a:pt x="1189691" y="209009"/>
                </a:cubicBezTo>
                <a:cubicBezTo>
                  <a:pt x="1189691" y="205052"/>
                  <a:pt x="1187816" y="201200"/>
                  <a:pt x="1184067" y="197451"/>
                </a:cubicBezTo>
                <a:cubicBezTo>
                  <a:pt x="1180536" y="193492"/>
                  <a:pt x="1176268" y="189847"/>
                  <a:pt x="1171264" y="186515"/>
                </a:cubicBezTo>
                <a:cubicBezTo>
                  <a:pt x="1166259" y="183182"/>
                  <a:pt x="1161171" y="180163"/>
                  <a:pt x="1155950" y="177455"/>
                </a:cubicBezTo>
                <a:cubicBezTo>
                  <a:pt x="1150744" y="174540"/>
                  <a:pt x="1146577" y="172145"/>
                  <a:pt x="1143464" y="170270"/>
                </a:cubicBezTo>
                <a:cubicBezTo>
                  <a:pt x="1136585" y="166104"/>
                  <a:pt x="1130761" y="160792"/>
                  <a:pt x="1125957" y="154337"/>
                </a:cubicBezTo>
                <a:cubicBezTo>
                  <a:pt x="1121388" y="147670"/>
                  <a:pt x="1119095" y="139965"/>
                  <a:pt x="1119095" y="131216"/>
                </a:cubicBezTo>
                <a:cubicBezTo>
                  <a:pt x="1119095" y="121844"/>
                  <a:pt x="1120652" y="113825"/>
                  <a:pt x="1123781" y="107161"/>
                </a:cubicBezTo>
                <a:cubicBezTo>
                  <a:pt x="1127112" y="100287"/>
                  <a:pt x="1131380" y="94663"/>
                  <a:pt x="1136585" y="90290"/>
                </a:cubicBezTo>
                <a:cubicBezTo>
                  <a:pt x="1142008" y="85915"/>
                  <a:pt x="1148150" y="82688"/>
                  <a:pt x="1155012" y="80604"/>
                </a:cubicBezTo>
                <a:cubicBezTo>
                  <a:pt x="1162109" y="78522"/>
                  <a:pt x="1169289" y="77480"/>
                  <a:pt x="1176569" y="77480"/>
                </a:cubicBezTo>
                <a:cubicBezTo>
                  <a:pt x="1180318" y="77480"/>
                  <a:pt x="1184285" y="77793"/>
                  <a:pt x="1188452" y="78417"/>
                </a:cubicBezTo>
                <a:cubicBezTo>
                  <a:pt x="1192821" y="78834"/>
                  <a:pt x="1196888" y="79460"/>
                  <a:pt x="1200637" y="80291"/>
                </a:cubicBezTo>
                <a:cubicBezTo>
                  <a:pt x="1204586" y="81125"/>
                  <a:pt x="1208235" y="82062"/>
                  <a:pt x="1211566" y="83103"/>
                </a:cubicBezTo>
                <a:cubicBezTo>
                  <a:pt x="1214897" y="84146"/>
                  <a:pt x="1217507" y="85083"/>
                  <a:pt x="1219382" y="85915"/>
                </a:cubicBezTo>
                <a:cubicBezTo>
                  <a:pt x="1221457" y="86958"/>
                  <a:pt x="1222612" y="87895"/>
                  <a:pt x="1222813" y="88727"/>
                </a:cubicBezTo>
                <a:cubicBezTo>
                  <a:pt x="1223231" y="89560"/>
                  <a:pt x="1223332" y="90810"/>
                  <a:pt x="1223131" y="92476"/>
                </a:cubicBezTo>
                <a:lnTo>
                  <a:pt x="1220319" y="116220"/>
                </a:lnTo>
                <a:cubicBezTo>
                  <a:pt x="1219901" y="118721"/>
                  <a:pt x="1219164" y="120178"/>
                  <a:pt x="1218127" y="120595"/>
                </a:cubicBezTo>
                <a:cubicBezTo>
                  <a:pt x="1217089" y="120803"/>
                  <a:pt x="1215415" y="120386"/>
                  <a:pt x="1213122" y="119345"/>
                </a:cubicBezTo>
                <a:cubicBezTo>
                  <a:pt x="1202294" y="114138"/>
                  <a:pt x="1190745" y="111743"/>
                  <a:pt x="1178444" y="112158"/>
                </a:cubicBezTo>
                <a:cubicBezTo>
                  <a:pt x="1171783" y="112367"/>
                  <a:pt x="1166895" y="114034"/>
                  <a:pt x="1163766" y="117158"/>
                </a:cubicBezTo>
                <a:cubicBezTo>
                  <a:pt x="1160853" y="120073"/>
                  <a:pt x="1159397" y="124239"/>
                  <a:pt x="1159397" y="129655"/>
                </a:cubicBezTo>
                <a:cubicBezTo>
                  <a:pt x="1159397" y="131946"/>
                  <a:pt x="1160753" y="134758"/>
                  <a:pt x="1163448" y="138090"/>
                </a:cubicBezTo>
                <a:cubicBezTo>
                  <a:pt x="1166159" y="141422"/>
                  <a:pt x="1170946" y="144964"/>
                  <a:pt x="1177824" y="148713"/>
                </a:cubicBezTo>
                <a:cubicBezTo>
                  <a:pt x="1184285" y="152253"/>
                  <a:pt x="1190109" y="155689"/>
                  <a:pt x="1195315" y="159023"/>
                </a:cubicBezTo>
                <a:cubicBezTo>
                  <a:pt x="1200536" y="162146"/>
                  <a:pt x="1204486" y="164646"/>
                  <a:pt x="1207198" y="166521"/>
                </a:cubicBezTo>
                <a:cubicBezTo>
                  <a:pt x="1214696" y="172352"/>
                  <a:pt x="1220319" y="178183"/>
                  <a:pt x="1224068" y="184016"/>
                </a:cubicBezTo>
                <a:cubicBezTo>
                  <a:pt x="1228018" y="189847"/>
                  <a:pt x="1229993" y="197658"/>
                  <a:pt x="1229993" y="207447"/>
                </a:cubicBezTo>
                <a:cubicBezTo>
                  <a:pt x="1229993" y="216611"/>
                  <a:pt x="1228236" y="224942"/>
                  <a:pt x="1224687" y="232440"/>
                </a:cubicBezTo>
                <a:cubicBezTo>
                  <a:pt x="1221156" y="239731"/>
                  <a:pt x="1215733" y="245979"/>
                  <a:pt x="1208436" y="251186"/>
                </a:cubicBezTo>
                <a:close/>
                <a:moveTo>
                  <a:pt x="1340908" y="251186"/>
                </a:moveTo>
                <a:cubicBezTo>
                  <a:pt x="1335502" y="255351"/>
                  <a:pt x="1329343" y="258267"/>
                  <a:pt x="1322480" y="259934"/>
                </a:cubicBezTo>
                <a:cubicBezTo>
                  <a:pt x="1315602" y="261601"/>
                  <a:pt x="1308321" y="262538"/>
                  <a:pt x="1300605" y="262746"/>
                </a:cubicBezTo>
                <a:cubicBezTo>
                  <a:pt x="1296656" y="262746"/>
                  <a:pt x="1292388" y="262433"/>
                  <a:pt x="1287802" y="261808"/>
                </a:cubicBezTo>
                <a:cubicBezTo>
                  <a:pt x="1283216" y="261392"/>
                  <a:pt x="1278848" y="260767"/>
                  <a:pt x="1274680" y="259934"/>
                </a:cubicBezTo>
                <a:cubicBezTo>
                  <a:pt x="1270513" y="259310"/>
                  <a:pt x="1266663" y="258476"/>
                  <a:pt x="1263115" y="257435"/>
                </a:cubicBezTo>
                <a:cubicBezTo>
                  <a:pt x="1259584" y="256392"/>
                  <a:pt x="1256872" y="255455"/>
                  <a:pt x="1254998" y="254623"/>
                </a:cubicBezTo>
                <a:cubicBezTo>
                  <a:pt x="1252705" y="253581"/>
                  <a:pt x="1251148" y="252643"/>
                  <a:pt x="1250312" y="251812"/>
                </a:cubicBezTo>
                <a:cubicBezTo>
                  <a:pt x="1249675" y="251186"/>
                  <a:pt x="1249475" y="249728"/>
                  <a:pt x="1249675" y="247437"/>
                </a:cubicBezTo>
                <a:lnTo>
                  <a:pt x="1252186" y="224631"/>
                </a:lnTo>
                <a:cubicBezTo>
                  <a:pt x="1252387" y="222131"/>
                  <a:pt x="1252906" y="220569"/>
                  <a:pt x="1253743" y="219945"/>
                </a:cubicBezTo>
                <a:cubicBezTo>
                  <a:pt x="1254579" y="219319"/>
                  <a:pt x="1256136" y="219424"/>
                  <a:pt x="1258429" y="220256"/>
                </a:cubicBezTo>
                <a:cubicBezTo>
                  <a:pt x="1264889" y="222547"/>
                  <a:pt x="1271550" y="224526"/>
                  <a:pt x="1278429" y="226193"/>
                </a:cubicBezTo>
                <a:cubicBezTo>
                  <a:pt x="1285509" y="227860"/>
                  <a:pt x="1292789" y="228691"/>
                  <a:pt x="1300287" y="228691"/>
                </a:cubicBezTo>
                <a:cubicBezTo>
                  <a:pt x="1307785" y="228691"/>
                  <a:pt x="1313309" y="226817"/>
                  <a:pt x="1316857" y="223068"/>
                </a:cubicBezTo>
                <a:cubicBezTo>
                  <a:pt x="1320388" y="219319"/>
                  <a:pt x="1322163" y="214633"/>
                  <a:pt x="1322163" y="209009"/>
                </a:cubicBezTo>
                <a:cubicBezTo>
                  <a:pt x="1322163" y="205052"/>
                  <a:pt x="1320288" y="201200"/>
                  <a:pt x="1316539" y="197451"/>
                </a:cubicBezTo>
                <a:cubicBezTo>
                  <a:pt x="1313008" y="193492"/>
                  <a:pt x="1308723" y="189847"/>
                  <a:pt x="1303735" y="186515"/>
                </a:cubicBezTo>
                <a:cubicBezTo>
                  <a:pt x="1298731" y="183182"/>
                  <a:pt x="1293626" y="180163"/>
                  <a:pt x="1288421" y="177455"/>
                </a:cubicBezTo>
                <a:cubicBezTo>
                  <a:pt x="1283216" y="174540"/>
                  <a:pt x="1279049" y="172145"/>
                  <a:pt x="1275919" y="170270"/>
                </a:cubicBezTo>
                <a:cubicBezTo>
                  <a:pt x="1269057" y="166104"/>
                  <a:pt x="1263216" y="160792"/>
                  <a:pt x="1258429" y="154337"/>
                </a:cubicBezTo>
                <a:cubicBezTo>
                  <a:pt x="1253843" y="147670"/>
                  <a:pt x="1251550" y="139965"/>
                  <a:pt x="1251550" y="131216"/>
                </a:cubicBezTo>
                <a:cubicBezTo>
                  <a:pt x="1251550" y="121844"/>
                  <a:pt x="1253123" y="113825"/>
                  <a:pt x="1256236" y="107161"/>
                </a:cubicBezTo>
                <a:cubicBezTo>
                  <a:pt x="1259584" y="100287"/>
                  <a:pt x="1263851" y="94663"/>
                  <a:pt x="1269057" y="90290"/>
                </a:cubicBezTo>
                <a:cubicBezTo>
                  <a:pt x="1274463" y="85915"/>
                  <a:pt x="1280605" y="82688"/>
                  <a:pt x="1287484" y="80604"/>
                </a:cubicBezTo>
                <a:cubicBezTo>
                  <a:pt x="1294564" y="78522"/>
                  <a:pt x="1301760" y="77480"/>
                  <a:pt x="1309041" y="77480"/>
                </a:cubicBezTo>
                <a:cubicBezTo>
                  <a:pt x="1312790" y="77480"/>
                  <a:pt x="1316757" y="77793"/>
                  <a:pt x="1320907" y="78417"/>
                </a:cubicBezTo>
                <a:cubicBezTo>
                  <a:pt x="1325292" y="78834"/>
                  <a:pt x="1329343" y="79460"/>
                  <a:pt x="1333092" y="80291"/>
                </a:cubicBezTo>
                <a:cubicBezTo>
                  <a:pt x="1337058" y="81125"/>
                  <a:pt x="1340707" y="82062"/>
                  <a:pt x="1344037" y="83103"/>
                </a:cubicBezTo>
                <a:cubicBezTo>
                  <a:pt x="1347368" y="84146"/>
                  <a:pt x="1349962" y="85083"/>
                  <a:pt x="1351837" y="85915"/>
                </a:cubicBezTo>
                <a:cubicBezTo>
                  <a:pt x="1353929" y="86958"/>
                  <a:pt x="1355067" y="87895"/>
                  <a:pt x="1355285" y="88727"/>
                </a:cubicBezTo>
                <a:cubicBezTo>
                  <a:pt x="1355703" y="89560"/>
                  <a:pt x="1355803" y="90810"/>
                  <a:pt x="1355603" y="92476"/>
                </a:cubicBezTo>
                <a:lnTo>
                  <a:pt x="1352791" y="116220"/>
                </a:lnTo>
                <a:cubicBezTo>
                  <a:pt x="1352372" y="118721"/>
                  <a:pt x="1351636" y="120178"/>
                  <a:pt x="1350598" y="120595"/>
                </a:cubicBezTo>
                <a:cubicBezTo>
                  <a:pt x="1349561" y="120803"/>
                  <a:pt x="1347887" y="120386"/>
                  <a:pt x="1345594" y="119345"/>
                </a:cubicBezTo>
                <a:cubicBezTo>
                  <a:pt x="1334765" y="114138"/>
                  <a:pt x="1323200" y="111743"/>
                  <a:pt x="1310915" y="112158"/>
                </a:cubicBezTo>
                <a:cubicBezTo>
                  <a:pt x="1304254" y="112367"/>
                  <a:pt x="1299367" y="114034"/>
                  <a:pt x="1296237" y="117158"/>
                </a:cubicBezTo>
                <a:cubicBezTo>
                  <a:pt x="1293325" y="120073"/>
                  <a:pt x="1291869" y="124239"/>
                  <a:pt x="1291869" y="129655"/>
                </a:cubicBezTo>
                <a:cubicBezTo>
                  <a:pt x="1291869" y="131946"/>
                  <a:pt x="1293208" y="134758"/>
                  <a:pt x="1295919" y="138090"/>
                </a:cubicBezTo>
                <a:cubicBezTo>
                  <a:pt x="1298631" y="141422"/>
                  <a:pt x="1303417" y="144964"/>
                  <a:pt x="1310296" y="148713"/>
                </a:cubicBezTo>
                <a:cubicBezTo>
                  <a:pt x="1316757" y="152253"/>
                  <a:pt x="1322581" y="155689"/>
                  <a:pt x="1327786" y="159023"/>
                </a:cubicBezTo>
                <a:cubicBezTo>
                  <a:pt x="1332991" y="162146"/>
                  <a:pt x="1336958" y="164646"/>
                  <a:pt x="1339669" y="166521"/>
                </a:cubicBezTo>
                <a:cubicBezTo>
                  <a:pt x="1347167" y="172352"/>
                  <a:pt x="1352791" y="178183"/>
                  <a:pt x="1356540" y="184016"/>
                </a:cubicBezTo>
                <a:cubicBezTo>
                  <a:pt x="1360490" y="189847"/>
                  <a:pt x="1362465" y="197658"/>
                  <a:pt x="1362465" y="207447"/>
                </a:cubicBezTo>
                <a:cubicBezTo>
                  <a:pt x="1362465" y="216611"/>
                  <a:pt x="1360691" y="224942"/>
                  <a:pt x="1357159" y="232440"/>
                </a:cubicBezTo>
                <a:cubicBezTo>
                  <a:pt x="1353611" y="239731"/>
                  <a:pt x="1348205" y="245979"/>
                  <a:pt x="1340908" y="251186"/>
                </a:cubicBezTo>
                <a:close/>
              </a:path>
            </a:pathLst>
          </a:custGeom>
          <a:solidFill>
            <a:srgbClr val="FFFFFF"/>
          </a:solidFill>
          <a:ln w="33433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B37F7EEA-FD71-D292-C929-BE53D9171A4B}"/>
              </a:ext>
            </a:extLst>
          </p:cNvPr>
          <p:cNvSpPr/>
          <p:nvPr/>
        </p:nvSpPr>
        <p:spPr>
          <a:xfrm>
            <a:off x="4819900" y="2761336"/>
            <a:ext cx="2026889" cy="13563"/>
          </a:xfrm>
          <a:custGeom>
            <a:avLst/>
            <a:gdLst>
              <a:gd name="connsiteX0" fmla="*/ 2501005 w 2501004"/>
              <a:gd name="connsiteY0" fmla="*/ 0 h 16736"/>
              <a:gd name="connsiteX1" fmla="*/ 0 w 2501004"/>
              <a:gd name="connsiteY1" fmla="*/ 0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1004" h="16736">
                <a:moveTo>
                  <a:pt x="2501005" y="0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15599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8A1F5CD0-4BFF-BC9E-1B73-4376060D31F5}"/>
              </a:ext>
            </a:extLst>
          </p:cNvPr>
          <p:cNvSpPr/>
          <p:nvPr/>
        </p:nvSpPr>
        <p:spPr>
          <a:xfrm>
            <a:off x="4819900" y="3130732"/>
            <a:ext cx="2026889" cy="13563"/>
          </a:xfrm>
          <a:custGeom>
            <a:avLst/>
            <a:gdLst>
              <a:gd name="connsiteX0" fmla="*/ 2501005 w 2501004"/>
              <a:gd name="connsiteY0" fmla="*/ 0 h 16736"/>
              <a:gd name="connsiteX1" fmla="*/ 0 w 2501004"/>
              <a:gd name="connsiteY1" fmla="*/ 0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1004" h="16736">
                <a:moveTo>
                  <a:pt x="2501005" y="0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15599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064C3A5C-5866-1188-902E-F581C98B673C}"/>
              </a:ext>
            </a:extLst>
          </p:cNvPr>
          <p:cNvSpPr/>
          <p:nvPr/>
        </p:nvSpPr>
        <p:spPr>
          <a:xfrm>
            <a:off x="5604273" y="2315615"/>
            <a:ext cx="13563" cy="1951430"/>
          </a:xfrm>
          <a:custGeom>
            <a:avLst/>
            <a:gdLst>
              <a:gd name="connsiteX0" fmla="*/ 0 w 16736"/>
              <a:gd name="connsiteY0" fmla="*/ 2407895 h 2407894"/>
              <a:gd name="connsiteX1" fmla="*/ 0 w 16736"/>
              <a:gd name="connsiteY1" fmla="*/ 0 h 24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36" h="2407894">
                <a:moveTo>
                  <a:pt x="0" y="2407895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15311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37A96FAC-1DB3-596B-4BCA-CB0F3D32C372}"/>
              </a:ext>
            </a:extLst>
          </p:cNvPr>
          <p:cNvSpPr/>
          <p:nvPr/>
        </p:nvSpPr>
        <p:spPr>
          <a:xfrm>
            <a:off x="5234643" y="2315615"/>
            <a:ext cx="13563" cy="1951430"/>
          </a:xfrm>
          <a:custGeom>
            <a:avLst/>
            <a:gdLst>
              <a:gd name="connsiteX0" fmla="*/ 0 w 16736"/>
              <a:gd name="connsiteY0" fmla="*/ 2407895 h 2407894"/>
              <a:gd name="connsiteX1" fmla="*/ 0 w 16736"/>
              <a:gd name="connsiteY1" fmla="*/ 0 h 24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36" h="2407894">
                <a:moveTo>
                  <a:pt x="0" y="2407895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15311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88E775AF-D710-F883-1EF8-AAA17956FBE4}"/>
              </a:ext>
            </a:extLst>
          </p:cNvPr>
          <p:cNvSpPr/>
          <p:nvPr/>
        </p:nvSpPr>
        <p:spPr>
          <a:xfrm>
            <a:off x="4734326" y="2576640"/>
            <a:ext cx="453860" cy="13563"/>
          </a:xfrm>
          <a:custGeom>
            <a:avLst/>
            <a:gdLst>
              <a:gd name="connsiteX0" fmla="*/ 0 w 560024"/>
              <a:gd name="connsiteY0" fmla="*/ 0 h 16736"/>
              <a:gd name="connsiteX1" fmla="*/ 560025 w 560024"/>
              <a:gd name="connsiteY1" fmla="*/ 0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0024" h="16736">
                <a:moveTo>
                  <a:pt x="0" y="0"/>
                </a:moveTo>
                <a:lnTo>
                  <a:pt x="560025" y="0"/>
                </a:lnTo>
              </a:path>
            </a:pathLst>
          </a:custGeom>
          <a:solidFill>
            <a:srgbClr val="FFFFFF"/>
          </a:solidFill>
          <a:ln w="16716" cap="rnd">
            <a:solidFill>
              <a:srgbClr val="FFFFFF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8BB34C9B-486E-FC19-6B95-9425C82B387B}"/>
              </a:ext>
            </a:extLst>
          </p:cNvPr>
          <p:cNvSpPr/>
          <p:nvPr/>
        </p:nvSpPr>
        <p:spPr>
          <a:xfrm>
            <a:off x="5647926" y="2576640"/>
            <a:ext cx="1084587" cy="13563"/>
          </a:xfrm>
          <a:custGeom>
            <a:avLst/>
            <a:gdLst>
              <a:gd name="connsiteX0" fmla="*/ 0 w 1338285"/>
              <a:gd name="connsiteY0" fmla="*/ 0 h 16736"/>
              <a:gd name="connsiteX1" fmla="*/ 1338285 w 1338285"/>
              <a:gd name="connsiteY1" fmla="*/ 0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8285" h="16736">
                <a:moveTo>
                  <a:pt x="0" y="0"/>
                </a:moveTo>
                <a:lnTo>
                  <a:pt x="1338285" y="0"/>
                </a:lnTo>
              </a:path>
            </a:pathLst>
          </a:custGeom>
          <a:solidFill>
            <a:srgbClr val="FFFFFF"/>
          </a:solidFill>
          <a:ln w="16716" cap="rnd">
            <a:solidFill>
              <a:srgbClr val="FFFFFF"/>
            </a:solidFill>
            <a:prstDash val="solid"/>
            <a:miter/>
            <a:headEnd type="triangle" w="med" len="med"/>
            <a:tailEnd type="none" w="med" len="med"/>
          </a:ln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72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2C283-3F2E-9136-0A0C-271AC04F5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6A5B120-5974-28D8-DBDE-065278AE641A}"/>
              </a:ext>
            </a:extLst>
          </p:cNvPr>
          <p:cNvGrpSpPr/>
          <p:nvPr/>
        </p:nvGrpSpPr>
        <p:grpSpPr>
          <a:xfrm>
            <a:off x="603196" y="1488815"/>
            <a:ext cx="10985608" cy="4686300"/>
            <a:chOff x="603196" y="1488815"/>
            <a:chExt cx="10985608" cy="4686300"/>
          </a:xfrm>
        </p:grpSpPr>
        <p:sp>
          <p:nvSpPr>
            <p:cNvPr id="136" name="Rounded Rectangle 2">
              <a:extLst>
                <a:ext uri="{FF2B5EF4-FFF2-40B4-BE49-F238E27FC236}">
                  <a16:creationId xmlns:a16="http://schemas.microsoft.com/office/drawing/2014/main" id="{CDA34946-162C-0BE1-E76C-3CB6B6143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6" y="1488815"/>
              <a:ext cx="10985608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57A2237-488E-6E13-11B2-82F69670235C}"/>
                </a:ext>
              </a:extLst>
            </p:cNvPr>
            <p:cNvSpPr/>
            <p:nvPr/>
          </p:nvSpPr>
          <p:spPr>
            <a:xfrm>
              <a:off x="728829" y="1612577"/>
              <a:ext cx="10734342" cy="4438771"/>
            </a:xfrm>
            <a:prstGeom prst="rect">
              <a:avLst/>
            </a:prstGeom>
            <a:solidFill>
              <a:srgbClr val="000000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8C4C3F1-F3B4-30B7-E4B4-EF3CC766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너비 비율 속성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560864-63E1-239E-EC67-B4B2C22B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00A9B18-D684-78D8-9642-C006414928E5}"/>
              </a:ext>
            </a:extLst>
          </p:cNvPr>
          <p:cNvSpPr/>
          <p:nvPr/>
        </p:nvSpPr>
        <p:spPr>
          <a:xfrm>
            <a:off x="5340305" y="1932463"/>
            <a:ext cx="1511389" cy="233105"/>
          </a:xfrm>
          <a:custGeom>
            <a:avLst/>
            <a:gdLst>
              <a:gd name="connsiteX0" fmla="*/ 223240 w 1511389"/>
              <a:gd name="connsiteY0" fmla="*/ 223991 h 233105"/>
              <a:gd name="connsiteX1" fmla="*/ 221031 w 1511389"/>
              <a:gd name="connsiteY1" fmla="*/ 227858 h 233105"/>
              <a:gd name="connsiteX2" fmla="*/ 216612 w 1511389"/>
              <a:gd name="connsiteY2" fmla="*/ 228687 h 233105"/>
              <a:gd name="connsiteX3" fmla="*/ 189546 w 1511389"/>
              <a:gd name="connsiteY3" fmla="*/ 228687 h 233105"/>
              <a:gd name="connsiteX4" fmla="*/ 184851 w 1511389"/>
              <a:gd name="connsiteY4" fmla="*/ 227858 h 233105"/>
              <a:gd name="connsiteX5" fmla="*/ 182917 w 1511389"/>
              <a:gd name="connsiteY5" fmla="*/ 223991 h 233105"/>
              <a:gd name="connsiteX6" fmla="*/ 142592 w 1511389"/>
              <a:gd name="connsiteY6" fmla="*/ 71259 h 233105"/>
              <a:gd name="connsiteX7" fmla="*/ 98955 w 1511389"/>
              <a:gd name="connsiteY7" fmla="*/ 223991 h 233105"/>
              <a:gd name="connsiteX8" fmla="*/ 96746 w 1511389"/>
              <a:gd name="connsiteY8" fmla="*/ 227858 h 233105"/>
              <a:gd name="connsiteX9" fmla="*/ 92326 w 1511389"/>
              <a:gd name="connsiteY9" fmla="*/ 228687 h 233105"/>
              <a:gd name="connsiteX10" fmla="*/ 65535 w 1511389"/>
              <a:gd name="connsiteY10" fmla="*/ 228687 h 233105"/>
              <a:gd name="connsiteX11" fmla="*/ 61117 w 1511389"/>
              <a:gd name="connsiteY11" fmla="*/ 227858 h 233105"/>
              <a:gd name="connsiteX12" fmla="*/ 58907 w 1511389"/>
              <a:gd name="connsiteY12" fmla="*/ 223991 h 233105"/>
              <a:gd name="connsiteX13" fmla="*/ 631 w 1511389"/>
              <a:gd name="connsiteY13" fmla="*/ 22371 h 233105"/>
              <a:gd name="connsiteX14" fmla="*/ 355 w 1511389"/>
              <a:gd name="connsiteY14" fmla="*/ 17400 h 233105"/>
              <a:gd name="connsiteX15" fmla="*/ 5050 w 1511389"/>
              <a:gd name="connsiteY15" fmla="*/ 16020 h 233105"/>
              <a:gd name="connsiteX16" fmla="*/ 31564 w 1511389"/>
              <a:gd name="connsiteY16" fmla="*/ 16020 h 233105"/>
              <a:gd name="connsiteX17" fmla="*/ 35707 w 1511389"/>
              <a:gd name="connsiteY17" fmla="*/ 16571 h 233105"/>
              <a:gd name="connsiteX18" fmla="*/ 37640 w 1511389"/>
              <a:gd name="connsiteY18" fmla="*/ 19057 h 233105"/>
              <a:gd name="connsiteX19" fmla="*/ 81003 w 1511389"/>
              <a:gd name="connsiteY19" fmla="*/ 170962 h 233105"/>
              <a:gd name="connsiteX20" fmla="*/ 122431 w 1511389"/>
              <a:gd name="connsiteY20" fmla="*/ 20162 h 233105"/>
              <a:gd name="connsiteX21" fmla="*/ 124640 w 1511389"/>
              <a:gd name="connsiteY21" fmla="*/ 16571 h 233105"/>
              <a:gd name="connsiteX22" fmla="*/ 129060 w 1511389"/>
              <a:gd name="connsiteY22" fmla="*/ 16020 h 233105"/>
              <a:gd name="connsiteX23" fmla="*/ 155849 w 1511389"/>
              <a:gd name="connsiteY23" fmla="*/ 16020 h 233105"/>
              <a:gd name="connsiteX24" fmla="*/ 160269 w 1511389"/>
              <a:gd name="connsiteY24" fmla="*/ 16571 h 233105"/>
              <a:gd name="connsiteX25" fmla="*/ 162755 w 1511389"/>
              <a:gd name="connsiteY25" fmla="*/ 20162 h 233105"/>
              <a:gd name="connsiteX26" fmla="*/ 203906 w 1511389"/>
              <a:gd name="connsiteY26" fmla="*/ 170962 h 233105"/>
              <a:gd name="connsiteX27" fmla="*/ 247269 w 1511389"/>
              <a:gd name="connsiteY27" fmla="*/ 19610 h 233105"/>
              <a:gd name="connsiteX28" fmla="*/ 248926 w 1511389"/>
              <a:gd name="connsiteY28" fmla="*/ 16571 h 233105"/>
              <a:gd name="connsiteX29" fmla="*/ 253069 w 1511389"/>
              <a:gd name="connsiteY29" fmla="*/ 16020 h 233105"/>
              <a:gd name="connsiteX30" fmla="*/ 279583 w 1511389"/>
              <a:gd name="connsiteY30" fmla="*/ 16020 h 233105"/>
              <a:gd name="connsiteX31" fmla="*/ 284279 w 1511389"/>
              <a:gd name="connsiteY31" fmla="*/ 17400 h 233105"/>
              <a:gd name="connsiteX32" fmla="*/ 284003 w 1511389"/>
              <a:gd name="connsiteY32" fmla="*/ 22371 h 233105"/>
              <a:gd name="connsiteX33" fmla="*/ 319354 w 1511389"/>
              <a:gd name="connsiteY33" fmla="*/ 50268 h 233105"/>
              <a:gd name="connsiteX34" fmla="*/ 304165 w 1511389"/>
              <a:gd name="connsiteY34" fmla="*/ 43914 h 233105"/>
              <a:gd name="connsiteX35" fmla="*/ 298088 w 1511389"/>
              <a:gd name="connsiteY35" fmla="*/ 28448 h 233105"/>
              <a:gd name="connsiteX36" fmla="*/ 303888 w 1511389"/>
              <a:gd name="connsiteY36" fmla="*/ 12982 h 233105"/>
              <a:gd name="connsiteX37" fmla="*/ 319354 w 1511389"/>
              <a:gd name="connsiteY37" fmla="*/ 6353 h 233105"/>
              <a:gd name="connsiteX38" fmla="*/ 334822 w 1511389"/>
              <a:gd name="connsiteY38" fmla="*/ 12982 h 233105"/>
              <a:gd name="connsiteX39" fmla="*/ 340897 w 1511389"/>
              <a:gd name="connsiteY39" fmla="*/ 28448 h 233105"/>
              <a:gd name="connsiteX40" fmla="*/ 334822 w 1511389"/>
              <a:gd name="connsiteY40" fmla="*/ 43914 h 233105"/>
              <a:gd name="connsiteX41" fmla="*/ 319354 w 1511389"/>
              <a:gd name="connsiteY41" fmla="*/ 50268 h 233105"/>
              <a:gd name="connsiteX42" fmla="*/ 305269 w 1511389"/>
              <a:gd name="connsiteY42" fmla="*/ 228687 h 233105"/>
              <a:gd name="connsiteX43" fmla="*/ 301679 w 1511389"/>
              <a:gd name="connsiteY43" fmla="*/ 227582 h 233105"/>
              <a:gd name="connsiteX44" fmla="*/ 300851 w 1511389"/>
              <a:gd name="connsiteY44" fmla="*/ 223162 h 233105"/>
              <a:gd name="connsiteX45" fmla="*/ 300851 w 1511389"/>
              <a:gd name="connsiteY45" fmla="*/ 79268 h 233105"/>
              <a:gd name="connsiteX46" fmla="*/ 301679 w 1511389"/>
              <a:gd name="connsiteY46" fmla="*/ 74848 h 233105"/>
              <a:gd name="connsiteX47" fmla="*/ 305269 w 1511389"/>
              <a:gd name="connsiteY47" fmla="*/ 73743 h 233105"/>
              <a:gd name="connsiteX48" fmla="*/ 332612 w 1511389"/>
              <a:gd name="connsiteY48" fmla="*/ 73743 h 233105"/>
              <a:gd name="connsiteX49" fmla="*/ 336203 w 1511389"/>
              <a:gd name="connsiteY49" fmla="*/ 74848 h 233105"/>
              <a:gd name="connsiteX50" fmla="*/ 337308 w 1511389"/>
              <a:gd name="connsiteY50" fmla="*/ 79268 h 233105"/>
              <a:gd name="connsiteX51" fmla="*/ 337308 w 1511389"/>
              <a:gd name="connsiteY51" fmla="*/ 223162 h 233105"/>
              <a:gd name="connsiteX52" fmla="*/ 336203 w 1511389"/>
              <a:gd name="connsiteY52" fmla="*/ 227582 h 233105"/>
              <a:gd name="connsiteX53" fmla="*/ 332612 w 1511389"/>
              <a:gd name="connsiteY53" fmla="*/ 228687 h 233105"/>
              <a:gd name="connsiteX54" fmla="*/ 463802 w 1511389"/>
              <a:gd name="connsiteY54" fmla="*/ 214876 h 233105"/>
              <a:gd name="connsiteX55" fmla="*/ 457726 w 1511389"/>
              <a:gd name="connsiteY55" fmla="*/ 220953 h 233105"/>
              <a:gd name="connsiteX56" fmla="*/ 449165 w 1511389"/>
              <a:gd name="connsiteY56" fmla="*/ 226201 h 233105"/>
              <a:gd name="connsiteX57" fmla="*/ 439774 w 1511389"/>
              <a:gd name="connsiteY57" fmla="*/ 229791 h 233105"/>
              <a:gd name="connsiteX58" fmla="*/ 429831 w 1511389"/>
              <a:gd name="connsiteY58" fmla="*/ 231173 h 233105"/>
              <a:gd name="connsiteX59" fmla="*/ 382879 w 1511389"/>
              <a:gd name="connsiteY59" fmla="*/ 209353 h 233105"/>
              <a:gd name="connsiteX60" fmla="*/ 366583 w 1511389"/>
              <a:gd name="connsiteY60" fmla="*/ 148868 h 233105"/>
              <a:gd name="connsiteX61" fmla="*/ 371003 w 1511389"/>
              <a:gd name="connsiteY61" fmla="*/ 115173 h 233105"/>
              <a:gd name="connsiteX62" fmla="*/ 383431 w 1511389"/>
              <a:gd name="connsiteY62" fmla="*/ 89487 h 233105"/>
              <a:gd name="connsiteX63" fmla="*/ 403317 w 1511389"/>
              <a:gd name="connsiteY63" fmla="*/ 73468 h 233105"/>
              <a:gd name="connsiteX64" fmla="*/ 430108 w 1511389"/>
              <a:gd name="connsiteY64" fmla="*/ 67668 h 233105"/>
              <a:gd name="connsiteX65" fmla="*/ 448336 w 1511389"/>
              <a:gd name="connsiteY65" fmla="*/ 72086 h 233105"/>
              <a:gd name="connsiteX66" fmla="*/ 463527 w 1511389"/>
              <a:gd name="connsiteY66" fmla="*/ 82859 h 233105"/>
              <a:gd name="connsiteX67" fmla="*/ 463527 w 1511389"/>
              <a:gd name="connsiteY67" fmla="*/ 5800 h 233105"/>
              <a:gd name="connsiteX68" fmla="*/ 464356 w 1511389"/>
              <a:gd name="connsiteY68" fmla="*/ 1105 h 233105"/>
              <a:gd name="connsiteX69" fmla="*/ 468499 w 1511389"/>
              <a:gd name="connsiteY69" fmla="*/ 0 h 233105"/>
              <a:gd name="connsiteX70" fmla="*/ 494736 w 1511389"/>
              <a:gd name="connsiteY70" fmla="*/ 0 h 233105"/>
              <a:gd name="connsiteX71" fmla="*/ 498879 w 1511389"/>
              <a:gd name="connsiteY71" fmla="*/ 1105 h 233105"/>
              <a:gd name="connsiteX72" fmla="*/ 499984 w 1511389"/>
              <a:gd name="connsiteY72" fmla="*/ 5800 h 233105"/>
              <a:gd name="connsiteX73" fmla="*/ 499984 w 1511389"/>
              <a:gd name="connsiteY73" fmla="*/ 223162 h 233105"/>
              <a:gd name="connsiteX74" fmla="*/ 498602 w 1511389"/>
              <a:gd name="connsiteY74" fmla="*/ 227858 h 233105"/>
              <a:gd name="connsiteX75" fmla="*/ 494184 w 1511389"/>
              <a:gd name="connsiteY75" fmla="*/ 228962 h 233105"/>
              <a:gd name="connsiteX76" fmla="*/ 468499 w 1511389"/>
              <a:gd name="connsiteY76" fmla="*/ 228962 h 233105"/>
              <a:gd name="connsiteX77" fmla="*/ 464631 w 1511389"/>
              <a:gd name="connsiteY77" fmla="*/ 227858 h 233105"/>
              <a:gd name="connsiteX78" fmla="*/ 463802 w 1511389"/>
              <a:gd name="connsiteY78" fmla="*/ 223991 h 233105"/>
              <a:gd name="connsiteX79" fmla="*/ 433974 w 1511389"/>
              <a:gd name="connsiteY79" fmla="*/ 100810 h 233105"/>
              <a:gd name="connsiteX80" fmla="*/ 411879 w 1511389"/>
              <a:gd name="connsiteY80" fmla="*/ 112410 h 233105"/>
              <a:gd name="connsiteX81" fmla="*/ 403593 w 1511389"/>
              <a:gd name="connsiteY81" fmla="*/ 148868 h 233105"/>
              <a:gd name="connsiteX82" fmla="*/ 412154 w 1511389"/>
              <a:gd name="connsiteY82" fmla="*/ 186430 h 233105"/>
              <a:gd name="connsiteX83" fmla="*/ 433974 w 1511389"/>
              <a:gd name="connsiteY83" fmla="*/ 197753 h 233105"/>
              <a:gd name="connsiteX84" fmla="*/ 445022 w 1511389"/>
              <a:gd name="connsiteY84" fmla="*/ 194991 h 233105"/>
              <a:gd name="connsiteX85" fmla="*/ 454688 w 1511389"/>
              <a:gd name="connsiteY85" fmla="*/ 186153 h 233105"/>
              <a:gd name="connsiteX86" fmla="*/ 461317 w 1511389"/>
              <a:gd name="connsiteY86" fmla="*/ 170962 h 233105"/>
              <a:gd name="connsiteX87" fmla="*/ 464079 w 1511389"/>
              <a:gd name="connsiteY87" fmla="*/ 148868 h 233105"/>
              <a:gd name="connsiteX88" fmla="*/ 461593 w 1511389"/>
              <a:gd name="connsiteY88" fmla="*/ 126496 h 233105"/>
              <a:gd name="connsiteX89" fmla="*/ 455242 w 1511389"/>
              <a:gd name="connsiteY89" fmla="*/ 111859 h 233105"/>
              <a:gd name="connsiteX90" fmla="*/ 445574 w 1511389"/>
              <a:gd name="connsiteY90" fmla="*/ 103573 h 233105"/>
              <a:gd name="connsiteX91" fmla="*/ 433974 w 1511389"/>
              <a:gd name="connsiteY91" fmla="*/ 100810 h 233105"/>
              <a:gd name="connsiteX92" fmla="*/ 615708 w 1511389"/>
              <a:gd name="connsiteY92" fmla="*/ 226753 h 233105"/>
              <a:gd name="connsiteX93" fmla="*/ 602450 w 1511389"/>
              <a:gd name="connsiteY93" fmla="*/ 230896 h 233105"/>
              <a:gd name="connsiteX94" fmla="*/ 584774 w 1511389"/>
              <a:gd name="connsiteY94" fmla="*/ 232553 h 233105"/>
              <a:gd name="connsiteX95" fmla="*/ 566270 w 1511389"/>
              <a:gd name="connsiteY95" fmla="*/ 227305 h 233105"/>
              <a:gd name="connsiteX96" fmla="*/ 554117 w 1511389"/>
              <a:gd name="connsiteY96" fmla="*/ 215705 h 233105"/>
              <a:gd name="connsiteX97" fmla="*/ 549422 w 1511389"/>
              <a:gd name="connsiteY97" fmla="*/ 197753 h 233105"/>
              <a:gd name="connsiteX98" fmla="*/ 548593 w 1511389"/>
              <a:gd name="connsiteY98" fmla="*/ 171516 h 233105"/>
              <a:gd name="connsiteX99" fmla="*/ 548593 w 1511389"/>
              <a:gd name="connsiteY99" fmla="*/ 106334 h 233105"/>
              <a:gd name="connsiteX100" fmla="*/ 528984 w 1511389"/>
              <a:gd name="connsiteY100" fmla="*/ 106334 h 233105"/>
              <a:gd name="connsiteX101" fmla="*/ 523736 w 1511389"/>
              <a:gd name="connsiteY101" fmla="*/ 100810 h 233105"/>
              <a:gd name="connsiteX102" fmla="*/ 523736 w 1511389"/>
              <a:gd name="connsiteY102" fmla="*/ 77887 h 233105"/>
              <a:gd name="connsiteX103" fmla="*/ 528984 w 1511389"/>
              <a:gd name="connsiteY103" fmla="*/ 72362 h 233105"/>
              <a:gd name="connsiteX104" fmla="*/ 548593 w 1511389"/>
              <a:gd name="connsiteY104" fmla="*/ 72362 h 233105"/>
              <a:gd name="connsiteX105" fmla="*/ 548593 w 1511389"/>
              <a:gd name="connsiteY105" fmla="*/ 35629 h 233105"/>
              <a:gd name="connsiteX106" fmla="*/ 554117 w 1511389"/>
              <a:gd name="connsiteY106" fmla="*/ 30105 h 233105"/>
              <a:gd name="connsiteX107" fmla="*/ 579527 w 1511389"/>
              <a:gd name="connsiteY107" fmla="*/ 30105 h 233105"/>
              <a:gd name="connsiteX108" fmla="*/ 584775 w 1511389"/>
              <a:gd name="connsiteY108" fmla="*/ 35629 h 233105"/>
              <a:gd name="connsiteX109" fmla="*/ 584775 w 1511389"/>
              <a:gd name="connsiteY109" fmla="*/ 72362 h 233105"/>
              <a:gd name="connsiteX110" fmla="*/ 608250 w 1511389"/>
              <a:gd name="connsiteY110" fmla="*/ 72362 h 233105"/>
              <a:gd name="connsiteX111" fmla="*/ 612393 w 1511389"/>
              <a:gd name="connsiteY111" fmla="*/ 73743 h 233105"/>
              <a:gd name="connsiteX112" fmla="*/ 613499 w 1511389"/>
              <a:gd name="connsiteY112" fmla="*/ 77886 h 233105"/>
              <a:gd name="connsiteX113" fmla="*/ 613499 w 1511389"/>
              <a:gd name="connsiteY113" fmla="*/ 100810 h 233105"/>
              <a:gd name="connsiteX114" fmla="*/ 612393 w 1511389"/>
              <a:gd name="connsiteY114" fmla="*/ 105230 h 233105"/>
              <a:gd name="connsiteX115" fmla="*/ 608250 w 1511389"/>
              <a:gd name="connsiteY115" fmla="*/ 106334 h 233105"/>
              <a:gd name="connsiteX116" fmla="*/ 584775 w 1511389"/>
              <a:gd name="connsiteY116" fmla="*/ 106334 h 233105"/>
              <a:gd name="connsiteX117" fmla="*/ 584775 w 1511389"/>
              <a:gd name="connsiteY117" fmla="*/ 168201 h 233105"/>
              <a:gd name="connsiteX118" fmla="*/ 584775 w 1511389"/>
              <a:gd name="connsiteY118" fmla="*/ 184496 h 233105"/>
              <a:gd name="connsiteX119" fmla="*/ 585327 w 1511389"/>
              <a:gd name="connsiteY119" fmla="*/ 192505 h 233105"/>
              <a:gd name="connsiteX120" fmla="*/ 590022 w 1511389"/>
              <a:gd name="connsiteY120" fmla="*/ 199134 h 233105"/>
              <a:gd name="connsiteX121" fmla="*/ 597756 w 1511389"/>
              <a:gd name="connsiteY121" fmla="*/ 199962 h 233105"/>
              <a:gd name="connsiteX122" fmla="*/ 605765 w 1511389"/>
              <a:gd name="connsiteY122" fmla="*/ 198030 h 233105"/>
              <a:gd name="connsiteX123" fmla="*/ 611841 w 1511389"/>
              <a:gd name="connsiteY123" fmla="*/ 195544 h 233105"/>
              <a:gd name="connsiteX124" fmla="*/ 615156 w 1511389"/>
              <a:gd name="connsiteY124" fmla="*/ 195544 h 233105"/>
              <a:gd name="connsiteX125" fmla="*/ 616536 w 1511389"/>
              <a:gd name="connsiteY125" fmla="*/ 199410 h 233105"/>
              <a:gd name="connsiteX126" fmla="*/ 619022 w 1511389"/>
              <a:gd name="connsiteY126" fmla="*/ 220125 h 233105"/>
              <a:gd name="connsiteX127" fmla="*/ 618745 w 1511389"/>
              <a:gd name="connsiteY127" fmla="*/ 223991 h 233105"/>
              <a:gd name="connsiteX128" fmla="*/ 615708 w 1511389"/>
              <a:gd name="connsiteY128" fmla="*/ 226753 h 233105"/>
              <a:gd name="connsiteX129" fmla="*/ 733089 w 1511389"/>
              <a:gd name="connsiteY129" fmla="*/ 228687 h 233105"/>
              <a:gd name="connsiteX130" fmla="*/ 728670 w 1511389"/>
              <a:gd name="connsiteY130" fmla="*/ 227582 h 233105"/>
              <a:gd name="connsiteX131" fmla="*/ 727565 w 1511389"/>
              <a:gd name="connsiteY131" fmla="*/ 223162 h 233105"/>
              <a:gd name="connsiteX132" fmla="*/ 727565 w 1511389"/>
              <a:gd name="connsiteY132" fmla="*/ 135334 h 233105"/>
              <a:gd name="connsiteX133" fmla="*/ 706850 w 1511389"/>
              <a:gd name="connsiteY133" fmla="*/ 100259 h 233105"/>
              <a:gd name="connsiteX134" fmla="*/ 687793 w 1511389"/>
              <a:gd name="connsiteY134" fmla="*/ 104953 h 233105"/>
              <a:gd name="connsiteX135" fmla="*/ 677022 w 1511389"/>
              <a:gd name="connsiteY135" fmla="*/ 117382 h 233105"/>
              <a:gd name="connsiteX136" fmla="*/ 677022 w 1511389"/>
              <a:gd name="connsiteY136" fmla="*/ 223162 h 233105"/>
              <a:gd name="connsiteX137" fmla="*/ 675641 w 1511389"/>
              <a:gd name="connsiteY137" fmla="*/ 227582 h 233105"/>
              <a:gd name="connsiteX138" fmla="*/ 671498 w 1511389"/>
              <a:gd name="connsiteY138" fmla="*/ 228687 h 233105"/>
              <a:gd name="connsiteX139" fmla="*/ 646089 w 1511389"/>
              <a:gd name="connsiteY139" fmla="*/ 228687 h 233105"/>
              <a:gd name="connsiteX140" fmla="*/ 641947 w 1511389"/>
              <a:gd name="connsiteY140" fmla="*/ 227582 h 233105"/>
              <a:gd name="connsiteX141" fmla="*/ 640841 w 1511389"/>
              <a:gd name="connsiteY141" fmla="*/ 223162 h 233105"/>
              <a:gd name="connsiteX142" fmla="*/ 640841 w 1511389"/>
              <a:gd name="connsiteY142" fmla="*/ 6353 h 233105"/>
              <a:gd name="connsiteX143" fmla="*/ 646089 w 1511389"/>
              <a:gd name="connsiteY143" fmla="*/ 829 h 233105"/>
              <a:gd name="connsiteX144" fmla="*/ 671498 w 1511389"/>
              <a:gd name="connsiteY144" fmla="*/ 829 h 233105"/>
              <a:gd name="connsiteX145" fmla="*/ 677022 w 1511389"/>
              <a:gd name="connsiteY145" fmla="*/ 6353 h 233105"/>
              <a:gd name="connsiteX146" fmla="*/ 677022 w 1511389"/>
              <a:gd name="connsiteY146" fmla="*/ 80925 h 233105"/>
              <a:gd name="connsiteX147" fmla="*/ 692765 w 1511389"/>
              <a:gd name="connsiteY147" fmla="*/ 71257 h 233105"/>
              <a:gd name="connsiteX148" fmla="*/ 709061 w 1511389"/>
              <a:gd name="connsiteY148" fmla="*/ 67391 h 233105"/>
              <a:gd name="connsiteX149" fmla="*/ 750213 w 1511389"/>
              <a:gd name="connsiteY149" fmla="*/ 83687 h 233105"/>
              <a:gd name="connsiteX150" fmla="*/ 763747 w 1511389"/>
              <a:gd name="connsiteY150" fmla="*/ 135058 h 233105"/>
              <a:gd name="connsiteX151" fmla="*/ 763747 w 1511389"/>
              <a:gd name="connsiteY151" fmla="*/ 223162 h 233105"/>
              <a:gd name="connsiteX152" fmla="*/ 762366 w 1511389"/>
              <a:gd name="connsiteY152" fmla="*/ 227582 h 233105"/>
              <a:gd name="connsiteX153" fmla="*/ 758498 w 1511389"/>
              <a:gd name="connsiteY153" fmla="*/ 228687 h 233105"/>
              <a:gd name="connsiteX154" fmla="*/ 997128 w 1511389"/>
              <a:gd name="connsiteY154" fmla="*/ 228687 h 233105"/>
              <a:gd name="connsiteX155" fmla="*/ 992709 w 1511389"/>
              <a:gd name="connsiteY155" fmla="*/ 227858 h 233105"/>
              <a:gd name="connsiteX156" fmla="*/ 990500 w 1511389"/>
              <a:gd name="connsiteY156" fmla="*/ 224267 h 233105"/>
              <a:gd name="connsiteX157" fmla="*/ 951280 w 1511389"/>
              <a:gd name="connsiteY157" fmla="*/ 145553 h 233105"/>
              <a:gd name="connsiteX158" fmla="*/ 925871 w 1511389"/>
              <a:gd name="connsiteY158" fmla="*/ 145553 h 233105"/>
              <a:gd name="connsiteX159" fmla="*/ 925871 w 1511389"/>
              <a:gd name="connsiteY159" fmla="*/ 222887 h 233105"/>
              <a:gd name="connsiteX160" fmla="*/ 924766 w 1511389"/>
              <a:gd name="connsiteY160" fmla="*/ 227582 h 233105"/>
              <a:gd name="connsiteX161" fmla="*/ 920623 w 1511389"/>
              <a:gd name="connsiteY161" fmla="*/ 228687 h 233105"/>
              <a:gd name="connsiteX162" fmla="*/ 893832 w 1511389"/>
              <a:gd name="connsiteY162" fmla="*/ 228687 h 233105"/>
              <a:gd name="connsiteX163" fmla="*/ 889689 w 1511389"/>
              <a:gd name="connsiteY163" fmla="*/ 227582 h 233105"/>
              <a:gd name="connsiteX164" fmla="*/ 888309 w 1511389"/>
              <a:gd name="connsiteY164" fmla="*/ 222887 h 233105"/>
              <a:gd name="connsiteX165" fmla="*/ 888309 w 1511389"/>
              <a:gd name="connsiteY165" fmla="*/ 21543 h 233105"/>
              <a:gd name="connsiteX166" fmla="*/ 889689 w 1511389"/>
              <a:gd name="connsiteY166" fmla="*/ 17125 h 233105"/>
              <a:gd name="connsiteX167" fmla="*/ 893557 w 1511389"/>
              <a:gd name="connsiteY167" fmla="*/ 16020 h 233105"/>
              <a:gd name="connsiteX168" fmla="*/ 949071 w 1511389"/>
              <a:gd name="connsiteY168" fmla="*/ 16020 h 233105"/>
              <a:gd name="connsiteX169" fmla="*/ 976966 w 1511389"/>
              <a:gd name="connsiteY169" fmla="*/ 19886 h 233105"/>
              <a:gd name="connsiteX170" fmla="*/ 998509 w 1511389"/>
              <a:gd name="connsiteY170" fmla="*/ 31762 h 233105"/>
              <a:gd name="connsiteX171" fmla="*/ 1012042 w 1511389"/>
              <a:gd name="connsiteY171" fmla="*/ 51925 h 233105"/>
              <a:gd name="connsiteX172" fmla="*/ 1017014 w 1511389"/>
              <a:gd name="connsiteY172" fmla="*/ 80371 h 233105"/>
              <a:gd name="connsiteX173" fmla="*/ 1008452 w 1511389"/>
              <a:gd name="connsiteY173" fmla="*/ 114344 h 233105"/>
              <a:gd name="connsiteX174" fmla="*/ 985803 w 1511389"/>
              <a:gd name="connsiteY174" fmla="*/ 136162 h 233105"/>
              <a:gd name="connsiteX175" fmla="*/ 1030546 w 1511389"/>
              <a:gd name="connsiteY175" fmla="*/ 221505 h 233105"/>
              <a:gd name="connsiteX176" fmla="*/ 1032203 w 1511389"/>
              <a:gd name="connsiteY176" fmla="*/ 227030 h 233105"/>
              <a:gd name="connsiteX177" fmla="*/ 1027509 w 1511389"/>
              <a:gd name="connsiteY177" fmla="*/ 228687 h 233105"/>
              <a:gd name="connsiteX178" fmla="*/ 925871 w 1511389"/>
              <a:gd name="connsiteY178" fmla="*/ 49991 h 233105"/>
              <a:gd name="connsiteX179" fmla="*/ 925871 w 1511389"/>
              <a:gd name="connsiteY179" fmla="*/ 111859 h 233105"/>
              <a:gd name="connsiteX180" fmla="*/ 944375 w 1511389"/>
              <a:gd name="connsiteY180" fmla="*/ 111859 h 233105"/>
              <a:gd name="connsiteX181" fmla="*/ 970061 w 1511389"/>
              <a:gd name="connsiteY181" fmla="*/ 104401 h 233105"/>
              <a:gd name="connsiteX182" fmla="*/ 979175 w 1511389"/>
              <a:gd name="connsiteY182" fmla="*/ 80096 h 233105"/>
              <a:gd name="connsiteX183" fmla="*/ 971718 w 1511389"/>
              <a:gd name="connsiteY183" fmla="*/ 57725 h 233105"/>
              <a:gd name="connsiteX184" fmla="*/ 952937 w 1511389"/>
              <a:gd name="connsiteY184" fmla="*/ 49991 h 233105"/>
              <a:gd name="connsiteX185" fmla="*/ 1138814 w 1511389"/>
              <a:gd name="connsiteY185" fmla="*/ 229239 h 233105"/>
              <a:gd name="connsiteX186" fmla="*/ 1135500 w 1511389"/>
              <a:gd name="connsiteY186" fmla="*/ 228687 h 233105"/>
              <a:gd name="connsiteX187" fmla="*/ 1134948 w 1511389"/>
              <a:gd name="connsiteY187" fmla="*/ 225373 h 233105"/>
              <a:gd name="connsiteX188" fmla="*/ 1134948 w 1511389"/>
              <a:gd name="connsiteY188" fmla="*/ 213496 h 233105"/>
              <a:gd name="connsiteX189" fmla="*/ 1119480 w 1511389"/>
              <a:gd name="connsiteY189" fmla="*/ 226201 h 233105"/>
              <a:gd name="connsiteX190" fmla="*/ 1098491 w 1511389"/>
              <a:gd name="connsiteY190" fmla="*/ 231448 h 233105"/>
              <a:gd name="connsiteX191" fmla="*/ 1076671 w 1511389"/>
              <a:gd name="connsiteY191" fmla="*/ 228134 h 233105"/>
              <a:gd name="connsiteX192" fmla="*/ 1059271 w 1511389"/>
              <a:gd name="connsiteY192" fmla="*/ 218191 h 233105"/>
              <a:gd name="connsiteX193" fmla="*/ 1048775 w 1511389"/>
              <a:gd name="connsiteY193" fmla="*/ 202173 h 233105"/>
              <a:gd name="connsiteX194" fmla="*/ 1044909 w 1511389"/>
              <a:gd name="connsiteY194" fmla="*/ 180353 h 233105"/>
              <a:gd name="connsiteX195" fmla="*/ 1051814 w 1511389"/>
              <a:gd name="connsiteY195" fmla="*/ 154391 h 233105"/>
              <a:gd name="connsiteX196" fmla="*/ 1070042 w 1511389"/>
              <a:gd name="connsiteY196" fmla="*/ 136439 h 233105"/>
              <a:gd name="connsiteX197" fmla="*/ 1097385 w 1511389"/>
              <a:gd name="connsiteY197" fmla="*/ 127048 h 233105"/>
              <a:gd name="connsiteX198" fmla="*/ 1132185 w 1511389"/>
              <a:gd name="connsiteY198" fmla="*/ 125116 h 233105"/>
              <a:gd name="connsiteX199" fmla="*/ 1113405 w 1511389"/>
              <a:gd name="connsiteY199" fmla="*/ 101087 h 233105"/>
              <a:gd name="connsiteX200" fmla="*/ 1102080 w 1511389"/>
              <a:gd name="connsiteY200" fmla="*/ 101362 h 233105"/>
              <a:gd name="connsiteX201" fmla="*/ 1091033 w 1511389"/>
              <a:gd name="connsiteY201" fmla="*/ 104125 h 233105"/>
              <a:gd name="connsiteX202" fmla="*/ 1080814 w 1511389"/>
              <a:gd name="connsiteY202" fmla="*/ 108268 h 233105"/>
              <a:gd name="connsiteX203" fmla="*/ 1071976 w 1511389"/>
              <a:gd name="connsiteY203" fmla="*/ 112962 h 233105"/>
              <a:gd name="connsiteX204" fmla="*/ 1063691 w 1511389"/>
              <a:gd name="connsiteY204" fmla="*/ 116830 h 233105"/>
              <a:gd name="connsiteX205" fmla="*/ 1061205 w 1511389"/>
              <a:gd name="connsiteY205" fmla="*/ 111305 h 233105"/>
              <a:gd name="connsiteX206" fmla="*/ 1061205 w 1511389"/>
              <a:gd name="connsiteY206" fmla="*/ 88382 h 233105"/>
              <a:gd name="connsiteX207" fmla="*/ 1061757 w 1511389"/>
              <a:gd name="connsiteY207" fmla="*/ 83410 h 233105"/>
              <a:gd name="connsiteX208" fmla="*/ 1065900 w 1511389"/>
              <a:gd name="connsiteY208" fmla="*/ 80096 h 233105"/>
              <a:gd name="connsiteX209" fmla="*/ 1085233 w 1511389"/>
              <a:gd name="connsiteY209" fmla="*/ 72362 h 233105"/>
              <a:gd name="connsiteX210" fmla="*/ 1111748 w 1511389"/>
              <a:gd name="connsiteY210" fmla="*/ 68773 h 233105"/>
              <a:gd name="connsiteX211" fmla="*/ 1153728 w 1511389"/>
              <a:gd name="connsiteY211" fmla="*/ 83134 h 233105"/>
              <a:gd name="connsiteX212" fmla="*/ 1167814 w 1511389"/>
              <a:gd name="connsiteY212" fmla="*/ 127601 h 233105"/>
              <a:gd name="connsiteX213" fmla="*/ 1167814 w 1511389"/>
              <a:gd name="connsiteY213" fmla="*/ 190573 h 233105"/>
              <a:gd name="connsiteX214" fmla="*/ 1167814 w 1511389"/>
              <a:gd name="connsiteY214" fmla="*/ 198582 h 233105"/>
              <a:gd name="connsiteX215" fmla="*/ 1167814 w 1511389"/>
              <a:gd name="connsiteY215" fmla="*/ 207144 h 233105"/>
              <a:gd name="connsiteX216" fmla="*/ 1168090 w 1511389"/>
              <a:gd name="connsiteY216" fmla="*/ 215430 h 233105"/>
              <a:gd name="connsiteX217" fmla="*/ 1168642 w 1511389"/>
              <a:gd name="connsiteY217" fmla="*/ 222610 h 233105"/>
              <a:gd name="connsiteX218" fmla="*/ 1168090 w 1511389"/>
              <a:gd name="connsiteY218" fmla="*/ 228687 h 233105"/>
              <a:gd name="connsiteX219" fmla="*/ 1164223 w 1511389"/>
              <a:gd name="connsiteY219" fmla="*/ 229239 h 233105"/>
              <a:gd name="connsiteX220" fmla="*/ 1134948 w 1511389"/>
              <a:gd name="connsiteY220" fmla="*/ 153010 h 233105"/>
              <a:gd name="connsiteX221" fmla="*/ 1108985 w 1511389"/>
              <a:gd name="connsiteY221" fmla="*/ 155496 h 233105"/>
              <a:gd name="connsiteX222" fmla="*/ 1092414 w 1511389"/>
              <a:gd name="connsiteY222" fmla="*/ 161019 h 233105"/>
              <a:gd name="connsiteX223" fmla="*/ 1084128 w 1511389"/>
              <a:gd name="connsiteY223" fmla="*/ 169582 h 233105"/>
              <a:gd name="connsiteX224" fmla="*/ 1081919 w 1511389"/>
              <a:gd name="connsiteY224" fmla="*/ 180630 h 233105"/>
              <a:gd name="connsiteX225" fmla="*/ 1087166 w 1511389"/>
              <a:gd name="connsiteY225" fmla="*/ 194439 h 233105"/>
              <a:gd name="connsiteX226" fmla="*/ 1101805 w 1511389"/>
              <a:gd name="connsiteY226" fmla="*/ 199134 h 233105"/>
              <a:gd name="connsiteX227" fmla="*/ 1125557 w 1511389"/>
              <a:gd name="connsiteY227" fmla="*/ 188362 h 233105"/>
              <a:gd name="connsiteX228" fmla="*/ 1134948 w 1511389"/>
              <a:gd name="connsiteY228" fmla="*/ 153010 h 233105"/>
              <a:gd name="connsiteX229" fmla="*/ 1282985 w 1511389"/>
              <a:gd name="connsiteY229" fmla="*/ 226753 h 233105"/>
              <a:gd name="connsiteX230" fmla="*/ 1269728 w 1511389"/>
              <a:gd name="connsiteY230" fmla="*/ 230896 h 233105"/>
              <a:gd name="connsiteX231" fmla="*/ 1252051 w 1511389"/>
              <a:gd name="connsiteY231" fmla="*/ 232553 h 233105"/>
              <a:gd name="connsiteX232" fmla="*/ 1233548 w 1511389"/>
              <a:gd name="connsiteY232" fmla="*/ 227305 h 233105"/>
              <a:gd name="connsiteX233" fmla="*/ 1221394 w 1511389"/>
              <a:gd name="connsiteY233" fmla="*/ 215705 h 233105"/>
              <a:gd name="connsiteX234" fmla="*/ 1216699 w 1511389"/>
              <a:gd name="connsiteY234" fmla="*/ 197753 h 233105"/>
              <a:gd name="connsiteX235" fmla="*/ 1215871 w 1511389"/>
              <a:gd name="connsiteY235" fmla="*/ 171516 h 233105"/>
              <a:gd name="connsiteX236" fmla="*/ 1215871 w 1511389"/>
              <a:gd name="connsiteY236" fmla="*/ 106334 h 233105"/>
              <a:gd name="connsiteX237" fmla="*/ 1196262 w 1511389"/>
              <a:gd name="connsiteY237" fmla="*/ 106334 h 233105"/>
              <a:gd name="connsiteX238" fmla="*/ 1191014 w 1511389"/>
              <a:gd name="connsiteY238" fmla="*/ 100810 h 233105"/>
              <a:gd name="connsiteX239" fmla="*/ 1191014 w 1511389"/>
              <a:gd name="connsiteY239" fmla="*/ 77887 h 233105"/>
              <a:gd name="connsiteX240" fmla="*/ 1196262 w 1511389"/>
              <a:gd name="connsiteY240" fmla="*/ 72362 h 233105"/>
              <a:gd name="connsiteX241" fmla="*/ 1215871 w 1511389"/>
              <a:gd name="connsiteY241" fmla="*/ 72362 h 233105"/>
              <a:gd name="connsiteX242" fmla="*/ 1215871 w 1511389"/>
              <a:gd name="connsiteY242" fmla="*/ 35629 h 233105"/>
              <a:gd name="connsiteX243" fmla="*/ 1221394 w 1511389"/>
              <a:gd name="connsiteY243" fmla="*/ 30105 h 233105"/>
              <a:gd name="connsiteX244" fmla="*/ 1246805 w 1511389"/>
              <a:gd name="connsiteY244" fmla="*/ 30105 h 233105"/>
              <a:gd name="connsiteX245" fmla="*/ 1252051 w 1511389"/>
              <a:gd name="connsiteY245" fmla="*/ 35629 h 233105"/>
              <a:gd name="connsiteX246" fmla="*/ 1252051 w 1511389"/>
              <a:gd name="connsiteY246" fmla="*/ 72362 h 233105"/>
              <a:gd name="connsiteX247" fmla="*/ 1275528 w 1511389"/>
              <a:gd name="connsiteY247" fmla="*/ 72362 h 233105"/>
              <a:gd name="connsiteX248" fmla="*/ 1279671 w 1511389"/>
              <a:gd name="connsiteY248" fmla="*/ 73743 h 233105"/>
              <a:gd name="connsiteX249" fmla="*/ 1280776 w 1511389"/>
              <a:gd name="connsiteY249" fmla="*/ 77886 h 233105"/>
              <a:gd name="connsiteX250" fmla="*/ 1280776 w 1511389"/>
              <a:gd name="connsiteY250" fmla="*/ 100810 h 233105"/>
              <a:gd name="connsiteX251" fmla="*/ 1279671 w 1511389"/>
              <a:gd name="connsiteY251" fmla="*/ 105230 h 233105"/>
              <a:gd name="connsiteX252" fmla="*/ 1275528 w 1511389"/>
              <a:gd name="connsiteY252" fmla="*/ 106334 h 233105"/>
              <a:gd name="connsiteX253" fmla="*/ 1252051 w 1511389"/>
              <a:gd name="connsiteY253" fmla="*/ 106334 h 233105"/>
              <a:gd name="connsiteX254" fmla="*/ 1252051 w 1511389"/>
              <a:gd name="connsiteY254" fmla="*/ 168201 h 233105"/>
              <a:gd name="connsiteX255" fmla="*/ 1252051 w 1511389"/>
              <a:gd name="connsiteY255" fmla="*/ 184496 h 233105"/>
              <a:gd name="connsiteX256" fmla="*/ 1252605 w 1511389"/>
              <a:gd name="connsiteY256" fmla="*/ 192505 h 233105"/>
              <a:gd name="connsiteX257" fmla="*/ 1257299 w 1511389"/>
              <a:gd name="connsiteY257" fmla="*/ 199134 h 233105"/>
              <a:gd name="connsiteX258" fmla="*/ 1265033 w 1511389"/>
              <a:gd name="connsiteY258" fmla="*/ 199962 h 233105"/>
              <a:gd name="connsiteX259" fmla="*/ 1273042 w 1511389"/>
              <a:gd name="connsiteY259" fmla="*/ 198030 h 233105"/>
              <a:gd name="connsiteX260" fmla="*/ 1279119 w 1511389"/>
              <a:gd name="connsiteY260" fmla="*/ 195544 h 233105"/>
              <a:gd name="connsiteX261" fmla="*/ 1282433 w 1511389"/>
              <a:gd name="connsiteY261" fmla="*/ 195544 h 233105"/>
              <a:gd name="connsiteX262" fmla="*/ 1283814 w 1511389"/>
              <a:gd name="connsiteY262" fmla="*/ 199410 h 233105"/>
              <a:gd name="connsiteX263" fmla="*/ 1286299 w 1511389"/>
              <a:gd name="connsiteY263" fmla="*/ 220125 h 233105"/>
              <a:gd name="connsiteX264" fmla="*/ 1286023 w 1511389"/>
              <a:gd name="connsiteY264" fmla="*/ 223991 h 233105"/>
              <a:gd name="connsiteX265" fmla="*/ 1282985 w 1511389"/>
              <a:gd name="connsiteY265" fmla="*/ 226753 h 233105"/>
              <a:gd name="connsiteX266" fmla="*/ 1321099 w 1511389"/>
              <a:gd name="connsiteY266" fmla="*/ 50268 h 233105"/>
              <a:gd name="connsiteX267" fmla="*/ 1305904 w 1511389"/>
              <a:gd name="connsiteY267" fmla="*/ 43914 h 233105"/>
              <a:gd name="connsiteX268" fmla="*/ 1299838 w 1511389"/>
              <a:gd name="connsiteY268" fmla="*/ 28448 h 233105"/>
              <a:gd name="connsiteX269" fmla="*/ 1305638 w 1511389"/>
              <a:gd name="connsiteY269" fmla="*/ 12982 h 233105"/>
              <a:gd name="connsiteX270" fmla="*/ 1321099 w 1511389"/>
              <a:gd name="connsiteY270" fmla="*/ 6353 h 233105"/>
              <a:gd name="connsiteX271" fmla="*/ 1336561 w 1511389"/>
              <a:gd name="connsiteY271" fmla="*/ 12982 h 233105"/>
              <a:gd name="connsiteX272" fmla="*/ 1342642 w 1511389"/>
              <a:gd name="connsiteY272" fmla="*/ 28448 h 233105"/>
              <a:gd name="connsiteX273" fmla="*/ 1336561 w 1511389"/>
              <a:gd name="connsiteY273" fmla="*/ 43914 h 233105"/>
              <a:gd name="connsiteX274" fmla="*/ 1321099 w 1511389"/>
              <a:gd name="connsiteY274" fmla="*/ 50268 h 233105"/>
              <a:gd name="connsiteX275" fmla="*/ 1307014 w 1511389"/>
              <a:gd name="connsiteY275" fmla="*/ 228687 h 233105"/>
              <a:gd name="connsiteX276" fmla="*/ 1303418 w 1511389"/>
              <a:gd name="connsiteY276" fmla="*/ 227582 h 233105"/>
              <a:gd name="connsiteX277" fmla="*/ 1302590 w 1511389"/>
              <a:gd name="connsiteY277" fmla="*/ 223162 h 233105"/>
              <a:gd name="connsiteX278" fmla="*/ 1302590 w 1511389"/>
              <a:gd name="connsiteY278" fmla="*/ 79268 h 233105"/>
              <a:gd name="connsiteX279" fmla="*/ 1303418 w 1511389"/>
              <a:gd name="connsiteY279" fmla="*/ 74848 h 233105"/>
              <a:gd name="connsiteX280" fmla="*/ 1307014 w 1511389"/>
              <a:gd name="connsiteY280" fmla="*/ 73743 h 233105"/>
              <a:gd name="connsiteX281" fmla="*/ 1334356 w 1511389"/>
              <a:gd name="connsiteY281" fmla="*/ 73743 h 233105"/>
              <a:gd name="connsiteX282" fmla="*/ 1337952 w 1511389"/>
              <a:gd name="connsiteY282" fmla="*/ 74848 h 233105"/>
              <a:gd name="connsiteX283" fmla="*/ 1339047 w 1511389"/>
              <a:gd name="connsiteY283" fmla="*/ 79268 h 233105"/>
              <a:gd name="connsiteX284" fmla="*/ 1339047 w 1511389"/>
              <a:gd name="connsiteY284" fmla="*/ 223162 h 233105"/>
              <a:gd name="connsiteX285" fmla="*/ 1337952 w 1511389"/>
              <a:gd name="connsiteY285" fmla="*/ 227582 h 233105"/>
              <a:gd name="connsiteX286" fmla="*/ 1334356 w 1511389"/>
              <a:gd name="connsiteY286" fmla="*/ 228687 h 233105"/>
              <a:gd name="connsiteX287" fmla="*/ 1493723 w 1511389"/>
              <a:gd name="connsiteY287" fmla="*/ 207144 h 233105"/>
              <a:gd name="connsiteX288" fmla="*/ 1469132 w 1511389"/>
              <a:gd name="connsiteY288" fmla="*/ 226476 h 233105"/>
              <a:gd name="connsiteX289" fmla="*/ 1437647 w 1511389"/>
              <a:gd name="connsiteY289" fmla="*/ 233105 h 233105"/>
              <a:gd name="connsiteX290" fmla="*/ 1405613 w 1511389"/>
              <a:gd name="connsiteY290" fmla="*/ 226476 h 233105"/>
              <a:gd name="connsiteX291" fmla="*/ 1382695 w 1511389"/>
              <a:gd name="connsiteY291" fmla="*/ 208801 h 233105"/>
              <a:gd name="connsiteX292" fmla="*/ 1368875 w 1511389"/>
              <a:gd name="connsiteY292" fmla="*/ 182562 h 233105"/>
              <a:gd name="connsiteX293" fmla="*/ 1364185 w 1511389"/>
              <a:gd name="connsiteY293" fmla="*/ 151077 h 233105"/>
              <a:gd name="connsiteX294" fmla="*/ 1368609 w 1511389"/>
              <a:gd name="connsiteY294" fmla="*/ 119591 h 233105"/>
              <a:gd name="connsiteX295" fmla="*/ 1382413 w 1511389"/>
              <a:gd name="connsiteY295" fmla="*/ 93630 h 233105"/>
              <a:gd name="connsiteX296" fmla="*/ 1405613 w 1511389"/>
              <a:gd name="connsiteY296" fmla="*/ 75953 h 233105"/>
              <a:gd name="connsiteX297" fmla="*/ 1437647 w 1511389"/>
              <a:gd name="connsiteY297" fmla="*/ 69325 h 233105"/>
              <a:gd name="connsiteX298" fmla="*/ 1469695 w 1511389"/>
              <a:gd name="connsiteY298" fmla="*/ 75953 h 233105"/>
              <a:gd name="connsiteX299" fmla="*/ 1492613 w 1511389"/>
              <a:gd name="connsiteY299" fmla="*/ 93905 h 233105"/>
              <a:gd name="connsiteX300" fmla="*/ 1506699 w 1511389"/>
              <a:gd name="connsiteY300" fmla="*/ 119868 h 233105"/>
              <a:gd name="connsiteX301" fmla="*/ 1511389 w 1511389"/>
              <a:gd name="connsiteY301" fmla="*/ 151077 h 233105"/>
              <a:gd name="connsiteX302" fmla="*/ 1506699 w 1511389"/>
              <a:gd name="connsiteY302" fmla="*/ 182010 h 233105"/>
              <a:gd name="connsiteX303" fmla="*/ 1493723 w 1511389"/>
              <a:gd name="connsiteY303" fmla="*/ 207144 h 233105"/>
              <a:gd name="connsiteX304" fmla="*/ 1437647 w 1511389"/>
              <a:gd name="connsiteY304" fmla="*/ 101639 h 233105"/>
              <a:gd name="connsiteX305" fmla="*/ 1421637 w 1511389"/>
              <a:gd name="connsiteY305" fmla="*/ 106059 h 233105"/>
              <a:gd name="connsiteX306" fmla="*/ 1410038 w 1511389"/>
              <a:gd name="connsiteY306" fmla="*/ 117105 h 233105"/>
              <a:gd name="connsiteX307" fmla="*/ 1403128 w 1511389"/>
              <a:gd name="connsiteY307" fmla="*/ 132848 h 233105"/>
              <a:gd name="connsiteX308" fmla="*/ 1400923 w 1511389"/>
              <a:gd name="connsiteY308" fmla="*/ 151077 h 233105"/>
              <a:gd name="connsiteX309" fmla="*/ 1403128 w 1511389"/>
              <a:gd name="connsiteY309" fmla="*/ 169305 h 233105"/>
              <a:gd name="connsiteX310" fmla="*/ 1410038 w 1511389"/>
              <a:gd name="connsiteY310" fmla="*/ 185325 h 233105"/>
              <a:gd name="connsiteX311" fmla="*/ 1421637 w 1511389"/>
              <a:gd name="connsiteY311" fmla="*/ 196648 h 233105"/>
              <a:gd name="connsiteX312" fmla="*/ 1437647 w 1511389"/>
              <a:gd name="connsiteY312" fmla="*/ 200791 h 233105"/>
              <a:gd name="connsiteX313" fmla="*/ 1453952 w 1511389"/>
              <a:gd name="connsiteY313" fmla="*/ 196648 h 233105"/>
              <a:gd name="connsiteX314" fmla="*/ 1465271 w 1511389"/>
              <a:gd name="connsiteY314" fmla="*/ 185325 h 233105"/>
              <a:gd name="connsiteX315" fmla="*/ 1472180 w 1511389"/>
              <a:gd name="connsiteY315" fmla="*/ 169305 h 233105"/>
              <a:gd name="connsiteX316" fmla="*/ 1474385 w 1511389"/>
              <a:gd name="connsiteY316" fmla="*/ 151077 h 233105"/>
              <a:gd name="connsiteX317" fmla="*/ 1472180 w 1511389"/>
              <a:gd name="connsiteY317" fmla="*/ 133125 h 233105"/>
              <a:gd name="connsiteX318" fmla="*/ 1465271 w 1511389"/>
              <a:gd name="connsiteY318" fmla="*/ 117382 h 233105"/>
              <a:gd name="connsiteX319" fmla="*/ 1453952 w 1511389"/>
              <a:gd name="connsiteY319" fmla="*/ 106059 h 233105"/>
              <a:gd name="connsiteX320" fmla="*/ 1437647 w 1511389"/>
              <a:gd name="connsiteY320" fmla="*/ 101639 h 23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</a:cxnLst>
            <a:rect l="l" t="t" r="r" b="b"/>
            <a:pathLst>
              <a:path w="1511389" h="233105">
                <a:moveTo>
                  <a:pt x="223240" y="223991"/>
                </a:moveTo>
                <a:cubicBezTo>
                  <a:pt x="222503" y="226201"/>
                  <a:pt x="221768" y="227490"/>
                  <a:pt x="221031" y="227858"/>
                </a:cubicBezTo>
                <a:cubicBezTo>
                  <a:pt x="220294" y="228410"/>
                  <a:pt x="218822" y="228687"/>
                  <a:pt x="216612" y="228687"/>
                </a:cubicBezTo>
                <a:lnTo>
                  <a:pt x="189546" y="228687"/>
                </a:lnTo>
                <a:cubicBezTo>
                  <a:pt x="187337" y="228687"/>
                  <a:pt x="185771" y="228410"/>
                  <a:pt x="184851" y="227858"/>
                </a:cubicBezTo>
                <a:cubicBezTo>
                  <a:pt x="184114" y="227305"/>
                  <a:pt x="183469" y="226016"/>
                  <a:pt x="182917" y="223991"/>
                </a:cubicBezTo>
                <a:lnTo>
                  <a:pt x="142592" y="71259"/>
                </a:lnTo>
                <a:lnTo>
                  <a:pt x="98955" y="223991"/>
                </a:lnTo>
                <a:cubicBezTo>
                  <a:pt x="98403" y="226016"/>
                  <a:pt x="97666" y="227305"/>
                  <a:pt x="96746" y="227858"/>
                </a:cubicBezTo>
                <a:cubicBezTo>
                  <a:pt x="96009" y="228410"/>
                  <a:pt x="94535" y="228687"/>
                  <a:pt x="92326" y="228687"/>
                </a:cubicBezTo>
                <a:lnTo>
                  <a:pt x="65535" y="228687"/>
                </a:lnTo>
                <a:cubicBezTo>
                  <a:pt x="63510" y="228687"/>
                  <a:pt x="62037" y="228410"/>
                  <a:pt x="61117" y="227858"/>
                </a:cubicBezTo>
                <a:cubicBezTo>
                  <a:pt x="60380" y="227490"/>
                  <a:pt x="59643" y="226201"/>
                  <a:pt x="58907" y="223991"/>
                </a:cubicBezTo>
                <a:lnTo>
                  <a:pt x="631" y="22371"/>
                </a:lnTo>
                <a:cubicBezTo>
                  <a:pt x="-105" y="19794"/>
                  <a:pt x="-197" y="18137"/>
                  <a:pt x="355" y="17400"/>
                </a:cubicBezTo>
                <a:cubicBezTo>
                  <a:pt x="723" y="16480"/>
                  <a:pt x="2289" y="16020"/>
                  <a:pt x="5050" y="16020"/>
                </a:cubicBezTo>
                <a:lnTo>
                  <a:pt x="31564" y="16020"/>
                </a:lnTo>
                <a:cubicBezTo>
                  <a:pt x="33406" y="16020"/>
                  <a:pt x="34786" y="16204"/>
                  <a:pt x="35707" y="16571"/>
                </a:cubicBezTo>
                <a:cubicBezTo>
                  <a:pt x="36627" y="16756"/>
                  <a:pt x="37272" y="17585"/>
                  <a:pt x="37640" y="19057"/>
                </a:cubicBezTo>
                <a:lnTo>
                  <a:pt x="81003" y="170962"/>
                </a:lnTo>
                <a:lnTo>
                  <a:pt x="122431" y="20162"/>
                </a:lnTo>
                <a:cubicBezTo>
                  <a:pt x="122983" y="18137"/>
                  <a:pt x="123720" y="16940"/>
                  <a:pt x="124640" y="16571"/>
                </a:cubicBezTo>
                <a:cubicBezTo>
                  <a:pt x="125561" y="16204"/>
                  <a:pt x="127034" y="16020"/>
                  <a:pt x="129060" y="16020"/>
                </a:cubicBezTo>
                <a:lnTo>
                  <a:pt x="155849" y="16020"/>
                </a:lnTo>
                <a:cubicBezTo>
                  <a:pt x="157875" y="16020"/>
                  <a:pt x="159349" y="16204"/>
                  <a:pt x="160269" y="16571"/>
                </a:cubicBezTo>
                <a:cubicBezTo>
                  <a:pt x="161374" y="16940"/>
                  <a:pt x="162203" y="18137"/>
                  <a:pt x="162755" y="20162"/>
                </a:cubicBezTo>
                <a:lnTo>
                  <a:pt x="203906" y="170962"/>
                </a:lnTo>
                <a:lnTo>
                  <a:pt x="247269" y="19610"/>
                </a:lnTo>
                <a:cubicBezTo>
                  <a:pt x="247637" y="17953"/>
                  <a:pt x="248189" y="16940"/>
                  <a:pt x="248926" y="16571"/>
                </a:cubicBezTo>
                <a:cubicBezTo>
                  <a:pt x="249663" y="16204"/>
                  <a:pt x="251043" y="16020"/>
                  <a:pt x="253069" y="16020"/>
                </a:cubicBezTo>
                <a:lnTo>
                  <a:pt x="279583" y="16020"/>
                </a:lnTo>
                <a:cubicBezTo>
                  <a:pt x="282161" y="16020"/>
                  <a:pt x="283726" y="16480"/>
                  <a:pt x="284279" y="17400"/>
                </a:cubicBezTo>
                <a:cubicBezTo>
                  <a:pt x="284831" y="18322"/>
                  <a:pt x="284739" y="19979"/>
                  <a:pt x="284003" y="22371"/>
                </a:cubicBezTo>
                <a:close/>
                <a:moveTo>
                  <a:pt x="319354" y="50268"/>
                </a:moveTo>
                <a:cubicBezTo>
                  <a:pt x="313279" y="50268"/>
                  <a:pt x="308215" y="48150"/>
                  <a:pt x="304165" y="43914"/>
                </a:cubicBezTo>
                <a:cubicBezTo>
                  <a:pt x="300114" y="39680"/>
                  <a:pt x="298088" y="34525"/>
                  <a:pt x="298088" y="28448"/>
                </a:cubicBezTo>
                <a:cubicBezTo>
                  <a:pt x="298088" y="22371"/>
                  <a:pt x="300022" y="17217"/>
                  <a:pt x="303888" y="12982"/>
                </a:cubicBezTo>
                <a:cubicBezTo>
                  <a:pt x="307939" y="8562"/>
                  <a:pt x="313094" y="6353"/>
                  <a:pt x="319354" y="6353"/>
                </a:cubicBezTo>
                <a:cubicBezTo>
                  <a:pt x="325615" y="6353"/>
                  <a:pt x="330771" y="8562"/>
                  <a:pt x="334822" y="12982"/>
                </a:cubicBezTo>
                <a:cubicBezTo>
                  <a:pt x="338872" y="17217"/>
                  <a:pt x="340897" y="22371"/>
                  <a:pt x="340897" y="28448"/>
                </a:cubicBezTo>
                <a:cubicBezTo>
                  <a:pt x="340897" y="34525"/>
                  <a:pt x="338872" y="39680"/>
                  <a:pt x="334822" y="43914"/>
                </a:cubicBezTo>
                <a:cubicBezTo>
                  <a:pt x="330771" y="48150"/>
                  <a:pt x="325615" y="50268"/>
                  <a:pt x="319354" y="50268"/>
                </a:cubicBezTo>
                <a:close/>
                <a:moveTo>
                  <a:pt x="305269" y="228687"/>
                </a:moveTo>
                <a:cubicBezTo>
                  <a:pt x="303612" y="228687"/>
                  <a:pt x="302415" y="228319"/>
                  <a:pt x="301679" y="227582"/>
                </a:cubicBezTo>
                <a:cubicBezTo>
                  <a:pt x="301126" y="226845"/>
                  <a:pt x="300851" y="225373"/>
                  <a:pt x="300851" y="223162"/>
                </a:cubicBezTo>
                <a:lnTo>
                  <a:pt x="300851" y="79268"/>
                </a:lnTo>
                <a:cubicBezTo>
                  <a:pt x="300851" y="77057"/>
                  <a:pt x="301126" y="75585"/>
                  <a:pt x="301679" y="74848"/>
                </a:cubicBezTo>
                <a:cubicBezTo>
                  <a:pt x="302231" y="74111"/>
                  <a:pt x="303428" y="73743"/>
                  <a:pt x="305269" y="73743"/>
                </a:cubicBezTo>
                <a:lnTo>
                  <a:pt x="332612" y="73743"/>
                </a:lnTo>
                <a:cubicBezTo>
                  <a:pt x="334454" y="73743"/>
                  <a:pt x="335651" y="74111"/>
                  <a:pt x="336203" y="74848"/>
                </a:cubicBezTo>
                <a:cubicBezTo>
                  <a:pt x="336939" y="75585"/>
                  <a:pt x="337308" y="77059"/>
                  <a:pt x="337308" y="79268"/>
                </a:cubicBezTo>
                <a:lnTo>
                  <a:pt x="337308" y="223162"/>
                </a:lnTo>
                <a:cubicBezTo>
                  <a:pt x="337308" y="225373"/>
                  <a:pt x="336939" y="226845"/>
                  <a:pt x="336203" y="227582"/>
                </a:cubicBezTo>
                <a:cubicBezTo>
                  <a:pt x="335651" y="228319"/>
                  <a:pt x="334454" y="228687"/>
                  <a:pt x="332612" y="228687"/>
                </a:cubicBezTo>
                <a:close/>
                <a:moveTo>
                  <a:pt x="463802" y="214876"/>
                </a:moveTo>
                <a:cubicBezTo>
                  <a:pt x="462330" y="216902"/>
                  <a:pt x="460305" y="218928"/>
                  <a:pt x="457726" y="220953"/>
                </a:cubicBezTo>
                <a:cubicBezTo>
                  <a:pt x="455148" y="222979"/>
                  <a:pt x="452294" y="224728"/>
                  <a:pt x="449165" y="226201"/>
                </a:cubicBezTo>
                <a:cubicBezTo>
                  <a:pt x="446219" y="227673"/>
                  <a:pt x="443088" y="228870"/>
                  <a:pt x="439774" y="229791"/>
                </a:cubicBezTo>
                <a:cubicBezTo>
                  <a:pt x="436460" y="230713"/>
                  <a:pt x="433145" y="231173"/>
                  <a:pt x="429831" y="231173"/>
                </a:cubicBezTo>
                <a:cubicBezTo>
                  <a:pt x="409577" y="231173"/>
                  <a:pt x="393926" y="223899"/>
                  <a:pt x="382879" y="209353"/>
                </a:cubicBezTo>
                <a:cubicBezTo>
                  <a:pt x="372016" y="194622"/>
                  <a:pt x="366583" y="174461"/>
                  <a:pt x="366583" y="148868"/>
                </a:cubicBezTo>
                <a:cubicBezTo>
                  <a:pt x="366583" y="136347"/>
                  <a:pt x="368057" y="125116"/>
                  <a:pt x="371003" y="115173"/>
                </a:cubicBezTo>
                <a:cubicBezTo>
                  <a:pt x="373948" y="105045"/>
                  <a:pt x="378091" y="96483"/>
                  <a:pt x="383431" y="89487"/>
                </a:cubicBezTo>
                <a:cubicBezTo>
                  <a:pt x="388954" y="82490"/>
                  <a:pt x="395583" y="77150"/>
                  <a:pt x="403317" y="73468"/>
                </a:cubicBezTo>
                <a:cubicBezTo>
                  <a:pt x="411234" y="69600"/>
                  <a:pt x="420165" y="67668"/>
                  <a:pt x="430108" y="67668"/>
                </a:cubicBezTo>
                <a:cubicBezTo>
                  <a:pt x="435999" y="67668"/>
                  <a:pt x="442076" y="69140"/>
                  <a:pt x="448336" y="72086"/>
                </a:cubicBezTo>
                <a:cubicBezTo>
                  <a:pt x="454596" y="75033"/>
                  <a:pt x="459660" y="78622"/>
                  <a:pt x="463527" y="82859"/>
                </a:cubicBezTo>
                <a:lnTo>
                  <a:pt x="463527" y="5800"/>
                </a:lnTo>
                <a:cubicBezTo>
                  <a:pt x="463527" y="3223"/>
                  <a:pt x="463802" y="1657"/>
                  <a:pt x="464356" y="1105"/>
                </a:cubicBezTo>
                <a:cubicBezTo>
                  <a:pt x="464908" y="368"/>
                  <a:pt x="466288" y="0"/>
                  <a:pt x="468499" y="0"/>
                </a:cubicBezTo>
                <a:lnTo>
                  <a:pt x="494736" y="0"/>
                </a:lnTo>
                <a:cubicBezTo>
                  <a:pt x="496762" y="0"/>
                  <a:pt x="498142" y="368"/>
                  <a:pt x="498879" y="1105"/>
                </a:cubicBezTo>
                <a:cubicBezTo>
                  <a:pt x="499616" y="1657"/>
                  <a:pt x="499984" y="3223"/>
                  <a:pt x="499984" y="5800"/>
                </a:cubicBezTo>
                <a:lnTo>
                  <a:pt x="499984" y="223162"/>
                </a:lnTo>
                <a:cubicBezTo>
                  <a:pt x="499984" y="225741"/>
                  <a:pt x="499524" y="227305"/>
                  <a:pt x="498602" y="227858"/>
                </a:cubicBezTo>
                <a:cubicBezTo>
                  <a:pt x="497866" y="228594"/>
                  <a:pt x="496393" y="228962"/>
                  <a:pt x="494184" y="228962"/>
                </a:cubicBezTo>
                <a:lnTo>
                  <a:pt x="468499" y="228962"/>
                </a:lnTo>
                <a:cubicBezTo>
                  <a:pt x="466657" y="228962"/>
                  <a:pt x="465368" y="228594"/>
                  <a:pt x="464631" y="227858"/>
                </a:cubicBezTo>
                <a:cubicBezTo>
                  <a:pt x="464079" y="227305"/>
                  <a:pt x="463802" y="226016"/>
                  <a:pt x="463802" y="223991"/>
                </a:cubicBezTo>
                <a:close/>
                <a:moveTo>
                  <a:pt x="433974" y="100810"/>
                </a:moveTo>
                <a:cubicBezTo>
                  <a:pt x="424768" y="100810"/>
                  <a:pt x="417403" y="104677"/>
                  <a:pt x="411879" y="112410"/>
                </a:cubicBezTo>
                <a:cubicBezTo>
                  <a:pt x="406354" y="120144"/>
                  <a:pt x="403593" y="132296"/>
                  <a:pt x="403593" y="148868"/>
                </a:cubicBezTo>
                <a:cubicBezTo>
                  <a:pt x="403593" y="166359"/>
                  <a:pt x="406448" y="178880"/>
                  <a:pt x="412154" y="186430"/>
                </a:cubicBezTo>
                <a:cubicBezTo>
                  <a:pt x="417863" y="193979"/>
                  <a:pt x="425136" y="197753"/>
                  <a:pt x="433974" y="197753"/>
                </a:cubicBezTo>
                <a:cubicBezTo>
                  <a:pt x="437840" y="197753"/>
                  <a:pt x="441523" y="196833"/>
                  <a:pt x="445022" y="194991"/>
                </a:cubicBezTo>
                <a:cubicBezTo>
                  <a:pt x="448705" y="192965"/>
                  <a:pt x="451927" y="190019"/>
                  <a:pt x="454688" y="186153"/>
                </a:cubicBezTo>
                <a:cubicBezTo>
                  <a:pt x="457451" y="182102"/>
                  <a:pt x="459660" y="177039"/>
                  <a:pt x="461317" y="170962"/>
                </a:cubicBezTo>
                <a:cubicBezTo>
                  <a:pt x="463159" y="164702"/>
                  <a:pt x="464079" y="157337"/>
                  <a:pt x="464079" y="148868"/>
                </a:cubicBezTo>
                <a:cubicBezTo>
                  <a:pt x="464079" y="140030"/>
                  <a:pt x="463251" y="132573"/>
                  <a:pt x="461593" y="126496"/>
                </a:cubicBezTo>
                <a:cubicBezTo>
                  <a:pt x="460120" y="120419"/>
                  <a:pt x="458002" y="115540"/>
                  <a:pt x="455242" y="111859"/>
                </a:cubicBezTo>
                <a:cubicBezTo>
                  <a:pt x="452479" y="107991"/>
                  <a:pt x="449257" y="105230"/>
                  <a:pt x="445574" y="103573"/>
                </a:cubicBezTo>
                <a:cubicBezTo>
                  <a:pt x="441891" y="101731"/>
                  <a:pt x="438025" y="100810"/>
                  <a:pt x="433974" y="100810"/>
                </a:cubicBezTo>
                <a:close/>
                <a:moveTo>
                  <a:pt x="615708" y="226753"/>
                </a:moveTo>
                <a:cubicBezTo>
                  <a:pt x="612025" y="228410"/>
                  <a:pt x="607607" y="229791"/>
                  <a:pt x="602450" y="230896"/>
                </a:cubicBezTo>
                <a:cubicBezTo>
                  <a:pt x="597296" y="232185"/>
                  <a:pt x="591404" y="232737"/>
                  <a:pt x="584774" y="232553"/>
                </a:cubicBezTo>
                <a:cubicBezTo>
                  <a:pt x="577962" y="232370"/>
                  <a:pt x="571793" y="230619"/>
                  <a:pt x="566270" y="227305"/>
                </a:cubicBezTo>
                <a:cubicBezTo>
                  <a:pt x="560745" y="224176"/>
                  <a:pt x="556696" y="220308"/>
                  <a:pt x="554117" y="215705"/>
                </a:cubicBezTo>
                <a:cubicBezTo>
                  <a:pt x="551539" y="210365"/>
                  <a:pt x="549974" y="204382"/>
                  <a:pt x="549422" y="197753"/>
                </a:cubicBezTo>
                <a:cubicBezTo>
                  <a:pt x="548870" y="190941"/>
                  <a:pt x="548593" y="182194"/>
                  <a:pt x="548593" y="171516"/>
                </a:cubicBezTo>
                <a:lnTo>
                  <a:pt x="548593" y="106334"/>
                </a:lnTo>
                <a:lnTo>
                  <a:pt x="528984" y="106334"/>
                </a:lnTo>
                <a:cubicBezTo>
                  <a:pt x="525485" y="106334"/>
                  <a:pt x="523736" y="104493"/>
                  <a:pt x="523736" y="100810"/>
                </a:cubicBezTo>
                <a:lnTo>
                  <a:pt x="523736" y="77887"/>
                </a:lnTo>
                <a:cubicBezTo>
                  <a:pt x="523736" y="74204"/>
                  <a:pt x="525485" y="72362"/>
                  <a:pt x="528984" y="72362"/>
                </a:cubicBezTo>
                <a:lnTo>
                  <a:pt x="548593" y="72362"/>
                </a:lnTo>
                <a:lnTo>
                  <a:pt x="548593" y="35629"/>
                </a:lnTo>
                <a:cubicBezTo>
                  <a:pt x="548593" y="31947"/>
                  <a:pt x="550435" y="30105"/>
                  <a:pt x="554117" y="30105"/>
                </a:cubicBezTo>
                <a:lnTo>
                  <a:pt x="579527" y="30105"/>
                </a:lnTo>
                <a:cubicBezTo>
                  <a:pt x="583025" y="30105"/>
                  <a:pt x="584775" y="31947"/>
                  <a:pt x="584775" y="35629"/>
                </a:cubicBezTo>
                <a:lnTo>
                  <a:pt x="584775" y="72362"/>
                </a:lnTo>
                <a:lnTo>
                  <a:pt x="608250" y="72362"/>
                </a:lnTo>
                <a:cubicBezTo>
                  <a:pt x="610461" y="72362"/>
                  <a:pt x="611841" y="72822"/>
                  <a:pt x="612393" y="73743"/>
                </a:cubicBezTo>
                <a:cubicBezTo>
                  <a:pt x="613130" y="74480"/>
                  <a:pt x="613499" y="75862"/>
                  <a:pt x="613499" y="77886"/>
                </a:cubicBezTo>
                <a:lnTo>
                  <a:pt x="613499" y="100810"/>
                </a:lnTo>
                <a:cubicBezTo>
                  <a:pt x="613499" y="102836"/>
                  <a:pt x="613130" y="104308"/>
                  <a:pt x="612393" y="105230"/>
                </a:cubicBezTo>
                <a:cubicBezTo>
                  <a:pt x="611841" y="105965"/>
                  <a:pt x="610461" y="106334"/>
                  <a:pt x="608250" y="106334"/>
                </a:cubicBezTo>
                <a:lnTo>
                  <a:pt x="584775" y="106334"/>
                </a:lnTo>
                <a:lnTo>
                  <a:pt x="584775" y="168201"/>
                </a:lnTo>
                <a:cubicBezTo>
                  <a:pt x="584775" y="174830"/>
                  <a:pt x="584775" y="180261"/>
                  <a:pt x="584775" y="184496"/>
                </a:cubicBezTo>
                <a:cubicBezTo>
                  <a:pt x="584775" y="188547"/>
                  <a:pt x="584959" y="191216"/>
                  <a:pt x="585327" y="192505"/>
                </a:cubicBezTo>
                <a:cubicBezTo>
                  <a:pt x="586064" y="196004"/>
                  <a:pt x="587628" y="198213"/>
                  <a:pt x="590022" y="199134"/>
                </a:cubicBezTo>
                <a:cubicBezTo>
                  <a:pt x="592416" y="200055"/>
                  <a:pt x="594993" y="200331"/>
                  <a:pt x="597756" y="199962"/>
                </a:cubicBezTo>
                <a:cubicBezTo>
                  <a:pt x="600517" y="199594"/>
                  <a:pt x="603187" y="198950"/>
                  <a:pt x="605765" y="198030"/>
                </a:cubicBezTo>
                <a:cubicBezTo>
                  <a:pt x="608342" y="197108"/>
                  <a:pt x="610368" y="196279"/>
                  <a:pt x="611841" y="195544"/>
                </a:cubicBezTo>
                <a:cubicBezTo>
                  <a:pt x="613314" y="194807"/>
                  <a:pt x="614419" y="194807"/>
                  <a:pt x="615156" y="195544"/>
                </a:cubicBezTo>
                <a:cubicBezTo>
                  <a:pt x="615893" y="196096"/>
                  <a:pt x="616353" y="197385"/>
                  <a:pt x="616536" y="199410"/>
                </a:cubicBezTo>
                <a:lnTo>
                  <a:pt x="619022" y="220125"/>
                </a:lnTo>
                <a:cubicBezTo>
                  <a:pt x="619207" y="221782"/>
                  <a:pt x="619114" y="223070"/>
                  <a:pt x="618745" y="223991"/>
                </a:cubicBezTo>
                <a:cubicBezTo>
                  <a:pt x="618378" y="225096"/>
                  <a:pt x="617365" y="226016"/>
                  <a:pt x="615708" y="226753"/>
                </a:cubicBezTo>
                <a:close/>
                <a:moveTo>
                  <a:pt x="733089" y="228687"/>
                </a:moveTo>
                <a:cubicBezTo>
                  <a:pt x="731064" y="228687"/>
                  <a:pt x="729590" y="228319"/>
                  <a:pt x="728670" y="227582"/>
                </a:cubicBezTo>
                <a:cubicBezTo>
                  <a:pt x="727933" y="226845"/>
                  <a:pt x="727565" y="225373"/>
                  <a:pt x="727565" y="223162"/>
                </a:cubicBezTo>
                <a:lnTo>
                  <a:pt x="727565" y="135334"/>
                </a:lnTo>
                <a:cubicBezTo>
                  <a:pt x="727565" y="111950"/>
                  <a:pt x="720661" y="100259"/>
                  <a:pt x="706850" y="100259"/>
                </a:cubicBezTo>
                <a:cubicBezTo>
                  <a:pt x="699118" y="100259"/>
                  <a:pt x="692765" y="101822"/>
                  <a:pt x="687793" y="104953"/>
                </a:cubicBezTo>
                <a:cubicBezTo>
                  <a:pt x="682822" y="107899"/>
                  <a:pt x="679232" y="112042"/>
                  <a:pt x="677022" y="117382"/>
                </a:cubicBezTo>
                <a:lnTo>
                  <a:pt x="677022" y="223162"/>
                </a:lnTo>
                <a:cubicBezTo>
                  <a:pt x="677022" y="225373"/>
                  <a:pt x="676562" y="226845"/>
                  <a:pt x="675641" y="227582"/>
                </a:cubicBezTo>
                <a:cubicBezTo>
                  <a:pt x="674721" y="228319"/>
                  <a:pt x="673341" y="228687"/>
                  <a:pt x="671498" y="228687"/>
                </a:cubicBezTo>
                <a:lnTo>
                  <a:pt x="646089" y="228687"/>
                </a:lnTo>
                <a:cubicBezTo>
                  <a:pt x="644064" y="228687"/>
                  <a:pt x="642683" y="228319"/>
                  <a:pt x="641947" y="227582"/>
                </a:cubicBezTo>
                <a:cubicBezTo>
                  <a:pt x="641210" y="226845"/>
                  <a:pt x="640841" y="225373"/>
                  <a:pt x="640841" y="223162"/>
                </a:cubicBezTo>
                <a:lnTo>
                  <a:pt x="640841" y="6353"/>
                </a:lnTo>
                <a:cubicBezTo>
                  <a:pt x="640841" y="2671"/>
                  <a:pt x="642590" y="829"/>
                  <a:pt x="646089" y="829"/>
                </a:cubicBezTo>
                <a:lnTo>
                  <a:pt x="671498" y="829"/>
                </a:lnTo>
                <a:cubicBezTo>
                  <a:pt x="675181" y="829"/>
                  <a:pt x="677022" y="2671"/>
                  <a:pt x="677022" y="6353"/>
                </a:cubicBezTo>
                <a:lnTo>
                  <a:pt x="677022" y="80925"/>
                </a:lnTo>
                <a:cubicBezTo>
                  <a:pt x="681810" y="76874"/>
                  <a:pt x="687058" y="73651"/>
                  <a:pt x="692765" y="71257"/>
                </a:cubicBezTo>
                <a:cubicBezTo>
                  <a:pt x="698473" y="68680"/>
                  <a:pt x="703904" y="67391"/>
                  <a:pt x="709061" y="67391"/>
                </a:cubicBezTo>
                <a:cubicBezTo>
                  <a:pt x="727658" y="67391"/>
                  <a:pt x="741375" y="72822"/>
                  <a:pt x="750213" y="83687"/>
                </a:cubicBezTo>
                <a:cubicBezTo>
                  <a:pt x="759235" y="94550"/>
                  <a:pt x="763747" y="111674"/>
                  <a:pt x="763747" y="135058"/>
                </a:cubicBezTo>
                <a:lnTo>
                  <a:pt x="763747" y="223162"/>
                </a:lnTo>
                <a:cubicBezTo>
                  <a:pt x="763747" y="225373"/>
                  <a:pt x="763286" y="226845"/>
                  <a:pt x="762366" y="227582"/>
                </a:cubicBezTo>
                <a:cubicBezTo>
                  <a:pt x="761629" y="228319"/>
                  <a:pt x="760340" y="228687"/>
                  <a:pt x="758498" y="228687"/>
                </a:cubicBezTo>
                <a:close/>
                <a:moveTo>
                  <a:pt x="997128" y="228687"/>
                </a:moveTo>
                <a:cubicBezTo>
                  <a:pt x="994919" y="228687"/>
                  <a:pt x="993446" y="228410"/>
                  <a:pt x="992709" y="227858"/>
                </a:cubicBezTo>
                <a:cubicBezTo>
                  <a:pt x="992157" y="227490"/>
                  <a:pt x="991420" y="226293"/>
                  <a:pt x="990500" y="224267"/>
                </a:cubicBezTo>
                <a:lnTo>
                  <a:pt x="951280" y="145553"/>
                </a:lnTo>
                <a:lnTo>
                  <a:pt x="925871" y="145553"/>
                </a:lnTo>
                <a:lnTo>
                  <a:pt x="925871" y="222887"/>
                </a:lnTo>
                <a:cubicBezTo>
                  <a:pt x="925871" y="225464"/>
                  <a:pt x="925503" y="227030"/>
                  <a:pt x="924766" y="227582"/>
                </a:cubicBezTo>
                <a:cubicBezTo>
                  <a:pt x="924029" y="228319"/>
                  <a:pt x="922649" y="228687"/>
                  <a:pt x="920623" y="228687"/>
                </a:cubicBezTo>
                <a:lnTo>
                  <a:pt x="893832" y="228687"/>
                </a:lnTo>
                <a:cubicBezTo>
                  <a:pt x="891991" y="228687"/>
                  <a:pt x="890611" y="228319"/>
                  <a:pt x="889689" y="227582"/>
                </a:cubicBezTo>
                <a:cubicBezTo>
                  <a:pt x="888769" y="227030"/>
                  <a:pt x="888309" y="225464"/>
                  <a:pt x="888309" y="222887"/>
                </a:cubicBezTo>
                <a:lnTo>
                  <a:pt x="888309" y="21543"/>
                </a:lnTo>
                <a:cubicBezTo>
                  <a:pt x="888309" y="19334"/>
                  <a:pt x="888769" y="17862"/>
                  <a:pt x="889689" y="17125"/>
                </a:cubicBezTo>
                <a:cubicBezTo>
                  <a:pt x="890794" y="16388"/>
                  <a:pt x="892083" y="16020"/>
                  <a:pt x="893557" y="16020"/>
                </a:cubicBezTo>
                <a:lnTo>
                  <a:pt x="949071" y="16020"/>
                </a:lnTo>
                <a:cubicBezTo>
                  <a:pt x="959382" y="16020"/>
                  <a:pt x="968680" y="17308"/>
                  <a:pt x="976966" y="19886"/>
                </a:cubicBezTo>
                <a:cubicBezTo>
                  <a:pt x="985436" y="22465"/>
                  <a:pt x="992617" y="26423"/>
                  <a:pt x="998509" y="31762"/>
                </a:cubicBezTo>
                <a:cubicBezTo>
                  <a:pt x="1004400" y="37102"/>
                  <a:pt x="1008912" y="43823"/>
                  <a:pt x="1012042" y="51925"/>
                </a:cubicBezTo>
                <a:cubicBezTo>
                  <a:pt x="1015357" y="59842"/>
                  <a:pt x="1017014" y="69325"/>
                  <a:pt x="1017014" y="80371"/>
                </a:cubicBezTo>
                <a:cubicBezTo>
                  <a:pt x="1017014" y="93628"/>
                  <a:pt x="1014160" y="104953"/>
                  <a:pt x="1008452" y="114344"/>
                </a:cubicBezTo>
                <a:cubicBezTo>
                  <a:pt x="1002743" y="123550"/>
                  <a:pt x="995194" y="130822"/>
                  <a:pt x="985803" y="136162"/>
                </a:cubicBezTo>
                <a:lnTo>
                  <a:pt x="1030546" y="221505"/>
                </a:lnTo>
                <a:cubicBezTo>
                  <a:pt x="1032020" y="224267"/>
                  <a:pt x="1032572" y="226108"/>
                  <a:pt x="1032203" y="227030"/>
                </a:cubicBezTo>
                <a:cubicBezTo>
                  <a:pt x="1031836" y="228134"/>
                  <a:pt x="1030271" y="228687"/>
                  <a:pt x="1027509" y="228687"/>
                </a:cubicBezTo>
                <a:close/>
                <a:moveTo>
                  <a:pt x="925871" y="49991"/>
                </a:moveTo>
                <a:lnTo>
                  <a:pt x="925871" y="111859"/>
                </a:lnTo>
                <a:lnTo>
                  <a:pt x="944375" y="111859"/>
                </a:lnTo>
                <a:cubicBezTo>
                  <a:pt x="955423" y="111859"/>
                  <a:pt x="963985" y="109373"/>
                  <a:pt x="970061" y="104401"/>
                </a:cubicBezTo>
                <a:cubicBezTo>
                  <a:pt x="976137" y="99245"/>
                  <a:pt x="979175" y="91144"/>
                  <a:pt x="979175" y="80096"/>
                </a:cubicBezTo>
                <a:cubicBezTo>
                  <a:pt x="979175" y="70153"/>
                  <a:pt x="976689" y="62696"/>
                  <a:pt x="971718" y="57725"/>
                </a:cubicBezTo>
                <a:cubicBezTo>
                  <a:pt x="966931" y="52568"/>
                  <a:pt x="960671" y="49991"/>
                  <a:pt x="952937" y="49991"/>
                </a:cubicBezTo>
                <a:close/>
                <a:moveTo>
                  <a:pt x="1138814" y="229239"/>
                </a:moveTo>
                <a:cubicBezTo>
                  <a:pt x="1137157" y="229239"/>
                  <a:pt x="1136051" y="229055"/>
                  <a:pt x="1135500" y="228687"/>
                </a:cubicBezTo>
                <a:cubicBezTo>
                  <a:pt x="1135131" y="228319"/>
                  <a:pt x="1134948" y="227213"/>
                  <a:pt x="1134948" y="225373"/>
                </a:cubicBezTo>
                <a:lnTo>
                  <a:pt x="1134948" y="213496"/>
                </a:lnTo>
                <a:cubicBezTo>
                  <a:pt x="1131817" y="218467"/>
                  <a:pt x="1126662" y="222702"/>
                  <a:pt x="1119480" y="226201"/>
                </a:cubicBezTo>
                <a:cubicBezTo>
                  <a:pt x="1112483" y="229699"/>
                  <a:pt x="1105487" y="231448"/>
                  <a:pt x="1098491" y="231448"/>
                </a:cubicBezTo>
                <a:cubicBezTo>
                  <a:pt x="1090940" y="231448"/>
                  <a:pt x="1083668" y="230344"/>
                  <a:pt x="1076671" y="228134"/>
                </a:cubicBezTo>
                <a:cubicBezTo>
                  <a:pt x="1069674" y="226110"/>
                  <a:pt x="1063874" y="222795"/>
                  <a:pt x="1059271" y="218191"/>
                </a:cubicBezTo>
                <a:cubicBezTo>
                  <a:pt x="1054852" y="213773"/>
                  <a:pt x="1051354" y="208433"/>
                  <a:pt x="1048775" y="202173"/>
                </a:cubicBezTo>
                <a:cubicBezTo>
                  <a:pt x="1046197" y="195728"/>
                  <a:pt x="1044909" y="188455"/>
                  <a:pt x="1044909" y="180353"/>
                </a:cubicBezTo>
                <a:cubicBezTo>
                  <a:pt x="1044909" y="170779"/>
                  <a:pt x="1047211" y="162125"/>
                  <a:pt x="1051814" y="154391"/>
                </a:cubicBezTo>
                <a:cubicBezTo>
                  <a:pt x="1056417" y="146658"/>
                  <a:pt x="1062494" y="140674"/>
                  <a:pt x="1070042" y="136439"/>
                </a:cubicBezTo>
                <a:cubicBezTo>
                  <a:pt x="1077776" y="132019"/>
                  <a:pt x="1086891" y="128890"/>
                  <a:pt x="1097385" y="127048"/>
                </a:cubicBezTo>
                <a:cubicBezTo>
                  <a:pt x="1107880" y="125022"/>
                  <a:pt x="1119480" y="124379"/>
                  <a:pt x="1132185" y="125116"/>
                </a:cubicBezTo>
                <a:cubicBezTo>
                  <a:pt x="1131080" y="110568"/>
                  <a:pt x="1124820" y="102559"/>
                  <a:pt x="1113405" y="101087"/>
                </a:cubicBezTo>
                <a:cubicBezTo>
                  <a:pt x="1109722" y="100719"/>
                  <a:pt x="1105948" y="100810"/>
                  <a:pt x="1102080" y="101362"/>
                </a:cubicBezTo>
                <a:cubicBezTo>
                  <a:pt x="1098397" y="101916"/>
                  <a:pt x="1094715" y="102836"/>
                  <a:pt x="1091033" y="104125"/>
                </a:cubicBezTo>
                <a:cubicBezTo>
                  <a:pt x="1087534" y="105230"/>
                  <a:pt x="1084128" y="106610"/>
                  <a:pt x="1080814" y="108268"/>
                </a:cubicBezTo>
                <a:cubicBezTo>
                  <a:pt x="1077500" y="109741"/>
                  <a:pt x="1074554" y="111305"/>
                  <a:pt x="1071976" y="112962"/>
                </a:cubicBezTo>
                <a:cubicBezTo>
                  <a:pt x="1068109" y="115541"/>
                  <a:pt x="1065348" y="116830"/>
                  <a:pt x="1063691" y="116830"/>
                </a:cubicBezTo>
                <a:cubicBezTo>
                  <a:pt x="1062033" y="116830"/>
                  <a:pt x="1061205" y="114988"/>
                  <a:pt x="1061205" y="111305"/>
                </a:cubicBezTo>
                <a:lnTo>
                  <a:pt x="1061205" y="88382"/>
                </a:lnTo>
                <a:cubicBezTo>
                  <a:pt x="1061205" y="85988"/>
                  <a:pt x="1061388" y="84331"/>
                  <a:pt x="1061757" y="83410"/>
                </a:cubicBezTo>
                <a:cubicBezTo>
                  <a:pt x="1062309" y="82305"/>
                  <a:pt x="1063691" y="81201"/>
                  <a:pt x="1065900" y="80096"/>
                </a:cubicBezTo>
                <a:cubicBezTo>
                  <a:pt x="1071423" y="77334"/>
                  <a:pt x="1077868" y="74756"/>
                  <a:pt x="1085233" y="72362"/>
                </a:cubicBezTo>
                <a:cubicBezTo>
                  <a:pt x="1092782" y="69968"/>
                  <a:pt x="1101620" y="68773"/>
                  <a:pt x="1111748" y="68773"/>
                </a:cubicBezTo>
                <a:cubicBezTo>
                  <a:pt x="1130528" y="68773"/>
                  <a:pt x="1144522" y="73559"/>
                  <a:pt x="1153728" y="83134"/>
                </a:cubicBezTo>
                <a:cubicBezTo>
                  <a:pt x="1163119" y="92708"/>
                  <a:pt x="1167814" y="107531"/>
                  <a:pt x="1167814" y="127601"/>
                </a:cubicBezTo>
                <a:lnTo>
                  <a:pt x="1167814" y="190573"/>
                </a:lnTo>
                <a:cubicBezTo>
                  <a:pt x="1167814" y="192967"/>
                  <a:pt x="1167814" y="195636"/>
                  <a:pt x="1167814" y="198582"/>
                </a:cubicBezTo>
                <a:cubicBezTo>
                  <a:pt x="1167814" y="201344"/>
                  <a:pt x="1167814" y="204198"/>
                  <a:pt x="1167814" y="207144"/>
                </a:cubicBezTo>
                <a:cubicBezTo>
                  <a:pt x="1167997" y="210090"/>
                  <a:pt x="1168090" y="212852"/>
                  <a:pt x="1168090" y="215430"/>
                </a:cubicBezTo>
                <a:cubicBezTo>
                  <a:pt x="1168274" y="218191"/>
                  <a:pt x="1168459" y="220585"/>
                  <a:pt x="1168642" y="222610"/>
                </a:cubicBezTo>
                <a:cubicBezTo>
                  <a:pt x="1169011" y="226293"/>
                  <a:pt x="1168826" y="228319"/>
                  <a:pt x="1168090" y="228687"/>
                </a:cubicBezTo>
                <a:cubicBezTo>
                  <a:pt x="1167354" y="229055"/>
                  <a:pt x="1166065" y="229239"/>
                  <a:pt x="1164223" y="229239"/>
                </a:cubicBezTo>
                <a:close/>
                <a:moveTo>
                  <a:pt x="1134948" y="153010"/>
                </a:moveTo>
                <a:cubicBezTo>
                  <a:pt x="1124451" y="153194"/>
                  <a:pt x="1115797" y="154022"/>
                  <a:pt x="1108985" y="155496"/>
                </a:cubicBezTo>
                <a:cubicBezTo>
                  <a:pt x="1102172" y="156785"/>
                  <a:pt x="1096648" y="158627"/>
                  <a:pt x="1092414" y="161019"/>
                </a:cubicBezTo>
                <a:cubicBezTo>
                  <a:pt x="1088363" y="163413"/>
                  <a:pt x="1085600" y="166267"/>
                  <a:pt x="1084128" y="169582"/>
                </a:cubicBezTo>
                <a:cubicBezTo>
                  <a:pt x="1082654" y="172896"/>
                  <a:pt x="1081919" y="176579"/>
                  <a:pt x="1081919" y="180630"/>
                </a:cubicBezTo>
                <a:cubicBezTo>
                  <a:pt x="1081919" y="186522"/>
                  <a:pt x="1083668" y="191125"/>
                  <a:pt x="1087166" y="194439"/>
                </a:cubicBezTo>
                <a:cubicBezTo>
                  <a:pt x="1090665" y="197570"/>
                  <a:pt x="1095543" y="199134"/>
                  <a:pt x="1101805" y="199134"/>
                </a:cubicBezTo>
                <a:cubicBezTo>
                  <a:pt x="1111748" y="199134"/>
                  <a:pt x="1119665" y="195544"/>
                  <a:pt x="1125557" y="188362"/>
                </a:cubicBezTo>
                <a:cubicBezTo>
                  <a:pt x="1131633" y="180998"/>
                  <a:pt x="1134763" y="169213"/>
                  <a:pt x="1134948" y="153010"/>
                </a:cubicBezTo>
                <a:close/>
                <a:moveTo>
                  <a:pt x="1282985" y="226753"/>
                </a:moveTo>
                <a:cubicBezTo>
                  <a:pt x="1279302" y="228410"/>
                  <a:pt x="1274883" y="229791"/>
                  <a:pt x="1269728" y="230896"/>
                </a:cubicBezTo>
                <a:cubicBezTo>
                  <a:pt x="1264573" y="232185"/>
                  <a:pt x="1258680" y="232737"/>
                  <a:pt x="1252051" y="232553"/>
                </a:cubicBezTo>
                <a:cubicBezTo>
                  <a:pt x="1245239" y="232370"/>
                  <a:pt x="1239071" y="230619"/>
                  <a:pt x="1233548" y="227305"/>
                </a:cubicBezTo>
                <a:cubicBezTo>
                  <a:pt x="1228023" y="224176"/>
                  <a:pt x="1223973" y="220308"/>
                  <a:pt x="1221394" y="215705"/>
                </a:cubicBezTo>
                <a:cubicBezTo>
                  <a:pt x="1218817" y="210365"/>
                  <a:pt x="1217251" y="204382"/>
                  <a:pt x="1216699" y="197753"/>
                </a:cubicBezTo>
                <a:cubicBezTo>
                  <a:pt x="1216148" y="190941"/>
                  <a:pt x="1215871" y="182194"/>
                  <a:pt x="1215871" y="171516"/>
                </a:cubicBezTo>
                <a:lnTo>
                  <a:pt x="1215871" y="106334"/>
                </a:lnTo>
                <a:lnTo>
                  <a:pt x="1196262" y="106334"/>
                </a:lnTo>
                <a:cubicBezTo>
                  <a:pt x="1192763" y="106334"/>
                  <a:pt x="1191014" y="104493"/>
                  <a:pt x="1191014" y="100810"/>
                </a:cubicBezTo>
                <a:lnTo>
                  <a:pt x="1191014" y="77887"/>
                </a:lnTo>
                <a:cubicBezTo>
                  <a:pt x="1191014" y="74204"/>
                  <a:pt x="1192763" y="72362"/>
                  <a:pt x="1196262" y="72362"/>
                </a:cubicBezTo>
                <a:lnTo>
                  <a:pt x="1215871" y="72362"/>
                </a:lnTo>
                <a:lnTo>
                  <a:pt x="1215871" y="35629"/>
                </a:lnTo>
                <a:cubicBezTo>
                  <a:pt x="1215871" y="31947"/>
                  <a:pt x="1217711" y="30105"/>
                  <a:pt x="1221394" y="30105"/>
                </a:cubicBezTo>
                <a:lnTo>
                  <a:pt x="1246805" y="30105"/>
                </a:lnTo>
                <a:cubicBezTo>
                  <a:pt x="1250302" y="30105"/>
                  <a:pt x="1252051" y="31947"/>
                  <a:pt x="1252051" y="35629"/>
                </a:cubicBezTo>
                <a:lnTo>
                  <a:pt x="1252051" y="72362"/>
                </a:lnTo>
                <a:lnTo>
                  <a:pt x="1275528" y="72362"/>
                </a:lnTo>
                <a:cubicBezTo>
                  <a:pt x="1277737" y="72362"/>
                  <a:pt x="1279119" y="72822"/>
                  <a:pt x="1279671" y="73743"/>
                </a:cubicBezTo>
                <a:cubicBezTo>
                  <a:pt x="1280408" y="74480"/>
                  <a:pt x="1280776" y="75862"/>
                  <a:pt x="1280776" y="77886"/>
                </a:cubicBezTo>
                <a:lnTo>
                  <a:pt x="1280776" y="100810"/>
                </a:lnTo>
                <a:cubicBezTo>
                  <a:pt x="1280776" y="102836"/>
                  <a:pt x="1280408" y="104308"/>
                  <a:pt x="1279671" y="105230"/>
                </a:cubicBezTo>
                <a:cubicBezTo>
                  <a:pt x="1279119" y="105965"/>
                  <a:pt x="1277737" y="106334"/>
                  <a:pt x="1275528" y="106334"/>
                </a:cubicBezTo>
                <a:lnTo>
                  <a:pt x="1252051" y="106334"/>
                </a:lnTo>
                <a:lnTo>
                  <a:pt x="1252051" y="168201"/>
                </a:lnTo>
                <a:cubicBezTo>
                  <a:pt x="1252051" y="174830"/>
                  <a:pt x="1252051" y="180261"/>
                  <a:pt x="1252051" y="184496"/>
                </a:cubicBezTo>
                <a:cubicBezTo>
                  <a:pt x="1252051" y="188547"/>
                  <a:pt x="1252236" y="191216"/>
                  <a:pt x="1252605" y="192505"/>
                </a:cubicBezTo>
                <a:cubicBezTo>
                  <a:pt x="1253340" y="196004"/>
                  <a:pt x="1254905" y="198213"/>
                  <a:pt x="1257299" y="199134"/>
                </a:cubicBezTo>
                <a:cubicBezTo>
                  <a:pt x="1259693" y="200055"/>
                  <a:pt x="1262271" y="200331"/>
                  <a:pt x="1265033" y="199962"/>
                </a:cubicBezTo>
                <a:cubicBezTo>
                  <a:pt x="1267794" y="199594"/>
                  <a:pt x="1270465" y="198950"/>
                  <a:pt x="1273042" y="198030"/>
                </a:cubicBezTo>
                <a:cubicBezTo>
                  <a:pt x="1275620" y="197108"/>
                  <a:pt x="1277645" y="196279"/>
                  <a:pt x="1279119" y="195544"/>
                </a:cubicBezTo>
                <a:cubicBezTo>
                  <a:pt x="1280591" y="194807"/>
                  <a:pt x="1281696" y="194807"/>
                  <a:pt x="1282433" y="195544"/>
                </a:cubicBezTo>
                <a:cubicBezTo>
                  <a:pt x="1283170" y="196096"/>
                  <a:pt x="1283630" y="197385"/>
                  <a:pt x="1283814" y="199410"/>
                </a:cubicBezTo>
                <a:lnTo>
                  <a:pt x="1286299" y="220125"/>
                </a:lnTo>
                <a:cubicBezTo>
                  <a:pt x="1286483" y="221782"/>
                  <a:pt x="1286391" y="223070"/>
                  <a:pt x="1286023" y="223991"/>
                </a:cubicBezTo>
                <a:cubicBezTo>
                  <a:pt x="1285654" y="225096"/>
                  <a:pt x="1284642" y="226016"/>
                  <a:pt x="1282985" y="226753"/>
                </a:cubicBezTo>
                <a:close/>
                <a:moveTo>
                  <a:pt x="1321099" y="50268"/>
                </a:moveTo>
                <a:cubicBezTo>
                  <a:pt x="1315018" y="50268"/>
                  <a:pt x="1309958" y="48150"/>
                  <a:pt x="1305904" y="43914"/>
                </a:cubicBezTo>
                <a:cubicBezTo>
                  <a:pt x="1301865" y="39680"/>
                  <a:pt x="1299838" y="34525"/>
                  <a:pt x="1299838" y="28448"/>
                </a:cubicBezTo>
                <a:cubicBezTo>
                  <a:pt x="1299838" y="22371"/>
                  <a:pt x="1301761" y="17217"/>
                  <a:pt x="1305638" y="12982"/>
                </a:cubicBezTo>
                <a:cubicBezTo>
                  <a:pt x="1309677" y="8562"/>
                  <a:pt x="1314841" y="6353"/>
                  <a:pt x="1321099" y="6353"/>
                </a:cubicBezTo>
                <a:cubicBezTo>
                  <a:pt x="1327358" y="6353"/>
                  <a:pt x="1332522" y="8562"/>
                  <a:pt x="1336561" y="12982"/>
                </a:cubicBezTo>
                <a:cubicBezTo>
                  <a:pt x="1340615" y="17217"/>
                  <a:pt x="1342642" y="22371"/>
                  <a:pt x="1342642" y="28448"/>
                </a:cubicBezTo>
                <a:cubicBezTo>
                  <a:pt x="1342642" y="34525"/>
                  <a:pt x="1340615" y="39680"/>
                  <a:pt x="1336561" y="43914"/>
                </a:cubicBezTo>
                <a:cubicBezTo>
                  <a:pt x="1332522" y="48150"/>
                  <a:pt x="1327358" y="50268"/>
                  <a:pt x="1321099" y="50268"/>
                </a:cubicBezTo>
                <a:close/>
                <a:moveTo>
                  <a:pt x="1307014" y="228687"/>
                </a:moveTo>
                <a:cubicBezTo>
                  <a:pt x="1305356" y="228687"/>
                  <a:pt x="1304158" y="228319"/>
                  <a:pt x="1303418" y="227582"/>
                </a:cubicBezTo>
                <a:cubicBezTo>
                  <a:pt x="1302871" y="226845"/>
                  <a:pt x="1302590" y="225373"/>
                  <a:pt x="1302590" y="223162"/>
                </a:cubicBezTo>
                <a:lnTo>
                  <a:pt x="1302590" y="79268"/>
                </a:lnTo>
                <a:cubicBezTo>
                  <a:pt x="1302590" y="77057"/>
                  <a:pt x="1302871" y="75585"/>
                  <a:pt x="1303418" y="74848"/>
                </a:cubicBezTo>
                <a:cubicBezTo>
                  <a:pt x="1303980" y="74111"/>
                  <a:pt x="1305179" y="73743"/>
                  <a:pt x="1307014" y="73743"/>
                </a:cubicBezTo>
                <a:lnTo>
                  <a:pt x="1334356" y="73743"/>
                </a:lnTo>
                <a:cubicBezTo>
                  <a:pt x="1336191" y="73743"/>
                  <a:pt x="1337390" y="74111"/>
                  <a:pt x="1337952" y="74848"/>
                </a:cubicBezTo>
                <a:cubicBezTo>
                  <a:pt x="1338677" y="75585"/>
                  <a:pt x="1339047" y="77059"/>
                  <a:pt x="1339047" y="79268"/>
                </a:cubicBezTo>
                <a:lnTo>
                  <a:pt x="1339047" y="223162"/>
                </a:lnTo>
                <a:cubicBezTo>
                  <a:pt x="1339047" y="225373"/>
                  <a:pt x="1338677" y="226845"/>
                  <a:pt x="1337952" y="227582"/>
                </a:cubicBezTo>
                <a:cubicBezTo>
                  <a:pt x="1337390" y="228319"/>
                  <a:pt x="1336191" y="228687"/>
                  <a:pt x="1334356" y="228687"/>
                </a:cubicBezTo>
                <a:close/>
                <a:moveTo>
                  <a:pt x="1493723" y="207144"/>
                </a:moveTo>
                <a:cubicBezTo>
                  <a:pt x="1486902" y="215798"/>
                  <a:pt x="1478720" y="222242"/>
                  <a:pt x="1469132" y="226476"/>
                </a:cubicBezTo>
                <a:cubicBezTo>
                  <a:pt x="1459752" y="230896"/>
                  <a:pt x="1449247" y="233105"/>
                  <a:pt x="1437647" y="233105"/>
                </a:cubicBezTo>
                <a:cubicBezTo>
                  <a:pt x="1425499" y="233105"/>
                  <a:pt x="1414817" y="230896"/>
                  <a:pt x="1405613" y="226476"/>
                </a:cubicBezTo>
                <a:cubicBezTo>
                  <a:pt x="1396588" y="222058"/>
                  <a:pt x="1388953" y="216165"/>
                  <a:pt x="1382695" y="208801"/>
                </a:cubicBezTo>
                <a:cubicBezTo>
                  <a:pt x="1376614" y="201251"/>
                  <a:pt x="1372012" y="192505"/>
                  <a:pt x="1368875" y="182562"/>
                </a:cubicBezTo>
                <a:cubicBezTo>
                  <a:pt x="1365753" y="172619"/>
                  <a:pt x="1364185" y="162125"/>
                  <a:pt x="1364185" y="151077"/>
                </a:cubicBezTo>
                <a:cubicBezTo>
                  <a:pt x="1364185" y="140030"/>
                  <a:pt x="1365665" y="129534"/>
                  <a:pt x="1368609" y="119591"/>
                </a:cubicBezTo>
                <a:cubicBezTo>
                  <a:pt x="1371731" y="109648"/>
                  <a:pt x="1376332" y="100994"/>
                  <a:pt x="1382413" y="93630"/>
                </a:cubicBezTo>
                <a:cubicBezTo>
                  <a:pt x="1388672" y="86080"/>
                  <a:pt x="1396411" y="80188"/>
                  <a:pt x="1405613" y="75953"/>
                </a:cubicBezTo>
                <a:cubicBezTo>
                  <a:pt x="1414817" y="71534"/>
                  <a:pt x="1425499" y="69325"/>
                  <a:pt x="1437647" y="69325"/>
                </a:cubicBezTo>
                <a:cubicBezTo>
                  <a:pt x="1449809" y="69325"/>
                  <a:pt x="1460491" y="71534"/>
                  <a:pt x="1469695" y="75953"/>
                </a:cubicBezTo>
                <a:cubicBezTo>
                  <a:pt x="1478898" y="80373"/>
                  <a:pt x="1486532" y="86356"/>
                  <a:pt x="1492613" y="93905"/>
                </a:cubicBezTo>
                <a:cubicBezTo>
                  <a:pt x="1498872" y="101271"/>
                  <a:pt x="1503577" y="109925"/>
                  <a:pt x="1506699" y="119868"/>
                </a:cubicBezTo>
                <a:cubicBezTo>
                  <a:pt x="1509836" y="129625"/>
                  <a:pt x="1511389" y="140030"/>
                  <a:pt x="1511389" y="151077"/>
                </a:cubicBezTo>
                <a:cubicBezTo>
                  <a:pt x="1511389" y="161941"/>
                  <a:pt x="1509836" y="172251"/>
                  <a:pt x="1506699" y="182010"/>
                </a:cubicBezTo>
                <a:cubicBezTo>
                  <a:pt x="1503755" y="191585"/>
                  <a:pt x="1499434" y="199962"/>
                  <a:pt x="1493723" y="207144"/>
                </a:cubicBezTo>
                <a:close/>
                <a:moveTo>
                  <a:pt x="1437647" y="101639"/>
                </a:moveTo>
                <a:cubicBezTo>
                  <a:pt x="1431580" y="101639"/>
                  <a:pt x="1426239" y="103111"/>
                  <a:pt x="1421637" y="106059"/>
                </a:cubicBezTo>
                <a:cubicBezTo>
                  <a:pt x="1417036" y="108819"/>
                  <a:pt x="1413159" y="112502"/>
                  <a:pt x="1410038" y="117105"/>
                </a:cubicBezTo>
                <a:cubicBezTo>
                  <a:pt x="1407093" y="121708"/>
                  <a:pt x="1404785" y="126956"/>
                  <a:pt x="1403128" y="132848"/>
                </a:cubicBezTo>
                <a:cubicBezTo>
                  <a:pt x="1401648" y="138740"/>
                  <a:pt x="1400923" y="144816"/>
                  <a:pt x="1400923" y="151077"/>
                </a:cubicBezTo>
                <a:cubicBezTo>
                  <a:pt x="1400923" y="157337"/>
                  <a:pt x="1401648" y="163413"/>
                  <a:pt x="1403128" y="169305"/>
                </a:cubicBezTo>
                <a:cubicBezTo>
                  <a:pt x="1404785" y="175198"/>
                  <a:pt x="1407093" y="180537"/>
                  <a:pt x="1410038" y="185325"/>
                </a:cubicBezTo>
                <a:cubicBezTo>
                  <a:pt x="1413159" y="189928"/>
                  <a:pt x="1417036" y="193702"/>
                  <a:pt x="1421637" y="196648"/>
                </a:cubicBezTo>
                <a:cubicBezTo>
                  <a:pt x="1426239" y="199410"/>
                  <a:pt x="1431580" y="200791"/>
                  <a:pt x="1437647" y="200791"/>
                </a:cubicBezTo>
                <a:cubicBezTo>
                  <a:pt x="1443905" y="200791"/>
                  <a:pt x="1449350" y="199410"/>
                  <a:pt x="1453952" y="196648"/>
                </a:cubicBezTo>
                <a:cubicBezTo>
                  <a:pt x="1458553" y="193702"/>
                  <a:pt x="1462326" y="189928"/>
                  <a:pt x="1465271" y="185325"/>
                </a:cubicBezTo>
                <a:cubicBezTo>
                  <a:pt x="1468407" y="180537"/>
                  <a:pt x="1470701" y="175198"/>
                  <a:pt x="1472180" y="169305"/>
                </a:cubicBezTo>
                <a:cubicBezTo>
                  <a:pt x="1473645" y="163413"/>
                  <a:pt x="1474385" y="157337"/>
                  <a:pt x="1474385" y="151077"/>
                </a:cubicBezTo>
                <a:cubicBezTo>
                  <a:pt x="1474385" y="145001"/>
                  <a:pt x="1473645" y="139016"/>
                  <a:pt x="1472180" y="133125"/>
                </a:cubicBezTo>
                <a:cubicBezTo>
                  <a:pt x="1470701" y="127233"/>
                  <a:pt x="1468407" y="121985"/>
                  <a:pt x="1465271" y="117382"/>
                </a:cubicBezTo>
                <a:cubicBezTo>
                  <a:pt x="1462326" y="112594"/>
                  <a:pt x="1458553" y="108819"/>
                  <a:pt x="1453952" y="106059"/>
                </a:cubicBezTo>
                <a:cubicBezTo>
                  <a:pt x="1449350" y="103111"/>
                  <a:pt x="1443905" y="101639"/>
                  <a:pt x="1437647" y="101639"/>
                </a:cubicBezTo>
                <a:close/>
              </a:path>
            </a:pathLst>
          </a:custGeom>
          <a:solidFill>
            <a:srgbClr val="FFFFFF"/>
          </a:solidFill>
          <a:ln w="29587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848AFF4-C9AB-6099-172F-A0EAE93653F7}"/>
              </a:ext>
            </a:extLst>
          </p:cNvPr>
          <p:cNvGrpSpPr/>
          <p:nvPr/>
        </p:nvGrpSpPr>
        <p:grpSpPr>
          <a:xfrm>
            <a:off x="1900920" y="2114669"/>
            <a:ext cx="8390157" cy="3563747"/>
            <a:chOff x="1724358" y="2072896"/>
            <a:chExt cx="8545970" cy="362992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D79C87C8-B5D4-9852-B6B1-D9C38339553A}"/>
                </a:ext>
              </a:extLst>
            </p:cNvPr>
            <p:cNvSpPr/>
            <p:nvPr/>
          </p:nvSpPr>
          <p:spPr>
            <a:xfrm>
              <a:off x="2160718" y="2405905"/>
              <a:ext cx="393019" cy="237524"/>
            </a:xfrm>
            <a:custGeom>
              <a:avLst/>
              <a:gdLst>
                <a:gd name="connsiteX0" fmla="*/ 71257 w 393019"/>
                <a:gd name="connsiteY0" fmla="*/ 219848 h 237524"/>
                <a:gd name="connsiteX1" fmla="*/ 39219 w 393019"/>
                <a:gd name="connsiteY1" fmla="*/ 211839 h 237524"/>
                <a:gd name="connsiteX2" fmla="*/ 16848 w 393019"/>
                <a:gd name="connsiteY2" fmla="*/ 189743 h 237524"/>
                <a:gd name="connsiteX3" fmla="*/ 4143 w 393019"/>
                <a:gd name="connsiteY3" fmla="*/ 155219 h 237524"/>
                <a:gd name="connsiteX4" fmla="*/ 0 w 393019"/>
                <a:gd name="connsiteY4" fmla="*/ 109923 h 237524"/>
                <a:gd name="connsiteX5" fmla="*/ 1105 w 393019"/>
                <a:gd name="connsiteY5" fmla="*/ 86448 h 237524"/>
                <a:gd name="connsiteX6" fmla="*/ 4971 w 393019"/>
                <a:gd name="connsiteY6" fmla="*/ 61866 h 237524"/>
                <a:gd name="connsiteX7" fmla="*/ 12980 w 393019"/>
                <a:gd name="connsiteY7" fmla="*/ 38666 h 237524"/>
                <a:gd name="connsiteX8" fmla="*/ 25962 w 393019"/>
                <a:gd name="connsiteY8" fmla="*/ 18780 h 237524"/>
                <a:gd name="connsiteX9" fmla="*/ 45020 w 393019"/>
                <a:gd name="connsiteY9" fmla="*/ 5248 h 237524"/>
                <a:gd name="connsiteX10" fmla="*/ 71257 w 393019"/>
                <a:gd name="connsiteY10" fmla="*/ 0 h 237524"/>
                <a:gd name="connsiteX11" fmla="*/ 97219 w 393019"/>
                <a:gd name="connsiteY11" fmla="*/ 5248 h 237524"/>
                <a:gd name="connsiteX12" fmla="*/ 116000 w 393019"/>
                <a:gd name="connsiteY12" fmla="*/ 18780 h 237524"/>
                <a:gd name="connsiteX13" fmla="*/ 128980 w 393019"/>
                <a:gd name="connsiteY13" fmla="*/ 38666 h 237524"/>
                <a:gd name="connsiteX14" fmla="*/ 136714 w 393019"/>
                <a:gd name="connsiteY14" fmla="*/ 62143 h 237524"/>
                <a:gd name="connsiteX15" fmla="*/ 140857 w 393019"/>
                <a:gd name="connsiteY15" fmla="*/ 86723 h 237524"/>
                <a:gd name="connsiteX16" fmla="*/ 141962 w 393019"/>
                <a:gd name="connsiteY16" fmla="*/ 109923 h 237524"/>
                <a:gd name="connsiteX17" fmla="*/ 137819 w 393019"/>
                <a:gd name="connsiteY17" fmla="*/ 154943 h 237524"/>
                <a:gd name="connsiteX18" fmla="*/ 124838 w 393019"/>
                <a:gd name="connsiteY18" fmla="*/ 189743 h 237524"/>
                <a:gd name="connsiteX19" fmla="*/ 103019 w 393019"/>
                <a:gd name="connsiteY19" fmla="*/ 211839 h 237524"/>
                <a:gd name="connsiteX20" fmla="*/ 71257 w 393019"/>
                <a:gd name="connsiteY20" fmla="*/ 219848 h 237524"/>
                <a:gd name="connsiteX21" fmla="*/ 71257 w 393019"/>
                <a:gd name="connsiteY21" fmla="*/ 35905 h 237524"/>
                <a:gd name="connsiteX22" fmla="*/ 58277 w 393019"/>
                <a:gd name="connsiteY22" fmla="*/ 39495 h 237524"/>
                <a:gd name="connsiteX23" fmla="*/ 47505 w 393019"/>
                <a:gd name="connsiteY23" fmla="*/ 51923 h 237524"/>
                <a:gd name="connsiteX24" fmla="*/ 40323 w 393019"/>
                <a:gd name="connsiteY24" fmla="*/ 74848 h 237524"/>
                <a:gd name="connsiteX25" fmla="*/ 37838 w 393019"/>
                <a:gd name="connsiteY25" fmla="*/ 109923 h 237524"/>
                <a:gd name="connsiteX26" fmla="*/ 40323 w 393019"/>
                <a:gd name="connsiteY26" fmla="*/ 145552 h 237524"/>
                <a:gd name="connsiteX27" fmla="*/ 47505 w 393019"/>
                <a:gd name="connsiteY27" fmla="*/ 168200 h 237524"/>
                <a:gd name="connsiteX28" fmla="*/ 58277 w 393019"/>
                <a:gd name="connsiteY28" fmla="*/ 180352 h 237524"/>
                <a:gd name="connsiteX29" fmla="*/ 71257 w 393019"/>
                <a:gd name="connsiteY29" fmla="*/ 183943 h 237524"/>
                <a:gd name="connsiteX30" fmla="*/ 84238 w 393019"/>
                <a:gd name="connsiteY30" fmla="*/ 180352 h 237524"/>
                <a:gd name="connsiteX31" fmla="*/ 94734 w 393019"/>
                <a:gd name="connsiteY31" fmla="*/ 168200 h 237524"/>
                <a:gd name="connsiteX32" fmla="*/ 101914 w 393019"/>
                <a:gd name="connsiteY32" fmla="*/ 145552 h 237524"/>
                <a:gd name="connsiteX33" fmla="*/ 104677 w 393019"/>
                <a:gd name="connsiteY33" fmla="*/ 109923 h 237524"/>
                <a:gd name="connsiteX34" fmla="*/ 101914 w 393019"/>
                <a:gd name="connsiteY34" fmla="*/ 74848 h 237524"/>
                <a:gd name="connsiteX35" fmla="*/ 94734 w 393019"/>
                <a:gd name="connsiteY35" fmla="*/ 51923 h 237524"/>
                <a:gd name="connsiteX36" fmla="*/ 84238 w 393019"/>
                <a:gd name="connsiteY36" fmla="*/ 39495 h 237524"/>
                <a:gd name="connsiteX37" fmla="*/ 71257 w 393019"/>
                <a:gd name="connsiteY37" fmla="*/ 35905 h 237524"/>
                <a:gd name="connsiteX38" fmla="*/ 194991 w 393019"/>
                <a:gd name="connsiteY38" fmla="*/ 237525 h 237524"/>
                <a:gd name="connsiteX39" fmla="*/ 177314 w 393019"/>
                <a:gd name="connsiteY39" fmla="*/ 230343 h 237524"/>
                <a:gd name="connsiteX40" fmla="*/ 170134 w 393019"/>
                <a:gd name="connsiteY40" fmla="*/ 212667 h 237524"/>
                <a:gd name="connsiteX41" fmla="*/ 177314 w 393019"/>
                <a:gd name="connsiteY41" fmla="*/ 194991 h 237524"/>
                <a:gd name="connsiteX42" fmla="*/ 194991 w 393019"/>
                <a:gd name="connsiteY42" fmla="*/ 187810 h 237524"/>
                <a:gd name="connsiteX43" fmla="*/ 212667 w 393019"/>
                <a:gd name="connsiteY43" fmla="*/ 194991 h 237524"/>
                <a:gd name="connsiteX44" fmla="*/ 219848 w 393019"/>
                <a:gd name="connsiteY44" fmla="*/ 212667 h 237524"/>
                <a:gd name="connsiteX45" fmla="*/ 212667 w 393019"/>
                <a:gd name="connsiteY45" fmla="*/ 230343 h 237524"/>
                <a:gd name="connsiteX46" fmla="*/ 194991 w 393019"/>
                <a:gd name="connsiteY46" fmla="*/ 237525 h 237524"/>
                <a:gd name="connsiteX47" fmla="*/ 322314 w 393019"/>
                <a:gd name="connsiteY47" fmla="*/ 219848 h 237524"/>
                <a:gd name="connsiteX48" fmla="*/ 290276 w 393019"/>
                <a:gd name="connsiteY48" fmla="*/ 211839 h 237524"/>
                <a:gd name="connsiteX49" fmla="*/ 267905 w 393019"/>
                <a:gd name="connsiteY49" fmla="*/ 189743 h 237524"/>
                <a:gd name="connsiteX50" fmla="*/ 255200 w 393019"/>
                <a:gd name="connsiteY50" fmla="*/ 155219 h 237524"/>
                <a:gd name="connsiteX51" fmla="*/ 251057 w 393019"/>
                <a:gd name="connsiteY51" fmla="*/ 109923 h 237524"/>
                <a:gd name="connsiteX52" fmla="*/ 252162 w 393019"/>
                <a:gd name="connsiteY52" fmla="*/ 86448 h 237524"/>
                <a:gd name="connsiteX53" fmla="*/ 256028 w 393019"/>
                <a:gd name="connsiteY53" fmla="*/ 61866 h 237524"/>
                <a:gd name="connsiteX54" fmla="*/ 264039 w 393019"/>
                <a:gd name="connsiteY54" fmla="*/ 38666 h 237524"/>
                <a:gd name="connsiteX55" fmla="*/ 277019 w 393019"/>
                <a:gd name="connsiteY55" fmla="*/ 18780 h 237524"/>
                <a:gd name="connsiteX56" fmla="*/ 296076 w 393019"/>
                <a:gd name="connsiteY56" fmla="*/ 5248 h 237524"/>
                <a:gd name="connsiteX57" fmla="*/ 322314 w 393019"/>
                <a:gd name="connsiteY57" fmla="*/ 0 h 237524"/>
                <a:gd name="connsiteX58" fmla="*/ 348276 w 393019"/>
                <a:gd name="connsiteY58" fmla="*/ 5248 h 237524"/>
                <a:gd name="connsiteX59" fmla="*/ 367058 w 393019"/>
                <a:gd name="connsiteY59" fmla="*/ 18780 h 237524"/>
                <a:gd name="connsiteX60" fmla="*/ 380039 w 393019"/>
                <a:gd name="connsiteY60" fmla="*/ 38666 h 237524"/>
                <a:gd name="connsiteX61" fmla="*/ 387773 w 393019"/>
                <a:gd name="connsiteY61" fmla="*/ 62143 h 237524"/>
                <a:gd name="connsiteX62" fmla="*/ 391915 w 393019"/>
                <a:gd name="connsiteY62" fmla="*/ 86723 h 237524"/>
                <a:gd name="connsiteX63" fmla="*/ 393019 w 393019"/>
                <a:gd name="connsiteY63" fmla="*/ 109923 h 237524"/>
                <a:gd name="connsiteX64" fmla="*/ 388876 w 393019"/>
                <a:gd name="connsiteY64" fmla="*/ 154943 h 237524"/>
                <a:gd name="connsiteX65" fmla="*/ 375896 w 393019"/>
                <a:gd name="connsiteY65" fmla="*/ 189743 h 237524"/>
                <a:gd name="connsiteX66" fmla="*/ 354076 w 393019"/>
                <a:gd name="connsiteY66" fmla="*/ 211839 h 237524"/>
                <a:gd name="connsiteX67" fmla="*/ 322314 w 393019"/>
                <a:gd name="connsiteY67" fmla="*/ 219848 h 237524"/>
                <a:gd name="connsiteX68" fmla="*/ 322314 w 393019"/>
                <a:gd name="connsiteY68" fmla="*/ 35905 h 237524"/>
                <a:gd name="connsiteX69" fmla="*/ 309334 w 393019"/>
                <a:gd name="connsiteY69" fmla="*/ 39495 h 237524"/>
                <a:gd name="connsiteX70" fmla="*/ 298562 w 393019"/>
                <a:gd name="connsiteY70" fmla="*/ 51923 h 237524"/>
                <a:gd name="connsiteX71" fmla="*/ 291382 w 393019"/>
                <a:gd name="connsiteY71" fmla="*/ 74848 h 237524"/>
                <a:gd name="connsiteX72" fmla="*/ 288896 w 393019"/>
                <a:gd name="connsiteY72" fmla="*/ 109923 h 237524"/>
                <a:gd name="connsiteX73" fmla="*/ 291382 w 393019"/>
                <a:gd name="connsiteY73" fmla="*/ 145552 h 237524"/>
                <a:gd name="connsiteX74" fmla="*/ 298562 w 393019"/>
                <a:gd name="connsiteY74" fmla="*/ 168200 h 237524"/>
                <a:gd name="connsiteX75" fmla="*/ 309334 w 393019"/>
                <a:gd name="connsiteY75" fmla="*/ 180352 h 237524"/>
                <a:gd name="connsiteX76" fmla="*/ 322314 w 393019"/>
                <a:gd name="connsiteY76" fmla="*/ 183943 h 237524"/>
                <a:gd name="connsiteX77" fmla="*/ 335296 w 393019"/>
                <a:gd name="connsiteY77" fmla="*/ 180352 h 237524"/>
                <a:gd name="connsiteX78" fmla="*/ 345791 w 393019"/>
                <a:gd name="connsiteY78" fmla="*/ 168200 h 237524"/>
                <a:gd name="connsiteX79" fmla="*/ 352971 w 393019"/>
                <a:gd name="connsiteY79" fmla="*/ 145552 h 237524"/>
                <a:gd name="connsiteX80" fmla="*/ 355734 w 393019"/>
                <a:gd name="connsiteY80" fmla="*/ 109923 h 237524"/>
                <a:gd name="connsiteX81" fmla="*/ 352971 w 393019"/>
                <a:gd name="connsiteY81" fmla="*/ 74848 h 237524"/>
                <a:gd name="connsiteX82" fmla="*/ 345791 w 393019"/>
                <a:gd name="connsiteY82" fmla="*/ 51923 h 237524"/>
                <a:gd name="connsiteX83" fmla="*/ 335296 w 393019"/>
                <a:gd name="connsiteY83" fmla="*/ 39495 h 237524"/>
                <a:gd name="connsiteX84" fmla="*/ 322314 w 393019"/>
                <a:gd name="connsiteY84" fmla="*/ 35905 h 23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93019" h="237524">
                  <a:moveTo>
                    <a:pt x="71257" y="219848"/>
                  </a:moveTo>
                  <a:cubicBezTo>
                    <a:pt x="58920" y="219848"/>
                    <a:pt x="48241" y="217177"/>
                    <a:pt x="39219" y="211839"/>
                  </a:cubicBezTo>
                  <a:cubicBezTo>
                    <a:pt x="30197" y="206682"/>
                    <a:pt x="22740" y="199317"/>
                    <a:pt x="16848" y="189743"/>
                  </a:cubicBezTo>
                  <a:cubicBezTo>
                    <a:pt x="11140" y="180168"/>
                    <a:pt x="6905" y="168660"/>
                    <a:pt x="4143" y="155219"/>
                  </a:cubicBezTo>
                  <a:cubicBezTo>
                    <a:pt x="1380" y="141594"/>
                    <a:pt x="0" y="126495"/>
                    <a:pt x="0" y="109923"/>
                  </a:cubicBezTo>
                  <a:cubicBezTo>
                    <a:pt x="0" y="102559"/>
                    <a:pt x="368" y="94734"/>
                    <a:pt x="1105" y="86448"/>
                  </a:cubicBezTo>
                  <a:cubicBezTo>
                    <a:pt x="1841" y="78162"/>
                    <a:pt x="3131" y="69968"/>
                    <a:pt x="4971" y="61866"/>
                  </a:cubicBezTo>
                  <a:cubicBezTo>
                    <a:pt x="6997" y="53765"/>
                    <a:pt x="9666" y="46032"/>
                    <a:pt x="12980" y="38666"/>
                  </a:cubicBezTo>
                  <a:cubicBezTo>
                    <a:pt x="16480" y="31117"/>
                    <a:pt x="20806" y="24489"/>
                    <a:pt x="25962" y="18780"/>
                  </a:cubicBezTo>
                  <a:cubicBezTo>
                    <a:pt x="31302" y="13074"/>
                    <a:pt x="37654" y="8562"/>
                    <a:pt x="45020" y="5248"/>
                  </a:cubicBezTo>
                  <a:cubicBezTo>
                    <a:pt x="52568" y="1749"/>
                    <a:pt x="61314" y="0"/>
                    <a:pt x="71257" y="0"/>
                  </a:cubicBezTo>
                  <a:cubicBezTo>
                    <a:pt x="81200" y="0"/>
                    <a:pt x="89854" y="1749"/>
                    <a:pt x="97219" y="5248"/>
                  </a:cubicBezTo>
                  <a:cubicBezTo>
                    <a:pt x="104585" y="8562"/>
                    <a:pt x="110845" y="13074"/>
                    <a:pt x="116000" y="18780"/>
                  </a:cubicBezTo>
                  <a:cubicBezTo>
                    <a:pt x="121340" y="24489"/>
                    <a:pt x="125666" y="31117"/>
                    <a:pt x="128980" y="38666"/>
                  </a:cubicBezTo>
                  <a:cubicBezTo>
                    <a:pt x="132295" y="46032"/>
                    <a:pt x="134874" y="53857"/>
                    <a:pt x="136714" y="62143"/>
                  </a:cubicBezTo>
                  <a:cubicBezTo>
                    <a:pt x="138740" y="70245"/>
                    <a:pt x="140120" y="78438"/>
                    <a:pt x="140857" y="86723"/>
                  </a:cubicBezTo>
                  <a:cubicBezTo>
                    <a:pt x="141594" y="95009"/>
                    <a:pt x="141962" y="102743"/>
                    <a:pt x="141962" y="109923"/>
                  </a:cubicBezTo>
                  <a:cubicBezTo>
                    <a:pt x="141962" y="126495"/>
                    <a:pt x="140580" y="141502"/>
                    <a:pt x="137819" y="154943"/>
                  </a:cubicBezTo>
                  <a:cubicBezTo>
                    <a:pt x="135057" y="168385"/>
                    <a:pt x="130731" y="179985"/>
                    <a:pt x="124838" y="189743"/>
                  </a:cubicBezTo>
                  <a:cubicBezTo>
                    <a:pt x="119131" y="199317"/>
                    <a:pt x="111857" y="206682"/>
                    <a:pt x="103019" y="211839"/>
                  </a:cubicBezTo>
                  <a:cubicBezTo>
                    <a:pt x="94180" y="217177"/>
                    <a:pt x="83594" y="219848"/>
                    <a:pt x="71257" y="219848"/>
                  </a:cubicBezTo>
                  <a:close/>
                  <a:moveTo>
                    <a:pt x="71257" y="35905"/>
                  </a:moveTo>
                  <a:cubicBezTo>
                    <a:pt x="66654" y="35905"/>
                    <a:pt x="62326" y="37102"/>
                    <a:pt x="58277" y="39495"/>
                  </a:cubicBezTo>
                  <a:cubicBezTo>
                    <a:pt x="54226" y="41889"/>
                    <a:pt x="50635" y="46032"/>
                    <a:pt x="47505" y="51923"/>
                  </a:cubicBezTo>
                  <a:cubicBezTo>
                    <a:pt x="44559" y="57632"/>
                    <a:pt x="42165" y="65274"/>
                    <a:pt x="40323" y="74848"/>
                  </a:cubicBezTo>
                  <a:cubicBezTo>
                    <a:pt x="38666" y="84238"/>
                    <a:pt x="37838" y="95931"/>
                    <a:pt x="37838" y="109923"/>
                  </a:cubicBezTo>
                  <a:cubicBezTo>
                    <a:pt x="37838" y="124102"/>
                    <a:pt x="38666" y="135977"/>
                    <a:pt x="40323" y="145552"/>
                  </a:cubicBezTo>
                  <a:cubicBezTo>
                    <a:pt x="42165" y="154943"/>
                    <a:pt x="44559" y="162492"/>
                    <a:pt x="47505" y="168200"/>
                  </a:cubicBezTo>
                  <a:cubicBezTo>
                    <a:pt x="50635" y="173908"/>
                    <a:pt x="54226" y="177959"/>
                    <a:pt x="58277" y="180352"/>
                  </a:cubicBezTo>
                  <a:cubicBezTo>
                    <a:pt x="62326" y="182746"/>
                    <a:pt x="66654" y="183943"/>
                    <a:pt x="71257" y="183943"/>
                  </a:cubicBezTo>
                  <a:cubicBezTo>
                    <a:pt x="75860" y="183943"/>
                    <a:pt x="80188" y="182746"/>
                    <a:pt x="84238" y="180352"/>
                  </a:cubicBezTo>
                  <a:cubicBezTo>
                    <a:pt x="88289" y="177959"/>
                    <a:pt x="91788" y="173908"/>
                    <a:pt x="94734" y="168200"/>
                  </a:cubicBezTo>
                  <a:cubicBezTo>
                    <a:pt x="97863" y="162492"/>
                    <a:pt x="100257" y="154943"/>
                    <a:pt x="101914" y="145552"/>
                  </a:cubicBezTo>
                  <a:cubicBezTo>
                    <a:pt x="103755" y="135977"/>
                    <a:pt x="104677" y="124102"/>
                    <a:pt x="104677" y="109923"/>
                  </a:cubicBezTo>
                  <a:cubicBezTo>
                    <a:pt x="104677" y="95931"/>
                    <a:pt x="103756" y="84238"/>
                    <a:pt x="101914" y="74848"/>
                  </a:cubicBezTo>
                  <a:cubicBezTo>
                    <a:pt x="100257" y="65274"/>
                    <a:pt x="97863" y="57632"/>
                    <a:pt x="94734" y="51923"/>
                  </a:cubicBezTo>
                  <a:cubicBezTo>
                    <a:pt x="91788" y="46032"/>
                    <a:pt x="88289" y="41889"/>
                    <a:pt x="84238" y="39495"/>
                  </a:cubicBezTo>
                  <a:cubicBezTo>
                    <a:pt x="80188" y="37102"/>
                    <a:pt x="75860" y="35905"/>
                    <a:pt x="71257" y="35905"/>
                  </a:cubicBezTo>
                  <a:close/>
                  <a:moveTo>
                    <a:pt x="194991" y="237525"/>
                  </a:moveTo>
                  <a:cubicBezTo>
                    <a:pt x="187994" y="237525"/>
                    <a:pt x="182102" y="235131"/>
                    <a:pt x="177314" y="230343"/>
                  </a:cubicBezTo>
                  <a:cubicBezTo>
                    <a:pt x="172528" y="225556"/>
                    <a:pt x="170134" y="219663"/>
                    <a:pt x="170134" y="212667"/>
                  </a:cubicBezTo>
                  <a:cubicBezTo>
                    <a:pt x="170134" y="205670"/>
                    <a:pt x="172528" y="199777"/>
                    <a:pt x="177314" y="194991"/>
                  </a:cubicBezTo>
                  <a:cubicBezTo>
                    <a:pt x="182102" y="190203"/>
                    <a:pt x="187994" y="187810"/>
                    <a:pt x="194991" y="187810"/>
                  </a:cubicBezTo>
                  <a:cubicBezTo>
                    <a:pt x="201988" y="187810"/>
                    <a:pt x="207879" y="190203"/>
                    <a:pt x="212667" y="194991"/>
                  </a:cubicBezTo>
                  <a:cubicBezTo>
                    <a:pt x="217454" y="199777"/>
                    <a:pt x="219848" y="205670"/>
                    <a:pt x="219848" y="212667"/>
                  </a:cubicBezTo>
                  <a:cubicBezTo>
                    <a:pt x="219848" y="219663"/>
                    <a:pt x="217454" y="225556"/>
                    <a:pt x="212667" y="230343"/>
                  </a:cubicBezTo>
                  <a:cubicBezTo>
                    <a:pt x="207879" y="235131"/>
                    <a:pt x="201988" y="237525"/>
                    <a:pt x="194991" y="237525"/>
                  </a:cubicBezTo>
                  <a:close/>
                  <a:moveTo>
                    <a:pt x="322314" y="219848"/>
                  </a:moveTo>
                  <a:cubicBezTo>
                    <a:pt x="309979" y="219848"/>
                    <a:pt x="299299" y="217177"/>
                    <a:pt x="290276" y="211839"/>
                  </a:cubicBezTo>
                  <a:cubicBezTo>
                    <a:pt x="281254" y="206682"/>
                    <a:pt x="273797" y="199317"/>
                    <a:pt x="267905" y="189743"/>
                  </a:cubicBezTo>
                  <a:cubicBezTo>
                    <a:pt x="262197" y="180168"/>
                    <a:pt x="257962" y="168660"/>
                    <a:pt x="255200" y="155219"/>
                  </a:cubicBezTo>
                  <a:cubicBezTo>
                    <a:pt x="252439" y="141594"/>
                    <a:pt x="251057" y="126495"/>
                    <a:pt x="251057" y="109923"/>
                  </a:cubicBezTo>
                  <a:cubicBezTo>
                    <a:pt x="251057" y="102559"/>
                    <a:pt x="251425" y="94734"/>
                    <a:pt x="252162" y="86448"/>
                  </a:cubicBezTo>
                  <a:cubicBezTo>
                    <a:pt x="252899" y="78162"/>
                    <a:pt x="254188" y="69968"/>
                    <a:pt x="256028" y="61866"/>
                  </a:cubicBezTo>
                  <a:cubicBezTo>
                    <a:pt x="258054" y="53765"/>
                    <a:pt x="260725" y="46032"/>
                    <a:pt x="264039" y="38666"/>
                  </a:cubicBezTo>
                  <a:cubicBezTo>
                    <a:pt x="267537" y="31117"/>
                    <a:pt x="271864" y="24489"/>
                    <a:pt x="277019" y="18780"/>
                  </a:cubicBezTo>
                  <a:cubicBezTo>
                    <a:pt x="282359" y="13074"/>
                    <a:pt x="288711" y="8562"/>
                    <a:pt x="296076" y="5248"/>
                  </a:cubicBezTo>
                  <a:cubicBezTo>
                    <a:pt x="303625" y="1749"/>
                    <a:pt x="312371" y="0"/>
                    <a:pt x="322314" y="0"/>
                  </a:cubicBezTo>
                  <a:cubicBezTo>
                    <a:pt x="332257" y="0"/>
                    <a:pt x="340911" y="1749"/>
                    <a:pt x="348276" y="5248"/>
                  </a:cubicBezTo>
                  <a:cubicBezTo>
                    <a:pt x="355642" y="8562"/>
                    <a:pt x="361902" y="13074"/>
                    <a:pt x="367058" y="18780"/>
                  </a:cubicBezTo>
                  <a:cubicBezTo>
                    <a:pt x="372397" y="24489"/>
                    <a:pt x="376724" y="31117"/>
                    <a:pt x="380039" y="38666"/>
                  </a:cubicBezTo>
                  <a:cubicBezTo>
                    <a:pt x="383353" y="46032"/>
                    <a:pt x="385930" y="53857"/>
                    <a:pt x="387773" y="62143"/>
                  </a:cubicBezTo>
                  <a:cubicBezTo>
                    <a:pt x="389797" y="70245"/>
                    <a:pt x="391179" y="78438"/>
                    <a:pt x="391915" y="86723"/>
                  </a:cubicBezTo>
                  <a:cubicBezTo>
                    <a:pt x="392651" y="95009"/>
                    <a:pt x="393019" y="102743"/>
                    <a:pt x="393019" y="109923"/>
                  </a:cubicBezTo>
                  <a:cubicBezTo>
                    <a:pt x="393019" y="126495"/>
                    <a:pt x="391639" y="141502"/>
                    <a:pt x="388876" y="154943"/>
                  </a:cubicBezTo>
                  <a:cubicBezTo>
                    <a:pt x="386115" y="168385"/>
                    <a:pt x="381788" y="179985"/>
                    <a:pt x="375896" y="189743"/>
                  </a:cubicBezTo>
                  <a:cubicBezTo>
                    <a:pt x="370188" y="199317"/>
                    <a:pt x="362915" y="206682"/>
                    <a:pt x="354076" y="211839"/>
                  </a:cubicBezTo>
                  <a:cubicBezTo>
                    <a:pt x="345239" y="217177"/>
                    <a:pt x="334651" y="219848"/>
                    <a:pt x="322314" y="219848"/>
                  </a:cubicBezTo>
                  <a:close/>
                  <a:moveTo>
                    <a:pt x="322314" y="35905"/>
                  </a:moveTo>
                  <a:cubicBezTo>
                    <a:pt x="317711" y="35905"/>
                    <a:pt x="313385" y="37102"/>
                    <a:pt x="309334" y="39495"/>
                  </a:cubicBezTo>
                  <a:cubicBezTo>
                    <a:pt x="305282" y="41889"/>
                    <a:pt x="301693" y="46032"/>
                    <a:pt x="298562" y="51923"/>
                  </a:cubicBezTo>
                  <a:cubicBezTo>
                    <a:pt x="295616" y="57632"/>
                    <a:pt x="293222" y="65274"/>
                    <a:pt x="291382" y="74848"/>
                  </a:cubicBezTo>
                  <a:cubicBezTo>
                    <a:pt x="289724" y="84238"/>
                    <a:pt x="288896" y="95931"/>
                    <a:pt x="288896" y="109923"/>
                  </a:cubicBezTo>
                  <a:cubicBezTo>
                    <a:pt x="288896" y="124102"/>
                    <a:pt x="289724" y="135977"/>
                    <a:pt x="291382" y="145552"/>
                  </a:cubicBezTo>
                  <a:cubicBezTo>
                    <a:pt x="293222" y="154943"/>
                    <a:pt x="295616" y="162492"/>
                    <a:pt x="298562" y="168200"/>
                  </a:cubicBezTo>
                  <a:cubicBezTo>
                    <a:pt x="301693" y="173908"/>
                    <a:pt x="305282" y="177959"/>
                    <a:pt x="309334" y="180352"/>
                  </a:cubicBezTo>
                  <a:cubicBezTo>
                    <a:pt x="313385" y="182746"/>
                    <a:pt x="317711" y="183943"/>
                    <a:pt x="322314" y="183943"/>
                  </a:cubicBezTo>
                  <a:cubicBezTo>
                    <a:pt x="326918" y="183943"/>
                    <a:pt x="331245" y="182746"/>
                    <a:pt x="335296" y="180352"/>
                  </a:cubicBezTo>
                  <a:cubicBezTo>
                    <a:pt x="339347" y="177959"/>
                    <a:pt x="342845" y="173908"/>
                    <a:pt x="345791" y="168200"/>
                  </a:cubicBezTo>
                  <a:cubicBezTo>
                    <a:pt x="348921" y="162492"/>
                    <a:pt x="351314" y="154943"/>
                    <a:pt x="352971" y="145552"/>
                  </a:cubicBezTo>
                  <a:cubicBezTo>
                    <a:pt x="354813" y="135977"/>
                    <a:pt x="355734" y="124102"/>
                    <a:pt x="355734" y="109923"/>
                  </a:cubicBezTo>
                  <a:cubicBezTo>
                    <a:pt x="355734" y="95931"/>
                    <a:pt x="354813" y="84238"/>
                    <a:pt x="352971" y="74848"/>
                  </a:cubicBezTo>
                  <a:cubicBezTo>
                    <a:pt x="351314" y="65274"/>
                    <a:pt x="348921" y="57632"/>
                    <a:pt x="345791" y="51923"/>
                  </a:cubicBezTo>
                  <a:cubicBezTo>
                    <a:pt x="342845" y="46032"/>
                    <a:pt x="339346" y="41889"/>
                    <a:pt x="335296" y="39495"/>
                  </a:cubicBezTo>
                  <a:cubicBezTo>
                    <a:pt x="331245" y="37102"/>
                    <a:pt x="326918" y="35905"/>
                    <a:pt x="322314" y="35905"/>
                  </a:cubicBezTo>
                  <a:close/>
                </a:path>
              </a:pathLst>
            </a:custGeom>
            <a:solidFill>
              <a:srgbClr val="FFFFFF"/>
            </a:solidFill>
            <a:ln w="29587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DBA8A55B-7333-C96B-73CB-390F4BF0CA07}"/>
                </a:ext>
              </a:extLst>
            </p:cNvPr>
            <p:cNvSpPr/>
            <p:nvPr/>
          </p:nvSpPr>
          <p:spPr>
            <a:xfrm>
              <a:off x="2991360" y="2472467"/>
              <a:ext cx="155223" cy="88103"/>
            </a:xfrm>
            <a:custGeom>
              <a:avLst/>
              <a:gdLst>
                <a:gd name="connsiteX0" fmla="*/ 3314 w 155223"/>
                <a:gd name="connsiteY0" fmla="*/ 32038 h 88103"/>
                <a:gd name="connsiteX1" fmla="*/ 1110 w 155223"/>
                <a:gd name="connsiteY1" fmla="*/ 31209 h 88103"/>
                <a:gd name="connsiteX2" fmla="*/ 0 w 155223"/>
                <a:gd name="connsiteY2" fmla="*/ 28723 h 88103"/>
                <a:gd name="connsiteX3" fmla="*/ 0 w 155223"/>
                <a:gd name="connsiteY3" fmla="*/ 3314 h 88103"/>
                <a:gd name="connsiteX4" fmla="*/ 829 w 155223"/>
                <a:gd name="connsiteY4" fmla="*/ 1380 h 88103"/>
                <a:gd name="connsiteX5" fmla="*/ 1657 w 155223"/>
                <a:gd name="connsiteY5" fmla="*/ 552 h 88103"/>
                <a:gd name="connsiteX6" fmla="*/ 2767 w 155223"/>
                <a:gd name="connsiteY6" fmla="*/ 0 h 88103"/>
                <a:gd name="connsiteX7" fmla="*/ 3314 w 155223"/>
                <a:gd name="connsiteY7" fmla="*/ 0 h 88103"/>
                <a:gd name="connsiteX8" fmla="*/ 151910 w 155223"/>
                <a:gd name="connsiteY8" fmla="*/ 0 h 88103"/>
                <a:gd name="connsiteX9" fmla="*/ 153286 w 155223"/>
                <a:gd name="connsiteY9" fmla="*/ 552 h 88103"/>
                <a:gd name="connsiteX10" fmla="*/ 153567 w 155223"/>
                <a:gd name="connsiteY10" fmla="*/ 829 h 88103"/>
                <a:gd name="connsiteX11" fmla="*/ 154114 w 155223"/>
                <a:gd name="connsiteY11" fmla="*/ 829 h 88103"/>
                <a:gd name="connsiteX12" fmla="*/ 154662 w 155223"/>
                <a:gd name="connsiteY12" fmla="*/ 1657 h 88103"/>
                <a:gd name="connsiteX13" fmla="*/ 154943 w 155223"/>
                <a:gd name="connsiteY13" fmla="*/ 2209 h 88103"/>
                <a:gd name="connsiteX14" fmla="*/ 155224 w 155223"/>
                <a:gd name="connsiteY14" fmla="*/ 3314 h 88103"/>
                <a:gd name="connsiteX15" fmla="*/ 155224 w 155223"/>
                <a:gd name="connsiteY15" fmla="*/ 28723 h 88103"/>
                <a:gd name="connsiteX16" fmla="*/ 155224 w 155223"/>
                <a:gd name="connsiteY16" fmla="*/ 29275 h 88103"/>
                <a:gd name="connsiteX17" fmla="*/ 154943 w 155223"/>
                <a:gd name="connsiteY17" fmla="*/ 29829 h 88103"/>
                <a:gd name="connsiteX18" fmla="*/ 154662 w 155223"/>
                <a:gd name="connsiteY18" fmla="*/ 30380 h 88103"/>
                <a:gd name="connsiteX19" fmla="*/ 153286 w 155223"/>
                <a:gd name="connsiteY19" fmla="*/ 31761 h 88103"/>
                <a:gd name="connsiteX20" fmla="*/ 152738 w 155223"/>
                <a:gd name="connsiteY20" fmla="*/ 32038 h 88103"/>
                <a:gd name="connsiteX21" fmla="*/ 152457 w 155223"/>
                <a:gd name="connsiteY21" fmla="*/ 32038 h 88103"/>
                <a:gd name="connsiteX22" fmla="*/ 151910 w 155223"/>
                <a:gd name="connsiteY22" fmla="*/ 32038 h 88103"/>
                <a:gd name="connsiteX23" fmla="*/ 3314 w 155223"/>
                <a:gd name="connsiteY23" fmla="*/ 88104 h 88103"/>
                <a:gd name="connsiteX24" fmla="*/ 1657 w 155223"/>
                <a:gd name="connsiteY24" fmla="*/ 87552 h 88103"/>
                <a:gd name="connsiteX25" fmla="*/ 1110 w 155223"/>
                <a:gd name="connsiteY25" fmla="*/ 87275 h 88103"/>
                <a:gd name="connsiteX26" fmla="*/ 829 w 155223"/>
                <a:gd name="connsiteY26" fmla="*/ 87000 h 88103"/>
                <a:gd name="connsiteX27" fmla="*/ 0 w 155223"/>
                <a:gd name="connsiteY27" fmla="*/ 84789 h 88103"/>
                <a:gd name="connsiteX28" fmla="*/ 0 w 155223"/>
                <a:gd name="connsiteY28" fmla="*/ 59380 h 88103"/>
                <a:gd name="connsiteX29" fmla="*/ 0 w 155223"/>
                <a:gd name="connsiteY29" fmla="*/ 58829 h 88103"/>
                <a:gd name="connsiteX30" fmla="*/ 547 w 155223"/>
                <a:gd name="connsiteY30" fmla="*/ 57723 h 88103"/>
                <a:gd name="connsiteX31" fmla="*/ 1110 w 155223"/>
                <a:gd name="connsiteY31" fmla="*/ 56895 h 88103"/>
                <a:gd name="connsiteX32" fmla="*/ 2767 w 155223"/>
                <a:gd name="connsiteY32" fmla="*/ 56066 h 88103"/>
                <a:gd name="connsiteX33" fmla="*/ 3314 w 155223"/>
                <a:gd name="connsiteY33" fmla="*/ 56066 h 88103"/>
                <a:gd name="connsiteX34" fmla="*/ 151910 w 155223"/>
                <a:gd name="connsiteY34" fmla="*/ 56066 h 88103"/>
                <a:gd name="connsiteX35" fmla="*/ 154662 w 155223"/>
                <a:gd name="connsiteY35" fmla="*/ 57723 h 88103"/>
                <a:gd name="connsiteX36" fmla="*/ 155224 w 155223"/>
                <a:gd name="connsiteY36" fmla="*/ 58829 h 88103"/>
                <a:gd name="connsiteX37" fmla="*/ 155224 w 155223"/>
                <a:gd name="connsiteY37" fmla="*/ 59380 h 88103"/>
                <a:gd name="connsiteX38" fmla="*/ 155224 w 155223"/>
                <a:gd name="connsiteY38" fmla="*/ 84789 h 88103"/>
                <a:gd name="connsiteX39" fmla="*/ 154395 w 155223"/>
                <a:gd name="connsiteY39" fmla="*/ 87000 h 88103"/>
                <a:gd name="connsiteX40" fmla="*/ 151910 w 155223"/>
                <a:gd name="connsiteY40" fmla="*/ 88104 h 8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5223" h="88103">
                  <a:moveTo>
                    <a:pt x="3314" y="32038"/>
                  </a:moveTo>
                  <a:cubicBezTo>
                    <a:pt x="2397" y="32038"/>
                    <a:pt x="1657" y="31761"/>
                    <a:pt x="1110" y="31209"/>
                  </a:cubicBezTo>
                  <a:cubicBezTo>
                    <a:pt x="370" y="30472"/>
                    <a:pt x="0" y="29644"/>
                    <a:pt x="0" y="28723"/>
                  </a:cubicBezTo>
                  <a:lnTo>
                    <a:pt x="0" y="3314"/>
                  </a:lnTo>
                  <a:cubicBezTo>
                    <a:pt x="0" y="2577"/>
                    <a:pt x="281" y="1932"/>
                    <a:pt x="829" y="1380"/>
                  </a:cubicBezTo>
                  <a:lnTo>
                    <a:pt x="1657" y="552"/>
                  </a:lnTo>
                  <a:cubicBezTo>
                    <a:pt x="1657" y="552"/>
                    <a:pt x="2027" y="368"/>
                    <a:pt x="2767" y="0"/>
                  </a:cubicBezTo>
                  <a:lnTo>
                    <a:pt x="3314" y="0"/>
                  </a:lnTo>
                  <a:lnTo>
                    <a:pt x="151910" y="0"/>
                  </a:lnTo>
                  <a:cubicBezTo>
                    <a:pt x="152457" y="0"/>
                    <a:pt x="152916" y="183"/>
                    <a:pt x="153286" y="552"/>
                  </a:cubicBezTo>
                  <a:cubicBezTo>
                    <a:pt x="153478" y="552"/>
                    <a:pt x="153567" y="644"/>
                    <a:pt x="153567" y="829"/>
                  </a:cubicBezTo>
                  <a:cubicBezTo>
                    <a:pt x="153744" y="829"/>
                    <a:pt x="153937" y="829"/>
                    <a:pt x="154114" y="829"/>
                  </a:cubicBezTo>
                  <a:cubicBezTo>
                    <a:pt x="154484" y="1197"/>
                    <a:pt x="154662" y="1472"/>
                    <a:pt x="154662" y="1657"/>
                  </a:cubicBezTo>
                  <a:cubicBezTo>
                    <a:pt x="154854" y="1841"/>
                    <a:pt x="154943" y="2026"/>
                    <a:pt x="154943" y="2209"/>
                  </a:cubicBezTo>
                  <a:cubicBezTo>
                    <a:pt x="155135" y="2577"/>
                    <a:pt x="155224" y="2946"/>
                    <a:pt x="155224" y="3314"/>
                  </a:cubicBezTo>
                  <a:lnTo>
                    <a:pt x="155224" y="28723"/>
                  </a:lnTo>
                  <a:lnTo>
                    <a:pt x="155224" y="29275"/>
                  </a:lnTo>
                  <a:cubicBezTo>
                    <a:pt x="155224" y="29460"/>
                    <a:pt x="155135" y="29644"/>
                    <a:pt x="154943" y="29829"/>
                  </a:cubicBezTo>
                  <a:cubicBezTo>
                    <a:pt x="154943" y="30197"/>
                    <a:pt x="154854" y="30380"/>
                    <a:pt x="154662" y="30380"/>
                  </a:cubicBezTo>
                  <a:cubicBezTo>
                    <a:pt x="154306" y="30932"/>
                    <a:pt x="153833" y="31392"/>
                    <a:pt x="153286" y="31761"/>
                  </a:cubicBezTo>
                  <a:cubicBezTo>
                    <a:pt x="153108" y="31761"/>
                    <a:pt x="152916" y="31854"/>
                    <a:pt x="152738" y="32038"/>
                  </a:cubicBezTo>
                  <a:cubicBezTo>
                    <a:pt x="152738" y="32038"/>
                    <a:pt x="152649" y="32038"/>
                    <a:pt x="152457" y="32038"/>
                  </a:cubicBezTo>
                  <a:lnTo>
                    <a:pt x="151910" y="32038"/>
                  </a:lnTo>
                  <a:close/>
                  <a:moveTo>
                    <a:pt x="3314" y="88104"/>
                  </a:moveTo>
                  <a:cubicBezTo>
                    <a:pt x="2944" y="88104"/>
                    <a:pt x="2397" y="87920"/>
                    <a:pt x="1657" y="87552"/>
                  </a:cubicBezTo>
                  <a:cubicBezTo>
                    <a:pt x="1480" y="87552"/>
                    <a:pt x="1287" y="87460"/>
                    <a:pt x="1110" y="87275"/>
                  </a:cubicBezTo>
                  <a:lnTo>
                    <a:pt x="829" y="87000"/>
                  </a:lnTo>
                  <a:cubicBezTo>
                    <a:pt x="281" y="86447"/>
                    <a:pt x="0" y="85711"/>
                    <a:pt x="0" y="84789"/>
                  </a:cubicBezTo>
                  <a:lnTo>
                    <a:pt x="0" y="59380"/>
                  </a:lnTo>
                  <a:lnTo>
                    <a:pt x="0" y="58829"/>
                  </a:lnTo>
                  <a:cubicBezTo>
                    <a:pt x="0" y="58460"/>
                    <a:pt x="192" y="58092"/>
                    <a:pt x="547" y="57723"/>
                  </a:cubicBezTo>
                  <a:cubicBezTo>
                    <a:pt x="547" y="57540"/>
                    <a:pt x="740" y="57263"/>
                    <a:pt x="1110" y="56895"/>
                  </a:cubicBezTo>
                  <a:lnTo>
                    <a:pt x="2767" y="56066"/>
                  </a:lnTo>
                  <a:lnTo>
                    <a:pt x="3314" y="56066"/>
                  </a:lnTo>
                  <a:lnTo>
                    <a:pt x="151910" y="56066"/>
                  </a:lnTo>
                  <a:cubicBezTo>
                    <a:pt x="153004" y="56066"/>
                    <a:pt x="153937" y="56618"/>
                    <a:pt x="154662" y="57723"/>
                  </a:cubicBezTo>
                  <a:cubicBezTo>
                    <a:pt x="155032" y="58092"/>
                    <a:pt x="155224" y="58460"/>
                    <a:pt x="155224" y="58829"/>
                  </a:cubicBezTo>
                  <a:lnTo>
                    <a:pt x="155224" y="59380"/>
                  </a:lnTo>
                  <a:lnTo>
                    <a:pt x="155224" y="84789"/>
                  </a:lnTo>
                  <a:cubicBezTo>
                    <a:pt x="155224" y="85711"/>
                    <a:pt x="154943" y="86447"/>
                    <a:pt x="154395" y="87000"/>
                  </a:cubicBezTo>
                  <a:cubicBezTo>
                    <a:pt x="153655" y="87737"/>
                    <a:pt x="152827" y="88104"/>
                    <a:pt x="151910" y="88104"/>
                  </a:cubicBezTo>
                  <a:close/>
                </a:path>
              </a:pathLst>
            </a:custGeom>
            <a:solidFill>
              <a:srgbClr val="FFFFFF"/>
            </a:solidFill>
            <a:ln w="29587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A4DFF51-BD61-7016-5FA2-851019C689DB}"/>
                </a:ext>
              </a:extLst>
            </p:cNvPr>
            <p:cNvSpPr/>
            <p:nvPr/>
          </p:nvSpPr>
          <p:spPr>
            <a:xfrm>
              <a:off x="3584203" y="2405905"/>
              <a:ext cx="386395" cy="237524"/>
            </a:xfrm>
            <a:custGeom>
              <a:avLst/>
              <a:gdLst>
                <a:gd name="connsiteX0" fmla="*/ 71257 w 386395"/>
                <a:gd name="connsiteY0" fmla="*/ 219848 h 237524"/>
                <a:gd name="connsiteX1" fmla="*/ 39224 w 386395"/>
                <a:gd name="connsiteY1" fmla="*/ 211839 h 237524"/>
                <a:gd name="connsiteX2" fmla="*/ 16853 w 386395"/>
                <a:gd name="connsiteY2" fmla="*/ 189743 h 237524"/>
                <a:gd name="connsiteX3" fmla="*/ 4143 w 386395"/>
                <a:gd name="connsiteY3" fmla="*/ 155219 h 237524"/>
                <a:gd name="connsiteX4" fmla="*/ 0 w 386395"/>
                <a:gd name="connsiteY4" fmla="*/ 109923 h 237524"/>
                <a:gd name="connsiteX5" fmla="*/ 1110 w 386395"/>
                <a:gd name="connsiteY5" fmla="*/ 86448 h 237524"/>
                <a:gd name="connsiteX6" fmla="*/ 4971 w 386395"/>
                <a:gd name="connsiteY6" fmla="*/ 61866 h 237524"/>
                <a:gd name="connsiteX7" fmla="*/ 12991 w 386395"/>
                <a:gd name="connsiteY7" fmla="*/ 38666 h 237524"/>
                <a:gd name="connsiteX8" fmla="*/ 25967 w 386395"/>
                <a:gd name="connsiteY8" fmla="*/ 18780 h 237524"/>
                <a:gd name="connsiteX9" fmla="*/ 45024 w 386395"/>
                <a:gd name="connsiteY9" fmla="*/ 5248 h 237524"/>
                <a:gd name="connsiteX10" fmla="*/ 71257 w 386395"/>
                <a:gd name="connsiteY10" fmla="*/ 0 h 237524"/>
                <a:gd name="connsiteX11" fmla="*/ 97224 w 386395"/>
                <a:gd name="connsiteY11" fmla="*/ 5248 h 237524"/>
                <a:gd name="connsiteX12" fmla="*/ 116000 w 386395"/>
                <a:gd name="connsiteY12" fmla="*/ 18780 h 237524"/>
                <a:gd name="connsiteX13" fmla="*/ 128991 w 386395"/>
                <a:gd name="connsiteY13" fmla="*/ 38666 h 237524"/>
                <a:gd name="connsiteX14" fmla="*/ 136714 w 386395"/>
                <a:gd name="connsiteY14" fmla="*/ 62143 h 237524"/>
                <a:gd name="connsiteX15" fmla="*/ 140857 w 386395"/>
                <a:gd name="connsiteY15" fmla="*/ 86723 h 237524"/>
                <a:gd name="connsiteX16" fmla="*/ 141967 w 386395"/>
                <a:gd name="connsiteY16" fmla="*/ 109923 h 237524"/>
                <a:gd name="connsiteX17" fmla="*/ 137824 w 386395"/>
                <a:gd name="connsiteY17" fmla="*/ 154943 h 237524"/>
                <a:gd name="connsiteX18" fmla="*/ 124848 w 386395"/>
                <a:gd name="connsiteY18" fmla="*/ 189743 h 237524"/>
                <a:gd name="connsiteX19" fmla="*/ 103024 w 386395"/>
                <a:gd name="connsiteY19" fmla="*/ 211839 h 237524"/>
                <a:gd name="connsiteX20" fmla="*/ 71257 w 386395"/>
                <a:gd name="connsiteY20" fmla="*/ 219848 h 237524"/>
                <a:gd name="connsiteX21" fmla="*/ 71257 w 386395"/>
                <a:gd name="connsiteY21" fmla="*/ 35905 h 237524"/>
                <a:gd name="connsiteX22" fmla="*/ 58281 w 386395"/>
                <a:gd name="connsiteY22" fmla="*/ 39495 h 237524"/>
                <a:gd name="connsiteX23" fmla="*/ 47510 w 386395"/>
                <a:gd name="connsiteY23" fmla="*/ 51923 h 237524"/>
                <a:gd name="connsiteX24" fmla="*/ 40334 w 386395"/>
                <a:gd name="connsiteY24" fmla="*/ 74848 h 237524"/>
                <a:gd name="connsiteX25" fmla="*/ 37848 w 386395"/>
                <a:gd name="connsiteY25" fmla="*/ 109923 h 237524"/>
                <a:gd name="connsiteX26" fmla="*/ 40334 w 386395"/>
                <a:gd name="connsiteY26" fmla="*/ 145552 h 237524"/>
                <a:gd name="connsiteX27" fmla="*/ 47510 w 386395"/>
                <a:gd name="connsiteY27" fmla="*/ 168200 h 237524"/>
                <a:gd name="connsiteX28" fmla="*/ 58281 w 386395"/>
                <a:gd name="connsiteY28" fmla="*/ 180352 h 237524"/>
                <a:gd name="connsiteX29" fmla="*/ 71257 w 386395"/>
                <a:gd name="connsiteY29" fmla="*/ 183943 h 237524"/>
                <a:gd name="connsiteX30" fmla="*/ 84248 w 386395"/>
                <a:gd name="connsiteY30" fmla="*/ 180352 h 237524"/>
                <a:gd name="connsiteX31" fmla="*/ 94738 w 386395"/>
                <a:gd name="connsiteY31" fmla="*/ 168200 h 237524"/>
                <a:gd name="connsiteX32" fmla="*/ 101914 w 386395"/>
                <a:gd name="connsiteY32" fmla="*/ 145552 h 237524"/>
                <a:gd name="connsiteX33" fmla="*/ 104681 w 386395"/>
                <a:gd name="connsiteY33" fmla="*/ 109923 h 237524"/>
                <a:gd name="connsiteX34" fmla="*/ 101914 w 386395"/>
                <a:gd name="connsiteY34" fmla="*/ 74848 h 237524"/>
                <a:gd name="connsiteX35" fmla="*/ 94738 w 386395"/>
                <a:gd name="connsiteY35" fmla="*/ 51923 h 237524"/>
                <a:gd name="connsiteX36" fmla="*/ 84248 w 386395"/>
                <a:gd name="connsiteY36" fmla="*/ 39495 h 237524"/>
                <a:gd name="connsiteX37" fmla="*/ 71257 w 386395"/>
                <a:gd name="connsiteY37" fmla="*/ 35905 h 237524"/>
                <a:gd name="connsiteX38" fmla="*/ 194995 w 386395"/>
                <a:gd name="connsiteY38" fmla="*/ 237525 h 237524"/>
                <a:gd name="connsiteX39" fmla="*/ 177314 w 386395"/>
                <a:gd name="connsiteY39" fmla="*/ 230343 h 237524"/>
                <a:gd name="connsiteX40" fmla="*/ 170138 w 386395"/>
                <a:gd name="connsiteY40" fmla="*/ 212667 h 237524"/>
                <a:gd name="connsiteX41" fmla="*/ 177314 w 386395"/>
                <a:gd name="connsiteY41" fmla="*/ 194991 h 237524"/>
                <a:gd name="connsiteX42" fmla="*/ 194995 w 386395"/>
                <a:gd name="connsiteY42" fmla="*/ 187810 h 237524"/>
                <a:gd name="connsiteX43" fmla="*/ 212676 w 386395"/>
                <a:gd name="connsiteY43" fmla="*/ 194991 h 237524"/>
                <a:gd name="connsiteX44" fmla="*/ 219852 w 386395"/>
                <a:gd name="connsiteY44" fmla="*/ 212667 h 237524"/>
                <a:gd name="connsiteX45" fmla="*/ 212676 w 386395"/>
                <a:gd name="connsiteY45" fmla="*/ 230343 h 237524"/>
                <a:gd name="connsiteX46" fmla="*/ 194995 w 386395"/>
                <a:gd name="connsiteY46" fmla="*/ 237525 h 237524"/>
                <a:gd name="connsiteX47" fmla="*/ 364571 w 386395"/>
                <a:gd name="connsiteY47" fmla="*/ 200239 h 237524"/>
                <a:gd name="connsiteX48" fmla="*/ 339995 w 386395"/>
                <a:gd name="connsiteY48" fmla="*/ 214048 h 237524"/>
                <a:gd name="connsiteX49" fmla="*/ 309885 w 386395"/>
                <a:gd name="connsiteY49" fmla="*/ 218467 h 237524"/>
                <a:gd name="connsiteX50" fmla="*/ 298567 w 386395"/>
                <a:gd name="connsiteY50" fmla="*/ 217639 h 237524"/>
                <a:gd name="connsiteX51" fmla="*/ 286138 w 386395"/>
                <a:gd name="connsiteY51" fmla="*/ 215705 h 237524"/>
                <a:gd name="connsiteX52" fmla="*/ 274257 w 386395"/>
                <a:gd name="connsiteY52" fmla="*/ 212943 h 237524"/>
                <a:gd name="connsiteX53" fmla="*/ 264876 w 386395"/>
                <a:gd name="connsiteY53" fmla="*/ 209353 h 237524"/>
                <a:gd name="connsiteX54" fmla="*/ 261828 w 386395"/>
                <a:gd name="connsiteY54" fmla="*/ 207419 h 237524"/>
                <a:gd name="connsiteX55" fmla="*/ 261281 w 386395"/>
                <a:gd name="connsiteY55" fmla="*/ 203553 h 237524"/>
                <a:gd name="connsiteX56" fmla="*/ 261281 w 386395"/>
                <a:gd name="connsiteY56" fmla="*/ 177591 h 237524"/>
                <a:gd name="connsiteX57" fmla="*/ 262390 w 386395"/>
                <a:gd name="connsiteY57" fmla="*/ 173448 h 237524"/>
                <a:gd name="connsiteX58" fmla="*/ 266534 w 386395"/>
                <a:gd name="connsiteY58" fmla="*/ 173725 h 237524"/>
                <a:gd name="connsiteX59" fmla="*/ 276195 w 386395"/>
                <a:gd name="connsiteY59" fmla="*/ 177039 h 237524"/>
                <a:gd name="connsiteX60" fmla="*/ 287795 w 386395"/>
                <a:gd name="connsiteY60" fmla="*/ 179800 h 237524"/>
                <a:gd name="connsiteX61" fmla="*/ 300224 w 386395"/>
                <a:gd name="connsiteY61" fmla="*/ 182010 h 237524"/>
                <a:gd name="connsiteX62" fmla="*/ 312105 w 386395"/>
                <a:gd name="connsiteY62" fmla="*/ 182839 h 237524"/>
                <a:gd name="connsiteX63" fmla="*/ 338619 w 386395"/>
                <a:gd name="connsiteY63" fmla="*/ 173171 h 237524"/>
                <a:gd name="connsiteX64" fmla="*/ 349109 w 386395"/>
                <a:gd name="connsiteY64" fmla="*/ 146934 h 237524"/>
                <a:gd name="connsiteX65" fmla="*/ 340543 w 386395"/>
                <a:gd name="connsiteY65" fmla="*/ 121523 h 237524"/>
                <a:gd name="connsiteX66" fmla="*/ 312105 w 386395"/>
                <a:gd name="connsiteY66" fmla="*/ 111580 h 237524"/>
                <a:gd name="connsiteX67" fmla="*/ 294143 w 386395"/>
                <a:gd name="connsiteY67" fmla="*/ 113514 h 237524"/>
                <a:gd name="connsiteX68" fmla="*/ 276195 w 386395"/>
                <a:gd name="connsiteY68" fmla="*/ 118209 h 237524"/>
                <a:gd name="connsiteX69" fmla="*/ 271224 w 386395"/>
                <a:gd name="connsiteY69" fmla="*/ 120143 h 237524"/>
                <a:gd name="connsiteX70" fmla="*/ 266800 w 386395"/>
                <a:gd name="connsiteY70" fmla="*/ 120419 h 237524"/>
                <a:gd name="connsiteX71" fmla="*/ 263767 w 386395"/>
                <a:gd name="connsiteY71" fmla="*/ 117934 h 237524"/>
                <a:gd name="connsiteX72" fmla="*/ 262657 w 386395"/>
                <a:gd name="connsiteY72" fmla="*/ 111305 h 237524"/>
                <a:gd name="connsiteX73" fmla="*/ 264048 w 386395"/>
                <a:gd name="connsiteY73" fmla="*/ 8838 h 237524"/>
                <a:gd name="connsiteX74" fmla="*/ 265705 w 386395"/>
                <a:gd name="connsiteY74" fmla="*/ 3591 h 237524"/>
                <a:gd name="connsiteX75" fmla="*/ 272052 w 386395"/>
                <a:gd name="connsiteY75" fmla="*/ 2486 h 237524"/>
                <a:gd name="connsiteX76" fmla="*/ 372309 w 386395"/>
                <a:gd name="connsiteY76" fmla="*/ 2486 h 237524"/>
                <a:gd name="connsiteX77" fmla="*/ 376452 w 386395"/>
                <a:gd name="connsiteY77" fmla="*/ 3866 h 237524"/>
                <a:gd name="connsiteX78" fmla="*/ 377562 w 386395"/>
                <a:gd name="connsiteY78" fmla="*/ 8009 h 237524"/>
                <a:gd name="connsiteX79" fmla="*/ 377562 w 386395"/>
                <a:gd name="connsiteY79" fmla="*/ 30934 h 237524"/>
                <a:gd name="connsiteX80" fmla="*/ 376733 w 386395"/>
                <a:gd name="connsiteY80" fmla="*/ 35352 h 237524"/>
                <a:gd name="connsiteX81" fmla="*/ 372309 w 386395"/>
                <a:gd name="connsiteY81" fmla="*/ 36734 h 237524"/>
                <a:gd name="connsiteX82" fmla="*/ 300505 w 386395"/>
                <a:gd name="connsiteY82" fmla="*/ 36734 h 237524"/>
                <a:gd name="connsiteX83" fmla="*/ 299395 w 386395"/>
                <a:gd name="connsiteY83" fmla="*/ 81752 h 237524"/>
                <a:gd name="connsiteX84" fmla="*/ 309057 w 386395"/>
                <a:gd name="connsiteY84" fmla="*/ 80371 h 237524"/>
                <a:gd name="connsiteX85" fmla="*/ 319000 w 386395"/>
                <a:gd name="connsiteY85" fmla="*/ 79819 h 237524"/>
                <a:gd name="connsiteX86" fmla="*/ 345248 w 386395"/>
                <a:gd name="connsiteY86" fmla="*/ 84238 h 237524"/>
                <a:gd name="connsiteX87" fmla="*/ 366790 w 386395"/>
                <a:gd name="connsiteY87" fmla="*/ 96666 h 237524"/>
                <a:gd name="connsiteX88" fmla="*/ 381142 w 386395"/>
                <a:gd name="connsiteY88" fmla="*/ 116828 h 237524"/>
                <a:gd name="connsiteX89" fmla="*/ 386395 w 386395"/>
                <a:gd name="connsiteY89" fmla="*/ 144171 h 237524"/>
                <a:gd name="connsiteX90" fmla="*/ 364571 w 386395"/>
                <a:gd name="connsiteY90" fmla="*/ 200239 h 23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86395" h="237524">
                  <a:moveTo>
                    <a:pt x="71257" y="219848"/>
                  </a:moveTo>
                  <a:cubicBezTo>
                    <a:pt x="58932" y="219848"/>
                    <a:pt x="48249" y="217177"/>
                    <a:pt x="39224" y="211839"/>
                  </a:cubicBezTo>
                  <a:cubicBezTo>
                    <a:pt x="30198" y="206682"/>
                    <a:pt x="22741" y="199317"/>
                    <a:pt x="16853" y="189743"/>
                  </a:cubicBezTo>
                  <a:cubicBezTo>
                    <a:pt x="11141" y="180168"/>
                    <a:pt x="6910" y="168660"/>
                    <a:pt x="4143" y="155219"/>
                  </a:cubicBezTo>
                  <a:cubicBezTo>
                    <a:pt x="1391" y="141594"/>
                    <a:pt x="0" y="126495"/>
                    <a:pt x="0" y="109923"/>
                  </a:cubicBezTo>
                  <a:cubicBezTo>
                    <a:pt x="0" y="102559"/>
                    <a:pt x="370" y="94734"/>
                    <a:pt x="1110" y="86448"/>
                  </a:cubicBezTo>
                  <a:cubicBezTo>
                    <a:pt x="1849" y="78162"/>
                    <a:pt x="3137" y="69968"/>
                    <a:pt x="4971" y="61866"/>
                  </a:cubicBezTo>
                  <a:cubicBezTo>
                    <a:pt x="6999" y="53765"/>
                    <a:pt x="9677" y="46032"/>
                    <a:pt x="12991" y="38666"/>
                  </a:cubicBezTo>
                  <a:cubicBezTo>
                    <a:pt x="16483" y="31117"/>
                    <a:pt x="20818" y="24489"/>
                    <a:pt x="25967" y="18780"/>
                  </a:cubicBezTo>
                  <a:cubicBezTo>
                    <a:pt x="31308" y="13074"/>
                    <a:pt x="37656" y="8562"/>
                    <a:pt x="45024" y="5248"/>
                  </a:cubicBezTo>
                  <a:cubicBezTo>
                    <a:pt x="52570" y="1749"/>
                    <a:pt x="61314" y="0"/>
                    <a:pt x="71257" y="0"/>
                  </a:cubicBezTo>
                  <a:cubicBezTo>
                    <a:pt x="81200" y="0"/>
                    <a:pt x="89855" y="1749"/>
                    <a:pt x="97224" y="5248"/>
                  </a:cubicBezTo>
                  <a:cubicBezTo>
                    <a:pt x="104592" y="8562"/>
                    <a:pt x="110851" y="13074"/>
                    <a:pt x="116000" y="18780"/>
                  </a:cubicBezTo>
                  <a:cubicBezTo>
                    <a:pt x="121341" y="24489"/>
                    <a:pt x="125676" y="31117"/>
                    <a:pt x="128991" y="38666"/>
                  </a:cubicBezTo>
                  <a:cubicBezTo>
                    <a:pt x="132305" y="46032"/>
                    <a:pt x="134879" y="53857"/>
                    <a:pt x="136714" y="62143"/>
                  </a:cubicBezTo>
                  <a:cubicBezTo>
                    <a:pt x="138741" y="70245"/>
                    <a:pt x="140132" y="78438"/>
                    <a:pt x="140857" y="86723"/>
                  </a:cubicBezTo>
                  <a:cubicBezTo>
                    <a:pt x="141597" y="95009"/>
                    <a:pt x="141967" y="102743"/>
                    <a:pt x="141967" y="109923"/>
                  </a:cubicBezTo>
                  <a:cubicBezTo>
                    <a:pt x="141967" y="126495"/>
                    <a:pt x="140591" y="141502"/>
                    <a:pt x="137824" y="154943"/>
                  </a:cubicBezTo>
                  <a:cubicBezTo>
                    <a:pt x="135057" y="168385"/>
                    <a:pt x="130737" y="179985"/>
                    <a:pt x="124848" y="189743"/>
                  </a:cubicBezTo>
                  <a:cubicBezTo>
                    <a:pt x="119137" y="199317"/>
                    <a:pt x="111857" y="206682"/>
                    <a:pt x="103024" y="211839"/>
                  </a:cubicBezTo>
                  <a:cubicBezTo>
                    <a:pt x="94191" y="217177"/>
                    <a:pt x="83597" y="219848"/>
                    <a:pt x="71257" y="219848"/>
                  </a:cubicBezTo>
                  <a:close/>
                  <a:moveTo>
                    <a:pt x="71257" y="35905"/>
                  </a:moveTo>
                  <a:cubicBezTo>
                    <a:pt x="66656" y="35905"/>
                    <a:pt x="62335" y="37102"/>
                    <a:pt x="58281" y="39495"/>
                  </a:cubicBezTo>
                  <a:cubicBezTo>
                    <a:pt x="54227" y="41889"/>
                    <a:pt x="50646" y="46032"/>
                    <a:pt x="47510" y="51923"/>
                  </a:cubicBezTo>
                  <a:cubicBezTo>
                    <a:pt x="44565" y="57632"/>
                    <a:pt x="42168" y="65274"/>
                    <a:pt x="40334" y="74848"/>
                  </a:cubicBezTo>
                  <a:cubicBezTo>
                    <a:pt x="38676" y="84238"/>
                    <a:pt x="37848" y="95931"/>
                    <a:pt x="37848" y="109923"/>
                  </a:cubicBezTo>
                  <a:cubicBezTo>
                    <a:pt x="37848" y="124102"/>
                    <a:pt x="38676" y="135977"/>
                    <a:pt x="40334" y="145552"/>
                  </a:cubicBezTo>
                  <a:cubicBezTo>
                    <a:pt x="42168" y="154943"/>
                    <a:pt x="44565" y="162492"/>
                    <a:pt x="47510" y="168200"/>
                  </a:cubicBezTo>
                  <a:cubicBezTo>
                    <a:pt x="50646" y="173908"/>
                    <a:pt x="54227" y="177959"/>
                    <a:pt x="58281" y="180352"/>
                  </a:cubicBezTo>
                  <a:cubicBezTo>
                    <a:pt x="62335" y="182746"/>
                    <a:pt x="66656" y="183943"/>
                    <a:pt x="71257" y="183943"/>
                  </a:cubicBezTo>
                  <a:cubicBezTo>
                    <a:pt x="75859" y="183943"/>
                    <a:pt x="80194" y="182746"/>
                    <a:pt x="84248" y="180352"/>
                  </a:cubicBezTo>
                  <a:cubicBezTo>
                    <a:pt x="88287" y="177959"/>
                    <a:pt x="91794" y="173908"/>
                    <a:pt x="94738" y="168200"/>
                  </a:cubicBezTo>
                  <a:cubicBezTo>
                    <a:pt x="97875" y="162492"/>
                    <a:pt x="100257" y="154943"/>
                    <a:pt x="101914" y="145552"/>
                  </a:cubicBezTo>
                  <a:cubicBezTo>
                    <a:pt x="103764" y="135977"/>
                    <a:pt x="104681" y="124102"/>
                    <a:pt x="104681" y="109923"/>
                  </a:cubicBezTo>
                  <a:cubicBezTo>
                    <a:pt x="104681" y="95931"/>
                    <a:pt x="103764" y="84238"/>
                    <a:pt x="101914" y="74848"/>
                  </a:cubicBezTo>
                  <a:cubicBezTo>
                    <a:pt x="100257" y="65274"/>
                    <a:pt x="97875" y="57632"/>
                    <a:pt x="94738" y="51923"/>
                  </a:cubicBezTo>
                  <a:cubicBezTo>
                    <a:pt x="91794" y="46032"/>
                    <a:pt x="88287" y="41889"/>
                    <a:pt x="84248" y="39495"/>
                  </a:cubicBezTo>
                  <a:cubicBezTo>
                    <a:pt x="80194" y="37102"/>
                    <a:pt x="75859" y="35905"/>
                    <a:pt x="71257" y="35905"/>
                  </a:cubicBezTo>
                  <a:close/>
                  <a:moveTo>
                    <a:pt x="194995" y="237525"/>
                  </a:moveTo>
                  <a:cubicBezTo>
                    <a:pt x="187997" y="237525"/>
                    <a:pt x="182108" y="235131"/>
                    <a:pt x="177314" y="230343"/>
                  </a:cubicBezTo>
                  <a:cubicBezTo>
                    <a:pt x="172535" y="225556"/>
                    <a:pt x="170138" y="219663"/>
                    <a:pt x="170138" y="212667"/>
                  </a:cubicBezTo>
                  <a:cubicBezTo>
                    <a:pt x="170138" y="205670"/>
                    <a:pt x="172535" y="199777"/>
                    <a:pt x="177314" y="194991"/>
                  </a:cubicBezTo>
                  <a:cubicBezTo>
                    <a:pt x="182108" y="190203"/>
                    <a:pt x="187997" y="187810"/>
                    <a:pt x="194995" y="187810"/>
                  </a:cubicBezTo>
                  <a:cubicBezTo>
                    <a:pt x="201994" y="187810"/>
                    <a:pt x="207882" y="190203"/>
                    <a:pt x="212676" y="194991"/>
                  </a:cubicBezTo>
                  <a:cubicBezTo>
                    <a:pt x="217455" y="199777"/>
                    <a:pt x="219852" y="205670"/>
                    <a:pt x="219852" y="212667"/>
                  </a:cubicBezTo>
                  <a:cubicBezTo>
                    <a:pt x="219852" y="219663"/>
                    <a:pt x="217455" y="225556"/>
                    <a:pt x="212676" y="230343"/>
                  </a:cubicBezTo>
                  <a:cubicBezTo>
                    <a:pt x="207882" y="235131"/>
                    <a:pt x="201994" y="237525"/>
                    <a:pt x="194995" y="237525"/>
                  </a:cubicBezTo>
                  <a:close/>
                  <a:moveTo>
                    <a:pt x="364571" y="200239"/>
                  </a:moveTo>
                  <a:cubicBezTo>
                    <a:pt x="357765" y="206499"/>
                    <a:pt x="349568" y="211102"/>
                    <a:pt x="339995" y="214048"/>
                  </a:cubicBezTo>
                  <a:cubicBezTo>
                    <a:pt x="330422" y="216994"/>
                    <a:pt x="320391" y="218467"/>
                    <a:pt x="309885" y="218467"/>
                  </a:cubicBezTo>
                  <a:cubicBezTo>
                    <a:pt x="306571" y="218467"/>
                    <a:pt x="302798" y="218191"/>
                    <a:pt x="298567" y="217639"/>
                  </a:cubicBezTo>
                  <a:cubicBezTo>
                    <a:pt x="294512" y="217270"/>
                    <a:pt x="290370" y="216625"/>
                    <a:pt x="286138" y="215705"/>
                  </a:cubicBezTo>
                  <a:cubicBezTo>
                    <a:pt x="282084" y="214968"/>
                    <a:pt x="278133" y="214048"/>
                    <a:pt x="274257" y="212943"/>
                  </a:cubicBezTo>
                  <a:cubicBezTo>
                    <a:pt x="270573" y="211839"/>
                    <a:pt x="267451" y="210642"/>
                    <a:pt x="264876" y="209353"/>
                  </a:cubicBezTo>
                  <a:cubicBezTo>
                    <a:pt x="263397" y="208616"/>
                    <a:pt x="262390" y="207971"/>
                    <a:pt x="261828" y="207419"/>
                  </a:cubicBezTo>
                  <a:cubicBezTo>
                    <a:pt x="261458" y="206868"/>
                    <a:pt x="261281" y="205577"/>
                    <a:pt x="261281" y="203553"/>
                  </a:cubicBezTo>
                  <a:lnTo>
                    <a:pt x="261281" y="177591"/>
                  </a:lnTo>
                  <a:cubicBezTo>
                    <a:pt x="261281" y="175382"/>
                    <a:pt x="261651" y="174000"/>
                    <a:pt x="262390" y="173448"/>
                  </a:cubicBezTo>
                  <a:cubicBezTo>
                    <a:pt x="263308" y="172896"/>
                    <a:pt x="264684" y="172988"/>
                    <a:pt x="266534" y="173725"/>
                  </a:cubicBezTo>
                  <a:cubicBezTo>
                    <a:pt x="269285" y="174828"/>
                    <a:pt x="272511" y="175934"/>
                    <a:pt x="276195" y="177039"/>
                  </a:cubicBezTo>
                  <a:cubicBezTo>
                    <a:pt x="279879" y="177959"/>
                    <a:pt x="283741" y="178880"/>
                    <a:pt x="287795" y="179800"/>
                  </a:cubicBezTo>
                  <a:cubicBezTo>
                    <a:pt x="291849" y="180720"/>
                    <a:pt x="295992" y="181457"/>
                    <a:pt x="300224" y="182010"/>
                  </a:cubicBezTo>
                  <a:cubicBezTo>
                    <a:pt x="304455" y="182562"/>
                    <a:pt x="308421" y="182839"/>
                    <a:pt x="312105" y="182839"/>
                  </a:cubicBezTo>
                  <a:cubicBezTo>
                    <a:pt x="322965" y="182839"/>
                    <a:pt x="331798" y="179616"/>
                    <a:pt x="338619" y="173171"/>
                  </a:cubicBezTo>
                  <a:cubicBezTo>
                    <a:pt x="345617" y="166728"/>
                    <a:pt x="349109" y="157980"/>
                    <a:pt x="349109" y="146934"/>
                  </a:cubicBezTo>
                  <a:cubicBezTo>
                    <a:pt x="349109" y="136622"/>
                    <a:pt x="346254" y="128152"/>
                    <a:pt x="340543" y="121523"/>
                  </a:cubicBezTo>
                  <a:cubicBezTo>
                    <a:pt x="335024" y="114895"/>
                    <a:pt x="325539" y="111580"/>
                    <a:pt x="312105" y="111580"/>
                  </a:cubicBezTo>
                  <a:cubicBezTo>
                    <a:pt x="306764" y="111580"/>
                    <a:pt x="300771" y="112225"/>
                    <a:pt x="294143" y="113514"/>
                  </a:cubicBezTo>
                  <a:cubicBezTo>
                    <a:pt x="287706" y="114619"/>
                    <a:pt x="281714" y="116185"/>
                    <a:pt x="276195" y="118209"/>
                  </a:cubicBezTo>
                  <a:cubicBezTo>
                    <a:pt x="274538" y="118946"/>
                    <a:pt x="272881" y="119591"/>
                    <a:pt x="271224" y="120143"/>
                  </a:cubicBezTo>
                  <a:cubicBezTo>
                    <a:pt x="269566" y="120511"/>
                    <a:pt x="268102" y="120603"/>
                    <a:pt x="266800" y="120419"/>
                  </a:cubicBezTo>
                  <a:cubicBezTo>
                    <a:pt x="265513" y="120051"/>
                    <a:pt x="264506" y="119222"/>
                    <a:pt x="263767" y="117934"/>
                  </a:cubicBezTo>
                  <a:cubicBezTo>
                    <a:pt x="263027" y="116460"/>
                    <a:pt x="262657" y="114251"/>
                    <a:pt x="262657" y="111305"/>
                  </a:cubicBezTo>
                  <a:lnTo>
                    <a:pt x="264048" y="8838"/>
                  </a:lnTo>
                  <a:cubicBezTo>
                    <a:pt x="264048" y="6077"/>
                    <a:pt x="264595" y="4326"/>
                    <a:pt x="265705" y="3591"/>
                  </a:cubicBezTo>
                  <a:cubicBezTo>
                    <a:pt x="266800" y="2854"/>
                    <a:pt x="268916" y="2486"/>
                    <a:pt x="272052" y="2486"/>
                  </a:cubicBezTo>
                  <a:lnTo>
                    <a:pt x="372309" y="2486"/>
                  </a:lnTo>
                  <a:cubicBezTo>
                    <a:pt x="374514" y="2486"/>
                    <a:pt x="375905" y="2946"/>
                    <a:pt x="376452" y="3866"/>
                  </a:cubicBezTo>
                  <a:cubicBezTo>
                    <a:pt x="377192" y="4603"/>
                    <a:pt x="377562" y="5983"/>
                    <a:pt x="377562" y="8009"/>
                  </a:cubicBezTo>
                  <a:lnTo>
                    <a:pt x="377562" y="30934"/>
                  </a:lnTo>
                  <a:cubicBezTo>
                    <a:pt x="377562" y="32959"/>
                    <a:pt x="377281" y="34432"/>
                    <a:pt x="376733" y="35352"/>
                  </a:cubicBezTo>
                  <a:cubicBezTo>
                    <a:pt x="376171" y="36274"/>
                    <a:pt x="374706" y="36734"/>
                    <a:pt x="372309" y="36734"/>
                  </a:cubicBezTo>
                  <a:lnTo>
                    <a:pt x="300505" y="36734"/>
                  </a:lnTo>
                  <a:lnTo>
                    <a:pt x="299395" y="81752"/>
                  </a:lnTo>
                  <a:cubicBezTo>
                    <a:pt x="302532" y="81016"/>
                    <a:pt x="305743" y="80555"/>
                    <a:pt x="309057" y="80371"/>
                  </a:cubicBezTo>
                  <a:cubicBezTo>
                    <a:pt x="312563" y="80003"/>
                    <a:pt x="315878" y="79819"/>
                    <a:pt x="319000" y="79819"/>
                  </a:cubicBezTo>
                  <a:cubicBezTo>
                    <a:pt x="328395" y="79819"/>
                    <a:pt x="337139" y="81292"/>
                    <a:pt x="345248" y="84238"/>
                  </a:cubicBezTo>
                  <a:cubicBezTo>
                    <a:pt x="353533" y="87000"/>
                    <a:pt x="360709" y="91143"/>
                    <a:pt x="366790" y="96666"/>
                  </a:cubicBezTo>
                  <a:cubicBezTo>
                    <a:pt x="372857" y="102006"/>
                    <a:pt x="377651" y="108728"/>
                    <a:pt x="381142" y="116828"/>
                  </a:cubicBezTo>
                  <a:cubicBezTo>
                    <a:pt x="384649" y="124746"/>
                    <a:pt x="386395" y="133860"/>
                    <a:pt x="386395" y="144171"/>
                  </a:cubicBezTo>
                  <a:cubicBezTo>
                    <a:pt x="386395" y="167740"/>
                    <a:pt x="379115" y="186428"/>
                    <a:pt x="364571" y="200239"/>
                  </a:cubicBezTo>
                  <a:close/>
                </a:path>
              </a:pathLst>
            </a:custGeom>
            <a:solidFill>
              <a:srgbClr val="FFFFFF"/>
            </a:solidFill>
            <a:ln w="29587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AE22DCB-9869-A42D-3F5F-89B3B43BE18B}"/>
                </a:ext>
              </a:extLst>
            </p:cNvPr>
            <p:cNvSpPr/>
            <p:nvPr/>
          </p:nvSpPr>
          <p:spPr>
            <a:xfrm>
              <a:off x="5377993" y="2405905"/>
              <a:ext cx="379905" cy="237524"/>
            </a:xfrm>
            <a:custGeom>
              <a:avLst/>
              <a:gdLst>
                <a:gd name="connsiteX0" fmla="*/ 46539 w 379905"/>
                <a:gd name="connsiteY0" fmla="*/ 216810 h 237524"/>
                <a:gd name="connsiteX1" fmla="*/ 42396 w 379905"/>
                <a:gd name="connsiteY1" fmla="*/ 215428 h 237524"/>
                <a:gd name="connsiteX2" fmla="*/ 41286 w 379905"/>
                <a:gd name="connsiteY2" fmla="*/ 211010 h 237524"/>
                <a:gd name="connsiteX3" fmla="*/ 41286 w 379905"/>
                <a:gd name="connsiteY3" fmla="*/ 53580 h 237524"/>
                <a:gd name="connsiteX4" fmla="*/ 24448 w 379905"/>
                <a:gd name="connsiteY4" fmla="*/ 69600 h 237524"/>
                <a:gd name="connsiteX5" fmla="*/ 17539 w 379905"/>
                <a:gd name="connsiteY5" fmla="*/ 70429 h 237524"/>
                <a:gd name="connsiteX6" fmla="*/ 1249 w 379905"/>
                <a:gd name="connsiteY6" fmla="*/ 51923 h 237524"/>
                <a:gd name="connsiteX7" fmla="*/ 139 w 379905"/>
                <a:gd name="connsiteY7" fmla="*/ 48609 h 237524"/>
                <a:gd name="connsiteX8" fmla="*/ 3453 w 379905"/>
                <a:gd name="connsiteY8" fmla="*/ 44743 h 237524"/>
                <a:gd name="connsiteX9" fmla="*/ 45991 w 379905"/>
                <a:gd name="connsiteY9" fmla="*/ 4971 h 237524"/>
                <a:gd name="connsiteX10" fmla="*/ 52620 w 379905"/>
                <a:gd name="connsiteY10" fmla="*/ 2486 h 237524"/>
                <a:gd name="connsiteX11" fmla="*/ 70848 w 379905"/>
                <a:gd name="connsiteY11" fmla="*/ 2486 h 237524"/>
                <a:gd name="connsiteX12" fmla="*/ 78024 w 379905"/>
                <a:gd name="connsiteY12" fmla="*/ 3866 h 237524"/>
                <a:gd name="connsiteX13" fmla="*/ 79134 w 379905"/>
                <a:gd name="connsiteY13" fmla="*/ 12152 h 237524"/>
                <a:gd name="connsiteX14" fmla="*/ 79134 w 379905"/>
                <a:gd name="connsiteY14" fmla="*/ 211009 h 237524"/>
                <a:gd name="connsiteX15" fmla="*/ 78024 w 379905"/>
                <a:gd name="connsiteY15" fmla="*/ 215428 h 237524"/>
                <a:gd name="connsiteX16" fmla="*/ 73882 w 379905"/>
                <a:gd name="connsiteY16" fmla="*/ 216809 h 237524"/>
                <a:gd name="connsiteX17" fmla="*/ 181877 w 379905"/>
                <a:gd name="connsiteY17" fmla="*/ 237525 h 237524"/>
                <a:gd name="connsiteX18" fmla="*/ 164196 w 379905"/>
                <a:gd name="connsiteY18" fmla="*/ 230343 h 237524"/>
                <a:gd name="connsiteX19" fmla="*/ 157020 w 379905"/>
                <a:gd name="connsiteY19" fmla="*/ 212667 h 237524"/>
                <a:gd name="connsiteX20" fmla="*/ 164196 w 379905"/>
                <a:gd name="connsiteY20" fmla="*/ 194991 h 237524"/>
                <a:gd name="connsiteX21" fmla="*/ 181877 w 379905"/>
                <a:gd name="connsiteY21" fmla="*/ 187810 h 237524"/>
                <a:gd name="connsiteX22" fmla="*/ 199543 w 379905"/>
                <a:gd name="connsiteY22" fmla="*/ 194991 h 237524"/>
                <a:gd name="connsiteX23" fmla="*/ 206734 w 379905"/>
                <a:gd name="connsiteY23" fmla="*/ 212667 h 237524"/>
                <a:gd name="connsiteX24" fmla="*/ 199543 w 379905"/>
                <a:gd name="connsiteY24" fmla="*/ 230343 h 237524"/>
                <a:gd name="connsiteX25" fmla="*/ 181877 w 379905"/>
                <a:gd name="connsiteY25" fmla="*/ 237525 h 237524"/>
                <a:gd name="connsiteX26" fmla="*/ 309196 w 379905"/>
                <a:gd name="connsiteY26" fmla="*/ 219848 h 237524"/>
                <a:gd name="connsiteX27" fmla="*/ 277162 w 379905"/>
                <a:gd name="connsiteY27" fmla="*/ 211839 h 237524"/>
                <a:gd name="connsiteX28" fmla="*/ 254791 w 379905"/>
                <a:gd name="connsiteY28" fmla="*/ 189743 h 237524"/>
                <a:gd name="connsiteX29" fmla="*/ 242082 w 379905"/>
                <a:gd name="connsiteY29" fmla="*/ 155219 h 237524"/>
                <a:gd name="connsiteX30" fmla="*/ 237938 w 379905"/>
                <a:gd name="connsiteY30" fmla="*/ 109923 h 237524"/>
                <a:gd name="connsiteX31" fmla="*/ 239048 w 379905"/>
                <a:gd name="connsiteY31" fmla="*/ 86448 h 237524"/>
                <a:gd name="connsiteX32" fmla="*/ 242910 w 379905"/>
                <a:gd name="connsiteY32" fmla="*/ 61866 h 237524"/>
                <a:gd name="connsiteX33" fmla="*/ 250915 w 379905"/>
                <a:gd name="connsiteY33" fmla="*/ 38666 h 237524"/>
                <a:gd name="connsiteX34" fmla="*/ 263905 w 379905"/>
                <a:gd name="connsiteY34" fmla="*/ 18780 h 237524"/>
                <a:gd name="connsiteX35" fmla="*/ 282962 w 379905"/>
                <a:gd name="connsiteY35" fmla="*/ 5248 h 237524"/>
                <a:gd name="connsiteX36" fmla="*/ 309196 w 379905"/>
                <a:gd name="connsiteY36" fmla="*/ 0 h 237524"/>
                <a:gd name="connsiteX37" fmla="*/ 335162 w 379905"/>
                <a:gd name="connsiteY37" fmla="*/ 5248 h 237524"/>
                <a:gd name="connsiteX38" fmla="*/ 353939 w 379905"/>
                <a:gd name="connsiteY38" fmla="*/ 18780 h 237524"/>
                <a:gd name="connsiteX39" fmla="*/ 366914 w 379905"/>
                <a:gd name="connsiteY39" fmla="*/ 38666 h 237524"/>
                <a:gd name="connsiteX40" fmla="*/ 374653 w 379905"/>
                <a:gd name="connsiteY40" fmla="*/ 62143 h 237524"/>
                <a:gd name="connsiteX41" fmla="*/ 378796 w 379905"/>
                <a:gd name="connsiteY41" fmla="*/ 86723 h 237524"/>
                <a:gd name="connsiteX42" fmla="*/ 379905 w 379905"/>
                <a:gd name="connsiteY42" fmla="*/ 109923 h 237524"/>
                <a:gd name="connsiteX43" fmla="*/ 375762 w 379905"/>
                <a:gd name="connsiteY43" fmla="*/ 154943 h 237524"/>
                <a:gd name="connsiteX44" fmla="*/ 362772 w 379905"/>
                <a:gd name="connsiteY44" fmla="*/ 189743 h 237524"/>
                <a:gd name="connsiteX45" fmla="*/ 340962 w 379905"/>
                <a:gd name="connsiteY45" fmla="*/ 211839 h 237524"/>
                <a:gd name="connsiteX46" fmla="*/ 309196 w 379905"/>
                <a:gd name="connsiteY46" fmla="*/ 219848 h 237524"/>
                <a:gd name="connsiteX47" fmla="*/ 309196 w 379905"/>
                <a:gd name="connsiteY47" fmla="*/ 35905 h 237524"/>
                <a:gd name="connsiteX48" fmla="*/ 296220 w 379905"/>
                <a:gd name="connsiteY48" fmla="*/ 39495 h 237524"/>
                <a:gd name="connsiteX49" fmla="*/ 285448 w 379905"/>
                <a:gd name="connsiteY49" fmla="*/ 51923 h 237524"/>
                <a:gd name="connsiteX50" fmla="*/ 278257 w 379905"/>
                <a:gd name="connsiteY50" fmla="*/ 74848 h 237524"/>
                <a:gd name="connsiteX51" fmla="*/ 275772 w 379905"/>
                <a:gd name="connsiteY51" fmla="*/ 109923 h 237524"/>
                <a:gd name="connsiteX52" fmla="*/ 278257 w 379905"/>
                <a:gd name="connsiteY52" fmla="*/ 145552 h 237524"/>
                <a:gd name="connsiteX53" fmla="*/ 285448 w 379905"/>
                <a:gd name="connsiteY53" fmla="*/ 168200 h 237524"/>
                <a:gd name="connsiteX54" fmla="*/ 296220 w 379905"/>
                <a:gd name="connsiteY54" fmla="*/ 180352 h 237524"/>
                <a:gd name="connsiteX55" fmla="*/ 309196 w 379905"/>
                <a:gd name="connsiteY55" fmla="*/ 183943 h 237524"/>
                <a:gd name="connsiteX56" fmla="*/ 322172 w 379905"/>
                <a:gd name="connsiteY56" fmla="*/ 180352 h 237524"/>
                <a:gd name="connsiteX57" fmla="*/ 332677 w 379905"/>
                <a:gd name="connsiteY57" fmla="*/ 168200 h 237524"/>
                <a:gd name="connsiteX58" fmla="*/ 339852 w 379905"/>
                <a:gd name="connsiteY58" fmla="*/ 145552 h 237524"/>
                <a:gd name="connsiteX59" fmla="*/ 342620 w 379905"/>
                <a:gd name="connsiteY59" fmla="*/ 109923 h 237524"/>
                <a:gd name="connsiteX60" fmla="*/ 339852 w 379905"/>
                <a:gd name="connsiteY60" fmla="*/ 74848 h 237524"/>
                <a:gd name="connsiteX61" fmla="*/ 332677 w 379905"/>
                <a:gd name="connsiteY61" fmla="*/ 51923 h 237524"/>
                <a:gd name="connsiteX62" fmla="*/ 322172 w 379905"/>
                <a:gd name="connsiteY62" fmla="*/ 39495 h 237524"/>
                <a:gd name="connsiteX63" fmla="*/ 309196 w 379905"/>
                <a:gd name="connsiteY63" fmla="*/ 35905 h 23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9905" h="237524">
                  <a:moveTo>
                    <a:pt x="46539" y="216810"/>
                  </a:moveTo>
                  <a:cubicBezTo>
                    <a:pt x="44511" y="216810"/>
                    <a:pt x="43136" y="216349"/>
                    <a:pt x="42396" y="215428"/>
                  </a:cubicBezTo>
                  <a:cubicBezTo>
                    <a:pt x="41656" y="214692"/>
                    <a:pt x="41286" y="213219"/>
                    <a:pt x="41286" y="211010"/>
                  </a:cubicBezTo>
                  <a:lnTo>
                    <a:pt x="41286" y="53580"/>
                  </a:lnTo>
                  <a:lnTo>
                    <a:pt x="24448" y="69600"/>
                  </a:lnTo>
                  <a:cubicBezTo>
                    <a:pt x="21504" y="72362"/>
                    <a:pt x="19196" y="72638"/>
                    <a:pt x="17539" y="70429"/>
                  </a:cubicBezTo>
                  <a:lnTo>
                    <a:pt x="1249" y="51923"/>
                  </a:lnTo>
                  <a:cubicBezTo>
                    <a:pt x="139" y="50635"/>
                    <a:pt x="-231" y="49531"/>
                    <a:pt x="139" y="48609"/>
                  </a:cubicBezTo>
                  <a:cubicBezTo>
                    <a:pt x="686" y="47505"/>
                    <a:pt x="1796" y="46216"/>
                    <a:pt x="3453" y="44743"/>
                  </a:cubicBezTo>
                  <a:lnTo>
                    <a:pt x="45991" y="4971"/>
                  </a:lnTo>
                  <a:cubicBezTo>
                    <a:pt x="48004" y="3314"/>
                    <a:pt x="50223" y="2486"/>
                    <a:pt x="52620" y="2486"/>
                  </a:cubicBezTo>
                  <a:lnTo>
                    <a:pt x="70848" y="2486"/>
                  </a:lnTo>
                  <a:cubicBezTo>
                    <a:pt x="74888" y="2486"/>
                    <a:pt x="77285" y="2946"/>
                    <a:pt x="78024" y="3866"/>
                  </a:cubicBezTo>
                  <a:cubicBezTo>
                    <a:pt x="78764" y="4786"/>
                    <a:pt x="79134" y="7549"/>
                    <a:pt x="79134" y="12152"/>
                  </a:cubicBezTo>
                  <a:lnTo>
                    <a:pt x="79134" y="211009"/>
                  </a:lnTo>
                  <a:cubicBezTo>
                    <a:pt x="79134" y="213034"/>
                    <a:pt x="78764" y="214508"/>
                    <a:pt x="78024" y="215428"/>
                  </a:cubicBezTo>
                  <a:cubicBezTo>
                    <a:pt x="77285" y="216349"/>
                    <a:pt x="75909" y="216809"/>
                    <a:pt x="73882" y="216809"/>
                  </a:cubicBezTo>
                  <a:close/>
                  <a:moveTo>
                    <a:pt x="181877" y="237525"/>
                  </a:moveTo>
                  <a:cubicBezTo>
                    <a:pt x="174878" y="237525"/>
                    <a:pt x="168990" y="235131"/>
                    <a:pt x="164196" y="230343"/>
                  </a:cubicBezTo>
                  <a:cubicBezTo>
                    <a:pt x="159402" y="225556"/>
                    <a:pt x="157020" y="219663"/>
                    <a:pt x="157020" y="212667"/>
                  </a:cubicBezTo>
                  <a:cubicBezTo>
                    <a:pt x="157020" y="205670"/>
                    <a:pt x="159402" y="199777"/>
                    <a:pt x="164196" y="194991"/>
                  </a:cubicBezTo>
                  <a:cubicBezTo>
                    <a:pt x="168990" y="190203"/>
                    <a:pt x="174878" y="187810"/>
                    <a:pt x="181877" y="187810"/>
                  </a:cubicBezTo>
                  <a:cubicBezTo>
                    <a:pt x="188875" y="187810"/>
                    <a:pt x="194764" y="190203"/>
                    <a:pt x="199543" y="194991"/>
                  </a:cubicBezTo>
                  <a:cubicBezTo>
                    <a:pt x="204337" y="199777"/>
                    <a:pt x="206734" y="205670"/>
                    <a:pt x="206734" y="212667"/>
                  </a:cubicBezTo>
                  <a:cubicBezTo>
                    <a:pt x="206734" y="219663"/>
                    <a:pt x="204337" y="225556"/>
                    <a:pt x="199543" y="230343"/>
                  </a:cubicBezTo>
                  <a:cubicBezTo>
                    <a:pt x="194764" y="235131"/>
                    <a:pt x="188875" y="237525"/>
                    <a:pt x="181877" y="237525"/>
                  </a:cubicBezTo>
                  <a:close/>
                  <a:moveTo>
                    <a:pt x="309196" y="219848"/>
                  </a:moveTo>
                  <a:cubicBezTo>
                    <a:pt x="296856" y="219848"/>
                    <a:pt x="286173" y="217177"/>
                    <a:pt x="277162" y="211839"/>
                  </a:cubicBezTo>
                  <a:cubicBezTo>
                    <a:pt x="268137" y="206682"/>
                    <a:pt x="260680" y="199317"/>
                    <a:pt x="254791" y="189743"/>
                  </a:cubicBezTo>
                  <a:cubicBezTo>
                    <a:pt x="249080" y="180168"/>
                    <a:pt x="244848" y="168660"/>
                    <a:pt x="242082" y="155219"/>
                  </a:cubicBezTo>
                  <a:cubicBezTo>
                    <a:pt x="239315" y="141594"/>
                    <a:pt x="237938" y="126495"/>
                    <a:pt x="237938" y="109923"/>
                  </a:cubicBezTo>
                  <a:cubicBezTo>
                    <a:pt x="237938" y="102559"/>
                    <a:pt x="238309" y="94734"/>
                    <a:pt x="239048" y="86448"/>
                  </a:cubicBezTo>
                  <a:cubicBezTo>
                    <a:pt x="239773" y="78162"/>
                    <a:pt x="241075" y="69968"/>
                    <a:pt x="242910" y="61866"/>
                  </a:cubicBezTo>
                  <a:cubicBezTo>
                    <a:pt x="244937" y="53765"/>
                    <a:pt x="247600" y="46032"/>
                    <a:pt x="250915" y="38666"/>
                  </a:cubicBezTo>
                  <a:cubicBezTo>
                    <a:pt x="254421" y="31117"/>
                    <a:pt x="258741" y="24489"/>
                    <a:pt x="263905" y="18780"/>
                  </a:cubicBezTo>
                  <a:cubicBezTo>
                    <a:pt x="269247" y="13074"/>
                    <a:pt x="275594" y="8562"/>
                    <a:pt x="282962" y="5248"/>
                  </a:cubicBezTo>
                  <a:cubicBezTo>
                    <a:pt x="290508" y="1749"/>
                    <a:pt x="299253" y="0"/>
                    <a:pt x="309196" y="0"/>
                  </a:cubicBezTo>
                  <a:cubicBezTo>
                    <a:pt x="319138" y="0"/>
                    <a:pt x="327794" y="1749"/>
                    <a:pt x="335162" y="5248"/>
                  </a:cubicBezTo>
                  <a:cubicBezTo>
                    <a:pt x="342516" y="8562"/>
                    <a:pt x="348789" y="13074"/>
                    <a:pt x="353939" y="18780"/>
                  </a:cubicBezTo>
                  <a:cubicBezTo>
                    <a:pt x="359280" y="24489"/>
                    <a:pt x="363600" y="31117"/>
                    <a:pt x="366914" y="38666"/>
                  </a:cubicBezTo>
                  <a:cubicBezTo>
                    <a:pt x="370229" y="46032"/>
                    <a:pt x="372818" y="53857"/>
                    <a:pt x="374653" y="62143"/>
                  </a:cubicBezTo>
                  <a:cubicBezTo>
                    <a:pt x="376680" y="70245"/>
                    <a:pt x="378056" y="78438"/>
                    <a:pt x="378796" y="86723"/>
                  </a:cubicBezTo>
                  <a:cubicBezTo>
                    <a:pt x="379535" y="95009"/>
                    <a:pt x="379905" y="102743"/>
                    <a:pt x="379905" y="109923"/>
                  </a:cubicBezTo>
                  <a:cubicBezTo>
                    <a:pt x="379905" y="126495"/>
                    <a:pt x="378514" y="141502"/>
                    <a:pt x="375762" y="154943"/>
                  </a:cubicBezTo>
                  <a:cubicBezTo>
                    <a:pt x="372996" y="168385"/>
                    <a:pt x="368675" y="179985"/>
                    <a:pt x="362772" y="189743"/>
                  </a:cubicBezTo>
                  <a:cubicBezTo>
                    <a:pt x="357075" y="199317"/>
                    <a:pt x="349796" y="206682"/>
                    <a:pt x="340962" y="211839"/>
                  </a:cubicBezTo>
                  <a:cubicBezTo>
                    <a:pt x="332115" y="217177"/>
                    <a:pt x="321536" y="219848"/>
                    <a:pt x="309196" y="219848"/>
                  </a:cubicBezTo>
                  <a:close/>
                  <a:moveTo>
                    <a:pt x="309196" y="35905"/>
                  </a:moveTo>
                  <a:cubicBezTo>
                    <a:pt x="304594" y="35905"/>
                    <a:pt x="300259" y="37102"/>
                    <a:pt x="296220" y="39495"/>
                  </a:cubicBezTo>
                  <a:cubicBezTo>
                    <a:pt x="292165" y="41889"/>
                    <a:pt x="288570" y="46032"/>
                    <a:pt x="285448" y="51923"/>
                  </a:cubicBezTo>
                  <a:cubicBezTo>
                    <a:pt x="282504" y="57632"/>
                    <a:pt x="280107" y="65274"/>
                    <a:pt x="278257" y="74848"/>
                  </a:cubicBezTo>
                  <a:cubicBezTo>
                    <a:pt x="276600" y="84238"/>
                    <a:pt x="275772" y="95931"/>
                    <a:pt x="275772" y="109923"/>
                  </a:cubicBezTo>
                  <a:cubicBezTo>
                    <a:pt x="275772" y="124102"/>
                    <a:pt x="276600" y="135977"/>
                    <a:pt x="278257" y="145552"/>
                  </a:cubicBezTo>
                  <a:cubicBezTo>
                    <a:pt x="280107" y="154943"/>
                    <a:pt x="282504" y="162492"/>
                    <a:pt x="285448" y="168200"/>
                  </a:cubicBezTo>
                  <a:cubicBezTo>
                    <a:pt x="288570" y="173908"/>
                    <a:pt x="292165" y="177959"/>
                    <a:pt x="296220" y="180352"/>
                  </a:cubicBezTo>
                  <a:cubicBezTo>
                    <a:pt x="300259" y="182746"/>
                    <a:pt x="304594" y="183943"/>
                    <a:pt x="309196" y="183943"/>
                  </a:cubicBezTo>
                  <a:cubicBezTo>
                    <a:pt x="313797" y="183943"/>
                    <a:pt x="318132" y="182746"/>
                    <a:pt x="322172" y="180352"/>
                  </a:cubicBezTo>
                  <a:cubicBezTo>
                    <a:pt x="326226" y="177959"/>
                    <a:pt x="329732" y="173908"/>
                    <a:pt x="332677" y="168200"/>
                  </a:cubicBezTo>
                  <a:cubicBezTo>
                    <a:pt x="335799" y="162492"/>
                    <a:pt x="338195" y="154943"/>
                    <a:pt x="339852" y="145552"/>
                  </a:cubicBezTo>
                  <a:cubicBezTo>
                    <a:pt x="341688" y="135977"/>
                    <a:pt x="342620" y="124102"/>
                    <a:pt x="342620" y="109923"/>
                  </a:cubicBezTo>
                  <a:cubicBezTo>
                    <a:pt x="342620" y="95931"/>
                    <a:pt x="341688" y="84238"/>
                    <a:pt x="339852" y="74848"/>
                  </a:cubicBezTo>
                  <a:cubicBezTo>
                    <a:pt x="338195" y="65274"/>
                    <a:pt x="335799" y="57632"/>
                    <a:pt x="332677" y="51923"/>
                  </a:cubicBezTo>
                  <a:cubicBezTo>
                    <a:pt x="329732" y="46032"/>
                    <a:pt x="326226" y="41889"/>
                    <a:pt x="322172" y="39495"/>
                  </a:cubicBezTo>
                  <a:cubicBezTo>
                    <a:pt x="318132" y="37102"/>
                    <a:pt x="313797" y="35905"/>
                    <a:pt x="309196" y="35905"/>
                  </a:cubicBezTo>
                  <a:close/>
                </a:path>
              </a:pathLst>
            </a:custGeom>
            <a:solidFill>
              <a:srgbClr val="FFFFFF"/>
            </a:solidFill>
            <a:ln w="29587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91EA863-3320-EAE5-D6AB-FA98A6CBF6EB}"/>
                </a:ext>
              </a:extLst>
            </p:cNvPr>
            <p:cNvSpPr/>
            <p:nvPr/>
          </p:nvSpPr>
          <p:spPr>
            <a:xfrm>
              <a:off x="8388728" y="2405905"/>
              <a:ext cx="394666" cy="237524"/>
            </a:xfrm>
            <a:custGeom>
              <a:avLst/>
              <a:gdLst>
                <a:gd name="connsiteX0" fmla="*/ 7176 w 394666"/>
                <a:gd name="connsiteY0" fmla="*/ 216810 h 237524"/>
                <a:gd name="connsiteX1" fmla="*/ 1657 w 394666"/>
                <a:gd name="connsiteY1" fmla="*/ 215982 h 237524"/>
                <a:gd name="connsiteX2" fmla="*/ 0 w 394666"/>
                <a:gd name="connsiteY2" fmla="*/ 211286 h 237524"/>
                <a:gd name="connsiteX3" fmla="*/ 0 w 394666"/>
                <a:gd name="connsiteY3" fmla="*/ 191677 h 237524"/>
                <a:gd name="connsiteX4" fmla="*/ 1376 w 394666"/>
                <a:gd name="connsiteY4" fmla="*/ 186705 h 237524"/>
                <a:gd name="connsiteX5" fmla="*/ 4690 w 394666"/>
                <a:gd name="connsiteY5" fmla="*/ 182286 h 237524"/>
                <a:gd name="connsiteX6" fmla="*/ 45009 w 394666"/>
                <a:gd name="connsiteY6" fmla="*/ 133677 h 237524"/>
                <a:gd name="connsiteX7" fmla="*/ 77324 w 394666"/>
                <a:gd name="connsiteY7" fmla="*/ 89486 h 237524"/>
                <a:gd name="connsiteX8" fmla="*/ 87266 w 394666"/>
                <a:gd name="connsiteY8" fmla="*/ 62143 h 237524"/>
                <a:gd name="connsiteX9" fmla="*/ 81200 w 394666"/>
                <a:gd name="connsiteY9" fmla="*/ 44191 h 237524"/>
                <a:gd name="connsiteX10" fmla="*/ 64347 w 394666"/>
                <a:gd name="connsiteY10" fmla="*/ 36457 h 237524"/>
                <a:gd name="connsiteX11" fmla="*/ 43085 w 394666"/>
                <a:gd name="connsiteY11" fmla="*/ 38666 h 237524"/>
                <a:gd name="connsiteX12" fmla="*/ 19057 w 394666"/>
                <a:gd name="connsiteY12" fmla="*/ 49438 h 237524"/>
                <a:gd name="connsiteX13" fmla="*/ 13523 w 394666"/>
                <a:gd name="connsiteY13" fmla="*/ 51095 h 237524"/>
                <a:gd name="connsiteX14" fmla="*/ 11600 w 394666"/>
                <a:gd name="connsiteY14" fmla="*/ 47780 h 237524"/>
                <a:gd name="connsiteX15" fmla="*/ 6629 w 394666"/>
                <a:gd name="connsiteY15" fmla="*/ 23477 h 237524"/>
                <a:gd name="connsiteX16" fmla="*/ 6629 w 394666"/>
                <a:gd name="connsiteY16" fmla="*/ 19886 h 237524"/>
                <a:gd name="connsiteX17" fmla="*/ 10771 w 394666"/>
                <a:gd name="connsiteY17" fmla="*/ 16295 h 237524"/>
                <a:gd name="connsiteX18" fmla="*/ 22638 w 394666"/>
                <a:gd name="connsiteY18" fmla="*/ 9943 h 237524"/>
                <a:gd name="connsiteX19" fmla="*/ 36176 w 394666"/>
                <a:gd name="connsiteY19" fmla="*/ 4971 h 237524"/>
                <a:gd name="connsiteX20" fmla="*/ 50262 w 394666"/>
                <a:gd name="connsiteY20" fmla="*/ 1934 h 237524"/>
                <a:gd name="connsiteX21" fmla="*/ 62690 w 394666"/>
                <a:gd name="connsiteY21" fmla="*/ 829 h 237524"/>
                <a:gd name="connsiteX22" fmla="*/ 87547 w 394666"/>
                <a:gd name="connsiteY22" fmla="*/ 4695 h 237524"/>
                <a:gd name="connsiteX23" fmla="*/ 107981 w 394666"/>
                <a:gd name="connsiteY23" fmla="*/ 16295 h 237524"/>
                <a:gd name="connsiteX24" fmla="*/ 121519 w 394666"/>
                <a:gd name="connsiteY24" fmla="*/ 35077 h 237524"/>
                <a:gd name="connsiteX25" fmla="*/ 126490 w 394666"/>
                <a:gd name="connsiteY25" fmla="*/ 61314 h 237524"/>
                <a:gd name="connsiteX26" fmla="*/ 120971 w 394666"/>
                <a:gd name="connsiteY26" fmla="*/ 87277 h 237524"/>
                <a:gd name="connsiteX27" fmla="*/ 107433 w 394666"/>
                <a:gd name="connsiteY27" fmla="*/ 112686 h 237524"/>
                <a:gd name="connsiteX28" fmla="*/ 90033 w 394666"/>
                <a:gd name="connsiteY28" fmla="*/ 136162 h 237524"/>
                <a:gd name="connsiteX29" fmla="*/ 73462 w 394666"/>
                <a:gd name="connsiteY29" fmla="*/ 156323 h 237524"/>
                <a:gd name="connsiteX30" fmla="*/ 62143 w 394666"/>
                <a:gd name="connsiteY30" fmla="*/ 169580 h 237524"/>
                <a:gd name="connsiteX31" fmla="*/ 50543 w 394666"/>
                <a:gd name="connsiteY31" fmla="*/ 182837 h 237524"/>
                <a:gd name="connsiteX32" fmla="*/ 123457 w 394666"/>
                <a:gd name="connsiteY32" fmla="*/ 182837 h 237524"/>
                <a:gd name="connsiteX33" fmla="*/ 128428 w 394666"/>
                <a:gd name="connsiteY33" fmla="*/ 184219 h 237524"/>
                <a:gd name="connsiteX34" fmla="*/ 129523 w 394666"/>
                <a:gd name="connsiteY34" fmla="*/ 189466 h 237524"/>
                <a:gd name="connsiteX35" fmla="*/ 129523 w 394666"/>
                <a:gd name="connsiteY35" fmla="*/ 210180 h 237524"/>
                <a:gd name="connsiteX36" fmla="*/ 128428 w 394666"/>
                <a:gd name="connsiteY36" fmla="*/ 215428 h 237524"/>
                <a:gd name="connsiteX37" fmla="*/ 123457 w 394666"/>
                <a:gd name="connsiteY37" fmla="*/ 216809 h 237524"/>
                <a:gd name="connsiteX38" fmla="*/ 196638 w 394666"/>
                <a:gd name="connsiteY38" fmla="*/ 237525 h 237524"/>
                <a:gd name="connsiteX39" fmla="*/ 178971 w 394666"/>
                <a:gd name="connsiteY39" fmla="*/ 230343 h 237524"/>
                <a:gd name="connsiteX40" fmla="*/ 171780 w 394666"/>
                <a:gd name="connsiteY40" fmla="*/ 212667 h 237524"/>
                <a:gd name="connsiteX41" fmla="*/ 178971 w 394666"/>
                <a:gd name="connsiteY41" fmla="*/ 194991 h 237524"/>
                <a:gd name="connsiteX42" fmla="*/ 196638 w 394666"/>
                <a:gd name="connsiteY42" fmla="*/ 187810 h 237524"/>
                <a:gd name="connsiteX43" fmla="*/ 214318 w 394666"/>
                <a:gd name="connsiteY43" fmla="*/ 194991 h 237524"/>
                <a:gd name="connsiteX44" fmla="*/ 221495 w 394666"/>
                <a:gd name="connsiteY44" fmla="*/ 212667 h 237524"/>
                <a:gd name="connsiteX45" fmla="*/ 214318 w 394666"/>
                <a:gd name="connsiteY45" fmla="*/ 230343 h 237524"/>
                <a:gd name="connsiteX46" fmla="*/ 196638 w 394666"/>
                <a:gd name="connsiteY46" fmla="*/ 237525 h 237524"/>
                <a:gd name="connsiteX47" fmla="*/ 323971 w 394666"/>
                <a:gd name="connsiteY47" fmla="*/ 219848 h 237524"/>
                <a:gd name="connsiteX48" fmla="*/ 291923 w 394666"/>
                <a:gd name="connsiteY48" fmla="*/ 211839 h 237524"/>
                <a:gd name="connsiteX49" fmla="*/ 269552 w 394666"/>
                <a:gd name="connsiteY49" fmla="*/ 189743 h 237524"/>
                <a:gd name="connsiteX50" fmla="*/ 256857 w 394666"/>
                <a:gd name="connsiteY50" fmla="*/ 155219 h 237524"/>
                <a:gd name="connsiteX51" fmla="*/ 252714 w 394666"/>
                <a:gd name="connsiteY51" fmla="*/ 109923 h 237524"/>
                <a:gd name="connsiteX52" fmla="*/ 253809 w 394666"/>
                <a:gd name="connsiteY52" fmla="*/ 86448 h 237524"/>
                <a:gd name="connsiteX53" fmla="*/ 257685 w 394666"/>
                <a:gd name="connsiteY53" fmla="*/ 61866 h 237524"/>
                <a:gd name="connsiteX54" fmla="*/ 265690 w 394666"/>
                <a:gd name="connsiteY54" fmla="*/ 38666 h 237524"/>
                <a:gd name="connsiteX55" fmla="*/ 278666 w 394666"/>
                <a:gd name="connsiteY55" fmla="*/ 18780 h 237524"/>
                <a:gd name="connsiteX56" fmla="*/ 297723 w 394666"/>
                <a:gd name="connsiteY56" fmla="*/ 5248 h 237524"/>
                <a:gd name="connsiteX57" fmla="*/ 323971 w 394666"/>
                <a:gd name="connsiteY57" fmla="*/ 0 h 237524"/>
                <a:gd name="connsiteX58" fmla="*/ 349923 w 394666"/>
                <a:gd name="connsiteY58" fmla="*/ 5248 h 237524"/>
                <a:gd name="connsiteX59" fmla="*/ 368714 w 394666"/>
                <a:gd name="connsiteY59" fmla="*/ 18780 h 237524"/>
                <a:gd name="connsiteX60" fmla="*/ 381690 w 394666"/>
                <a:gd name="connsiteY60" fmla="*/ 38666 h 237524"/>
                <a:gd name="connsiteX61" fmla="*/ 389428 w 394666"/>
                <a:gd name="connsiteY61" fmla="*/ 62143 h 237524"/>
                <a:gd name="connsiteX62" fmla="*/ 393571 w 394666"/>
                <a:gd name="connsiteY62" fmla="*/ 86723 h 237524"/>
                <a:gd name="connsiteX63" fmla="*/ 394666 w 394666"/>
                <a:gd name="connsiteY63" fmla="*/ 109923 h 237524"/>
                <a:gd name="connsiteX64" fmla="*/ 390523 w 394666"/>
                <a:gd name="connsiteY64" fmla="*/ 154943 h 237524"/>
                <a:gd name="connsiteX65" fmla="*/ 377547 w 394666"/>
                <a:gd name="connsiteY65" fmla="*/ 189743 h 237524"/>
                <a:gd name="connsiteX66" fmla="*/ 355723 w 394666"/>
                <a:gd name="connsiteY66" fmla="*/ 211839 h 237524"/>
                <a:gd name="connsiteX67" fmla="*/ 323971 w 394666"/>
                <a:gd name="connsiteY67" fmla="*/ 219848 h 237524"/>
                <a:gd name="connsiteX68" fmla="*/ 323971 w 394666"/>
                <a:gd name="connsiteY68" fmla="*/ 35905 h 237524"/>
                <a:gd name="connsiteX69" fmla="*/ 310980 w 394666"/>
                <a:gd name="connsiteY69" fmla="*/ 39495 h 237524"/>
                <a:gd name="connsiteX70" fmla="*/ 300209 w 394666"/>
                <a:gd name="connsiteY70" fmla="*/ 51923 h 237524"/>
                <a:gd name="connsiteX71" fmla="*/ 293033 w 394666"/>
                <a:gd name="connsiteY71" fmla="*/ 74848 h 237524"/>
                <a:gd name="connsiteX72" fmla="*/ 290547 w 394666"/>
                <a:gd name="connsiteY72" fmla="*/ 109923 h 237524"/>
                <a:gd name="connsiteX73" fmla="*/ 293033 w 394666"/>
                <a:gd name="connsiteY73" fmla="*/ 145552 h 237524"/>
                <a:gd name="connsiteX74" fmla="*/ 300209 w 394666"/>
                <a:gd name="connsiteY74" fmla="*/ 168200 h 237524"/>
                <a:gd name="connsiteX75" fmla="*/ 310980 w 394666"/>
                <a:gd name="connsiteY75" fmla="*/ 180352 h 237524"/>
                <a:gd name="connsiteX76" fmla="*/ 323971 w 394666"/>
                <a:gd name="connsiteY76" fmla="*/ 183943 h 237524"/>
                <a:gd name="connsiteX77" fmla="*/ 336947 w 394666"/>
                <a:gd name="connsiteY77" fmla="*/ 180352 h 237524"/>
                <a:gd name="connsiteX78" fmla="*/ 347437 w 394666"/>
                <a:gd name="connsiteY78" fmla="*/ 168200 h 237524"/>
                <a:gd name="connsiteX79" fmla="*/ 354628 w 394666"/>
                <a:gd name="connsiteY79" fmla="*/ 145552 h 237524"/>
                <a:gd name="connsiteX80" fmla="*/ 357380 w 394666"/>
                <a:gd name="connsiteY80" fmla="*/ 109923 h 237524"/>
                <a:gd name="connsiteX81" fmla="*/ 354628 w 394666"/>
                <a:gd name="connsiteY81" fmla="*/ 74848 h 237524"/>
                <a:gd name="connsiteX82" fmla="*/ 347437 w 394666"/>
                <a:gd name="connsiteY82" fmla="*/ 51923 h 237524"/>
                <a:gd name="connsiteX83" fmla="*/ 336947 w 394666"/>
                <a:gd name="connsiteY83" fmla="*/ 39495 h 237524"/>
                <a:gd name="connsiteX84" fmla="*/ 323971 w 394666"/>
                <a:gd name="connsiteY84" fmla="*/ 35905 h 23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94666" h="237524">
                  <a:moveTo>
                    <a:pt x="7176" y="216810"/>
                  </a:moveTo>
                  <a:cubicBezTo>
                    <a:pt x="4602" y="216810"/>
                    <a:pt x="2752" y="216534"/>
                    <a:pt x="1657" y="215982"/>
                  </a:cubicBezTo>
                  <a:cubicBezTo>
                    <a:pt x="547" y="215428"/>
                    <a:pt x="0" y="213863"/>
                    <a:pt x="0" y="211286"/>
                  </a:cubicBezTo>
                  <a:lnTo>
                    <a:pt x="0" y="191677"/>
                  </a:lnTo>
                  <a:cubicBezTo>
                    <a:pt x="0" y="189651"/>
                    <a:pt x="459" y="187994"/>
                    <a:pt x="1376" y="186705"/>
                  </a:cubicBezTo>
                  <a:cubicBezTo>
                    <a:pt x="2293" y="185231"/>
                    <a:pt x="3403" y="183759"/>
                    <a:pt x="4690" y="182286"/>
                  </a:cubicBezTo>
                  <a:lnTo>
                    <a:pt x="45009" y="133677"/>
                  </a:lnTo>
                  <a:cubicBezTo>
                    <a:pt x="59923" y="115631"/>
                    <a:pt x="70695" y="100902"/>
                    <a:pt x="77324" y="89486"/>
                  </a:cubicBezTo>
                  <a:cubicBezTo>
                    <a:pt x="83952" y="78071"/>
                    <a:pt x="87266" y="68955"/>
                    <a:pt x="87266" y="62143"/>
                  </a:cubicBezTo>
                  <a:cubicBezTo>
                    <a:pt x="87266" y="54594"/>
                    <a:pt x="85239" y="48609"/>
                    <a:pt x="81200" y="44191"/>
                  </a:cubicBezTo>
                  <a:cubicBezTo>
                    <a:pt x="77324" y="39771"/>
                    <a:pt x="71716" y="37194"/>
                    <a:pt x="64347" y="36457"/>
                  </a:cubicBezTo>
                  <a:cubicBezTo>
                    <a:pt x="57349" y="35720"/>
                    <a:pt x="50262" y="36457"/>
                    <a:pt x="43085" y="38666"/>
                  </a:cubicBezTo>
                  <a:cubicBezTo>
                    <a:pt x="35895" y="40877"/>
                    <a:pt x="27890" y="44466"/>
                    <a:pt x="19057" y="49438"/>
                  </a:cubicBezTo>
                  <a:cubicBezTo>
                    <a:pt x="16468" y="50911"/>
                    <a:pt x="14633" y="51463"/>
                    <a:pt x="13523" y="51095"/>
                  </a:cubicBezTo>
                  <a:cubicBezTo>
                    <a:pt x="12606" y="50543"/>
                    <a:pt x="11970" y="49438"/>
                    <a:pt x="11600" y="47780"/>
                  </a:cubicBezTo>
                  <a:lnTo>
                    <a:pt x="6629" y="23477"/>
                  </a:lnTo>
                  <a:cubicBezTo>
                    <a:pt x="6259" y="22003"/>
                    <a:pt x="6259" y="20806"/>
                    <a:pt x="6629" y="19886"/>
                  </a:cubicBezTo>
                  <a:cubicBezTo>
                    <a:pt x="7176" y="18965"/>
                    <a:pt x="8552" y="17768"/>
                    <a:pt x="10771" y="16295"/>
                  </a:cubicBezTo>
                  <a:cubicBezTo>
                    <a:pt x="14263" y="13902"/>
                    <a:pt x="18228" y="11783"/>
                    <a:pt x="22638" y="9943"/>
                  </a:cubicBezTo>
                  <a:cubicBezTo>
                    <a:pt x="27062" y="7917"/>
                    <a:pt x="31574" y="6260"/>
                    <a:pt x="36176" y="4971"/>
                  </a:cubicBezTo>
                  <a:cubicBezTo>
                    <a:pt x="40970" y="3498"/>
                    <a:pt x="45660" y="2486"/>
                    <a:pt x="50262" y="1934"/>
                  </a:cubicBezTo>
                  <a:cubicBezTo>
                    <a:pt x="54863" y="1197"/>
                    <a:pt x="59006" y="829"/>
                    <a:pt x="62690" y="829"/>
                  </a:cubicBezTo>
                  <a:cubicBezTo>
                    <a:pt x="71523" y="829"/>
                    <a:pt x="79809" y="2117"/>
                    <a:pt x="87547" y="4695"/>
                  </a:cubicBezTo>
                  <a:cubicBezTo>
                    <a:pt x="95463" y="7272"/>
                    <a:pt x="102284" y="11140"/>
                    <a:pt x="107981" y="16295"/>
                  </a:cubicBezTo>
                  <a:cubicBezTo>
                    <a:pt x="113692" y="21266"/>
                    <a:pt x="118205" y="27526"/>
                    <a:pt x="121519" y="35077"/>
                  </a:cubicBezTo>
                  <a:cubicBezTo>
                    <a:pt x="124833" y="42626"/>
                    <a:pt x="126490" y="51371"/>
                    <a:pt x="126490" y="61314"/>
                  </a:cubicBezTo>
                  <a:cubicBezTo>
                    <a:pt x="126490" y="69968"/>
                    <a:pt x="124655" y="78622"/>
                    <a:pt x="120971" y="87277"/>
                  </a:cubicBezTo>
                  <a:cubicBezTo>
                    <a:pt x="117287" y="95931"/>
                    <a:pt x="112775" y="104400"/>
                    <a:pt x="107433" y="112686"/>
                  </a:cubicBezTo>
                  <a:cubicBezTo>
                    <a:pt x="102092" y="120788"/>
                    <a:pt x="96292" y="128613"/>
                    <a:pt x="90033" y="136162"/>
                  </a:cubicBezTo>
                  <a:cubicBezTo>
                    <a:pt x="83952" y="143528"/>
                    <a:pt x="78433" y="150248"/>
                    <a:pt x="73462" y="156323"/>
                  </a:cubicBezTo>
                  <a:cubicBezTo>
                    <a:pt x="70325" y="160374"/>
                    <a:pt x="66552" y="164794"/>
                    <a:pt x="62143" y="169580"/>
                  </a:cubicBezTo>
                  <a:cubicBezTo>
                    <a:pt x="57896" y="174368"/>
                    <a:pt x="54035" y="178788"/>
                    <a:pt x="50543" y="182837"/>
                  </a:cubicBezTo>
                  <a:lnTo>
                    <a:pt x="123457" y="182837"/>
                  </a:lnTo>
                  <a:cubicBezTo>
                    <a:pt x="126209" y="182837"/>
                    <a:pt x="127866" y="183299"/>
                    <a:pt x="128428" y="184219"/>
                  </a:cubicBezTo>
                  <a:cubicBezTo>
                    <a:pt x="129154" y="185140"/>
                    <a:pt x="129523" y="186889"/>
                    <a:pt x="129523" y="189466"/>
                  </a:cubicBezTo>
                  <a:lnTo>
                    <a:pt x="129523" y="210180"/>
                  </a:lnTo>
                  <a:cubicBezTo>
                    <a:pt x="129523" y="212943"/>
                    <a:pt x="129154" y="214692"/>
                    <a:pt x="128428" y="215428"/>
                  </a:cubicBezTo>
                  <a:cubicBezTo>
                    <a:pt x="127689" y="216349"/>
                    <a:pt x="126032" y="216809"/>
                    <a:pt x="123457" y="216809"/>
                  </a:cubicBezTo>
                  <a:close/>
                  <a:moveTo>
                    <a:pt x="196638" y="237525"/>
                  </a:moveTo>
                  <a:cubicBezTo>
                    <a:pt x="189639" y="237525"/>
                    <a:pt x="183750" y="235131"/>
                    <a:pt x="178971" y="230343"/>
                  </a:cubicBezTo>
                  <a:cubicBezTo>
                    <a:pt x="174177" y="225556"/>
                    <a:pt x="171780" y="219663"/>
                    <a:pt x="171780" y="212667"/>
                  </a:cubicBezTo>
                  <a:cubicBezTo>
                    <a:pt x="171780" y="205670"/>
                    <a:pt x="174177" y="199777"/>
                    <a:pt x="178971" y="194991"/>
                  </a:cubicBezTo>
                  <a:cubicBezTo>
                    <a:pt x="183750" y="190203"/>
                    <a:pt x="189639" y="187810"/>
                    <a:pt x="196638" y="187810"/>
                  </a:cubicBezTo>
                  <a:cubicBezTo>
                    <a:pt x="203636" y="187810"/>
                    <a:pt x="209525" y="190203"/>
                    <a:pt x="214318" y="194991"/>
                  </a:cubicBezTo>
                  <a:cubicBezTo>
                    <a:pt x="219112" y="199777"/>
                    <a:pt x="221495" y="205670"/>
                    <a:pt x="221495" y="212667"/>
                  </a:cubicBezTo>
                  <a:cubicBezTo>
                    <a:pt x="221495" y="219663"/>
                    <a:pt x="219112" y="225556"/>
                    <a:pt x="214318" y="230343"/>
                  </a:cubicBezTo>
                  <a:cubicBezTo>
                    <a:pt x="209525" y="235131"/>
                    <a:pt x="203636" y="237525"/>
                    <a:pt x="196638" y="237525"/>
                  </a:cubicBezTo>
                  <a:close/>
                  <a:moveTo>
                    <a:pt x="323971" y="219848"/>
                  </a:moveTo>
                  <a:cubicBezTo>
                    <a:pt x="311632" y="219848"/>
                    <a:pt x="300949" y="217177"/>
                    <a:pt x="291923" y="211839"/>
                  </a:cubicBezTo>
                  <a:cubicBezTo>
                    <a:pt x="282913" y="206682"/>
                    <a:pt x="275455" y="199317"/>
                    <a:pt x="269552" y="189743"/>
                  </a:cubicBezTo>
                  <a:cubicBezTo>
                    <a:pt x="263855" y="180168"/>
                    <a:pt x="259609" y="168660"/>
                    <a:pt x="256857" y="155219"/>
                  </a:cubicBezTo>
                  <a:cubicBezTo>
                    <a:pt x="254090" y="141594"/>
                    <a:pt x="252714" y="126495"/>
                    <a:pt x="252714" y="109923"/>
                  </a:cubicBezTo>
                  <a:cubicBezTo>
                    <a:pt x="252714" y="102559"/>
                    <a:pt x="253084" y="94734"/>
                    <a:pt x="253809" y="86448"/>
                  </a:cubicBezTo>
                  <a:cubicBezTo>
                    <a:pt x="254549" y="78162"/>
                    <a:pt x="255836" y="69968"/>
                    <a:pt x="257685" y="61866"/>
                  </a:cubicBezTo>
                  <a:cubicBezTo>
                    <a:pt x="259713" y="53765"/>
                    <a:pt x="262376" y="46032"/>
                    <a:pt x="265690" y="38666"/>
                  </a:cubicBezTo>
                  <a:cubicBezTo>
                    <a:pt x="269197" y="31117"/>
                    <a:pt x="273517" y="24489"/>
                    <a:pt x="278666" y="18780"/>
                  </a:cubicBezTo>
                  <a:cubicBezTo>
                    <a:pt x="284007" y="13074"/>
                    <a:pt x="290370" y="8562"/>
                    <a:pt x="297723" y="5248"/>
                  </a:cubicBezTo>
                  <a:cubicBezTo>
                    <a:pt x="305284" y="1749"/>
                    <a:pt x="314028" y="0"/>
                    <a:pt x="323971" y="0"/>
                  </a:cubicBezTo>
                  <a:cubicBezTo>
                    <a:pt x="333914" y="0"/>
                    <a:pt x="342569" y="1749"/>
                    <a:pt x="349923" y="5248"/>
                  </a:cubicBezTo>
                  <a:cubicBezTo>
                    <a:pt x="357292" y="8562"/>
                    <a:pt x="363550" y="13074"/>
                    <a:pt x="368714" y="18780"/>
                  </a:cubicBezTo>
                  <a:cubicBezTo>
                    <a:pt x="374055" y="24489"/>
                    <a:pt x="378376" y="31117"/>
                    <a:pt x="381690" y="38666"/>
                  </a:cubicBezTo>
                  <a:cubicBezTo>
                    <a:pt x="385004" y="46032"/>
                    <a:pt x="387579" y="53857"/>
                    <a:pt x="389428" y="62143"/>
                  </a:cubicBezTo>
                  <a:cubicBezTo>
                    <a:pt x="391455" y="70245"/>
                    <a:pt x="392831" y="78438"/>
                    <a:pt x="393571" y="86723"/>
                  </a:cubicBezTo>
                  <a:cubicBezTo>
                    <a:pt x="394311" y="95009"/>
                    <a:pt x="394666" y="102743"/>
                    <a:pt x="394666" y="109923"/>
                  </a:cubicBezTo>
                  <a:cubicBezTo>
                    <a:pt x="394666" y="126495"/>
                    <a:pt x="393290" y="141502"/>
                    <a:pt x="390523" y="154943"/>
                  </a:cubicBezTo>
                  <a:cubicBezTo>
                    <a:pt x="387771" y="168385"/>
                    <a:pt x="383436" y="179985"/>
                    <a:pt x="377547" y="189743"/>
                  </a:cubicBezTo>
                  <a:cubicBezTo>
                    <a:pt x="371836" y="199317"/>
                    <a:pt x="364571" y="206682"/>
                    <a:pt x="355723" y="211839"/>
                  </a:cubicBezTo>
                  <a:cubicBezTo>
                    <a:pt x="346890" y="217177"/>
                    <a:pt x="336311" y="219848"/>
                    <a:pt x="323971" y="219848"/>
                  </a:cubicBezTo>
                  <a:close/>
                  <a:moveTo>
                    <a:pt x="323971" y="35905"/>
                  </a:moveTo>
                  <a:cubicBezTo>
                    <a:pt x="319369" y="35905"/>
                    <a:pt x="315034" y="37102"/>
                    <a:pt x="310980" y="39495"/>
                  </a:cubicBezTo>
                  <a:cubicBezTo>
                    <a:pt x="306941" y="41889"/>
                    <a:pt x="303346" y="46032"/>
                    <a:pt x="300209" y="51923"/>
                  </a:cubicBezTo>
                  <a:cubicBezTo>
                    <a:pt x="297265" y="57632"/>
                    <a:pt x="294867" y="65274"/>
                    <a:pt x="293033" y="74848"/>
                  </a:cubicBezTo>
                  <a:cubicBezTo>
                    <a:pt x="291376" y="84238"/>
                    <a:pt x="290547" y="95931"/>
                    <a:pt x="290547" y="109923"/>
                  </a:cubicBezTo>
                  <a:cubicBezTo>
                    <a:pt x="290547" y="124102"/>
                    <a:pt x="291376" y="135977"/>
                    <a:pt x="293033" y="145552"/>
                  </a:cubicBezTo>
                  <a:cubicBezTo>
                    <a:pt x="294867" y="154943"/>
                    <a:pt x="297265" y="162492"/>
                    <a:pt x="300209" y="168200"/>
                  </a:cubicBezTo>
                  <a:cubicBezTo>
                    <a:pt x="303346" y="173908"/>
                    <a:pt x="306941" y="177959"/>
                    <a:pt x="310980" y="180352"/>
                  </a:cubicBezTo>
                  <a:cubicBezTo>
                    <a:pt x="315034" y="182746"/>
                    <a:pt x="319369" y="183943"/>
                    <a:pt x="323971" y="183943"/>
                  </a:cubicBezTo>
                  <a:cubicBezTo>
                    <a:pt x="328573" y="183943"/>
                    <a:pt x="332893" y="182746"/>
                    <a:pt x="336947" y="180352"/>
                  </a:cubicBezTo>
                  <a:cubicBezTo>
                    <a:pt x="341001" y="177959"/>
                    <a:pt x="344493" y="173908"/>
                    <a:pt x="347437" y="168200"/>
                  </a:cubicBezTo>
                  <a:cubicBezTo>
                    <a:pt x="350574" y="162492"/>
                    <a:pt x="352971" y="154943"/>
                    <a:pt x="354628" y="145552"/>
                  </a:cubicBezTo>
                  <a:cubicBezTo>
                    <a:pt x="356463" y="135977"/>
                    <a:pt x="357380" y="124102"/>
                    <a:pt x="357380" y="109923"/>
                  </a:cubicBezTo>
                  <a:cubicBezTo>
                    <a:pt x="357380" y="95931"/>
                    <a:pt x="356463" y="84238"/>
                    <a:pt x="354628" y="74848"/>
                  </a:cubicBezTo>
                  <a:cubicBezTo>
                    <a:pt x="352971" y="65274"/>
                    <a:pt x="350574" y="57632"/>
                    <a:pt x="347437" y="51923"/>
                  </a:cubicBezTo>
                  <a:cubicBezTo>
                    <a:pt x="344493" y="46032"/>
                    <a:pt x="341001" y="41889"/>
                    <a:pt x="336947" y="39495"/>
                  </a:cubicBezTo>
                  <a:cubicBezTo>
                    <a:pt x="332893" y="37102"/>
                    <a:pt x="328573" y="35905"/>
                    <a:pt x="323971" y="35905"/>
                  </a:cubicBezTo>
                  <a:close/>
                </a:path>
              </a:pathLst>
            </a:custGeom>
            <a:solidFill>
              <a:srgbClr val="FFFFFF"/>
            </a:solidFill>
            <a:ln w="29587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3" name="그래픽 1">
              <a:extLst>
                <a:ext uri="{FF2B5EF4-FFF2-40B4-BE49-F238E27FC236}">
                  <a16:creationId xmlns:a16="http://schemas.microsoft.com/office/drawing/2014/main" id="{639EAAFB-BD06-8884-32A0-8E6D3C494695}"/>
                </a:ext>
              </a:extLst>
            </p:cNvPr>
            <p:cNvGrpSpPr/>
            <p:nvPr/>
          </p:nvGrpSpPr>
          <p:grpSpPr>
            <a:xfrm>
              <a:off x="4394130" y="2408271"/>
              <a:ext cx="2012238" cy="3294554"/>
              <a:chOff x="4394130" y="2408271"/>
              <a:chExt cx="2012238" cy="3294554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24" name="그래픽 1">
                <a:extLst>
                  <a:ext uri="{FF2B5EF4-FFF2-40B4-BE49-F238E27FC236}">
                    <a16:creationId xmlns:a16="http://schemas.microsoft.com/office/drawing/2014/main" id="{CA286158-305A-D5BA-8956-5D119F53D4C0}"/>
                  </a:ext>
                </a:extLst>
              </p:cNvPr>
              <p:cNvGrpSpPr/>
              <p:nvPr/>
            </p:nvGrpSpPr>
            <p:grpSpPr>
              <a:xfrm>
                <a:off x="4729505" y="2743645"/>
                <a:ext cx="1676864" cy="2959180"/>
                <a:chOff x="4729505" y="2743645"/>
                <a:chExt cx="1676864" cy="2959180"/>
              </a:xfrm>
              <a:grpFill/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01E330D-4BE9-6FA5-E7F2-AADD467CF91D}"/>
                    </a:ext>
                  </a:extLst>
                </p:cNvPr>
                <p:cNvSpPr/>
                <p:nvPr/>
              </p:nvSpPr>
              <p:spPr>
                <a:xfrm>
                  <a:off x="4854777" y="2743645"/>
                  <a:ext cx="1426329" cy="394557"/>
                </a:xfrm>
                <a:custGeom>
                  <a:avLst/>
                  <a:gdLst>
                    <a:gd name="connsiteX0" fmla="*/ 228 w 1426329"/>
                    <a:gd name="connsiteY0" fmla="*/ 72083 h 394557"/>
                    <a:gd name="connsiteX1" fmla="*/ 72234 w 1426329"/>
                    <a:gd name="connsiteY1" fmla="*/ 76 h 394557"/>
                    <a:gd name="connsiteX2" fmla="*/ 1354546 w 1426329"/>
                    <a:gd name="connsiteY2" fmla="*/ 76 h 394557"/>
                    <a:gd name="connsiteX3" fmla="*/ 1426558 w 1426329"/>
                    <a:gd name="connsiteY3" fmla="*/ 72083 h 394557"/>
                    <a:gd name="connsiteX4" fmla="*/ 1104003 w 1426329"/>
                    <a:gd name="connsiteY4" fmla="*/ 394634 h 394557"/>
                    <a:gd name="connsiteX5" fmla="*/ 322779 w 1426329"/>
                    <a:gd name="connsiteY5" fmla="*/ 394634 h 39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26329" h="394557">
                      <a:moveTo>
                        <a:pt x="228" y="72083"/>
                      </a:moveTo>
                      <a:lnTo>
                        <a:pt x="72234" y="76"/>
                      </a:lnTo>
                      <a:lnTo>
                        <a:pt x="1354546" y="76"/>
                      </a:lnTo>
                      <a:lnTo>
                        <a:pt x="1426558" y="72083"/>
                      </a:lnTo>
                      <a:lnTo>
                        <a:pt x="1104003" y="394634"/>
                      </a:lnTo>
                      <a:lnTo>
                        <a:pt x="322779" y="394634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837FAFC5-C625-2753-CB30-AB1508B6DC19}"/>
                    </a:ext>
                  </a:extLst>
                </p:cNvPr>
                <p:cNvSpPr/>
                <p:nvPr/>
              </p:nvSpPr>
              <p:spPr>
                <a:xfrm>
                  <a:off x="6011817" y="2868917"/>
                  <a:ext cx="394551" cy="1304210"/>
                </a:xfrm>
                <a:custGeom>
                  <a:avLst/>
                  <a:gdLst>
                    <a:gd name="connsiteX0" fmla="*/ 322783 w 394551"/>
                    <a:gd name="connsiteY0" fmla="*/ 76 h 1304210"/>
                    <a:gd name="connsiteX1" fmla="*/ 394780 w 394551"/>
                    <a:gd name="connsiteY1" fmla="*/ 72083 h 1304210"/>
                    <a:gd name="connsiteX2" fmla="*/ 394780 w 394551"/>
                    <a:gd name="connsiteY2" fmla="*/ 1103851 h 1304210"/>
                    <a:gd name="connsiteX3" fmla="*/ 315873 w 394551"/>
                    <a:gd name="connsiteY3" fmla="*/ 1304287 h 1304210"/>
                    <a:gd name="connsiteX4" fmla="*/ 228 w 394551"/>
                    <a:gd name="connsiteY4" fmla="*/ 1094391 h 1304210"/>
                    <a:gd name="connsiteX5" fmla="*/ 228 w 394551"/>
                    <a:gd name="connsiteY5" fmla="*/ 322628 h 1304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1" h="1304210">
                      <a:moveTo>
                        <a:pt x="322783" y="76"/>
                      </a:moveTo>
                      <a:lnTo>
                        <a:pt x="394780" y="72083"/>
                      </a:lnTo>
                      <a:lnTo>
                        <a:pt x="394780" y="1103851"/>
                      </a:lnTo>
                      <a:lnTo>
                        <a:pt x="315873" y="1304287"/>
                      </a:lnTo>
                      <a:lnTo>
                        <a:pt x="228" y="1094391"/>
                      </a:lnTo>
                      <a:lnTo>
                        <a:pt x="228" y="322628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D26DC1C4-CD53-324E-9205-6A202A566808}"/>
                    </a:ext>
                  </a:extLst>
                </p:cNvPr>
                <p:cNvSpPr/>
                <p:nvPr/>
              </p:nvSpPr>
              <p:spPr>
                <a:xfrm>
                  <a:off x="6011817" y="4273349"/>
                  <a:ext cx="394551" cy="1304199"/>
                </a:xfrm>
                <a:custGeom>
                  <a:avLst/>
                  <a:gdLst>
                    <a:gd name="connsiteX0" fmla="*/ 228 w 394551"/>
                    <a:gd name="connsiteY0" fmla="*/ 981725 h 1304199"/>
                    <a:gd name="connsiteX1" fmla="*/ 228 w 394551"/>
                    <a:gd name="connsiteY1" fmla="*/ 209971 h 1304199"/>
                    <a:gd name="connsiteX2" fmla="*/ 315873 w 394551"/>
                    <a:gd name="connsiteY2" fmla="*/ 76 h 1304199"/>
                    <a:gd name="connsiteX3" fmla="*/ 394780 w 394551"/>
                    <a:gd name="connsiteY3" fmla="*/ 200502 h 1304199"/>
                    <a:gd name="connsiteX4" fmla="*/ 394780 w 394551"/>
                    <a:gd name="connsiteY4" fmla="*/ 1232279 h 1304199"/>
                    <a:gd name="connsiteX5" fmla="*/ 322783 w 394551"/>
                    <a:gd name="connsiteY5" fmla="*/ 1304276 h 130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1" h="1304199">
                      <a:moveTo>
                        <a:pt x="228" y="981725"/>
                      </a:moveTo>
                      <a:lnTo>
                        <a:pt x="228" y="209971"/>
                      </a:lnTo>
                      <a:lnTo>
                        <a:pt x="315873" y="76"/>
                      </a:lnTo>
                      <a:lnTo>
                        <a:pt x="394780" y="200502"/>
                      </a:lnTo>
                      <a:lnTo>
                        <a:pt x="394780" y="1232279"/>
                      </a:lnTo>
                      <a:lnTo>
                        <a:pt x="322783" y="1304276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28C8F68A-3FD6-1969-43FB-CF6F80DF8B91}"/>
                    </a:ext>
                  </a:extLst>
                </p:cNvPr>
                <p:cNvSpPr/>
                <p:nvPr/>
              </p:nvSpPr>
              <p:spPr>
                <a:xfrm>
                  <a:off x="4854777" y="5308263"/>
                  <a:ext cx="1426329" cy="394562"/>
                </a:xfrm>
                <a:custGeom>
                  <a:avLst/>
                  <a:gdLst>
                    <a:gd name="connsiteX0" fmla="*/ 322779 w 1426329"/>
                    <a:gd name="connsiteY0" fmla="*/ 76 h 394562"/>
                    <a:gd name="connsiteX1" fmla="*/ 1104003 w 1426329"/>
                    <a:gd name="connsiteY1" fmla="*/ 76 h 394562"/>
                    <a:gd name="connsiteX2" fmla="*/ 1426558 w 1426329"/>
                    <a:gd name="connsiteY2" fmla="*/ 322627 h 394562"/>
                    <a:gd name="connsiteX3" fmla="*/ 1354546 w 1426329"/>
                    <a:gd name="connsiteY3" fmla="*/ 394639 h 394562"/>
                    <a:gd name="connsiteX4" fmla="*/ 72234 w 1426329"/>
                    <a:gd name="connsiteY4" fmla="*/ 394639 h 394562"/>
                    <a:gd name="connsiteX5" fmla="*/ 228 w 1426329"/>
                    <a:gd name="connsiteY5" fmla="*/ 322627 h 394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26329" h="394562">
                      <a:moveTo>
                        <a:pt x="322779" y="76"/>
                      </a:moveTo>
                      <a:lnTo>
                        <a:pt x="1104003" y="76"/>
                      </a:lnTo>
                      <a:lnTo>
                        <a:pt x="1426558" y="322627"/>
                      </a:lnTo>
                      <a:lnTo>
                        <a:pt x="1354546" y="394639"/>
                      </a:lnTo>
                      <a:lnTo>
                        <a:pt x="72234" y="394639"/>
                      </a:lnTo>
                      <a:lnTo>
                        <a:pt x="228" y="322627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DC1CC5F9-0AB4-154B-A29D-283CFA6A1C2A}"/>
                    </a:ext>
                  </a:extLst>
                </p:cNvPr>
                <p:cNvSpPr/>
                <p:nvPr/>
              </p:nvSpPr>
              <p:spPr>
                <a:xfrm>
                  <a:off x="4729505" y="4273349"/>
                  <a:ext cx="394557" cy="1304199"/>
                </a:xfrm>
                <a:custGeom>
                  <a:avLst/>
                  <a:gdLst>
                    <a:gd name="connsiteX0" fmla="*/ 228 w 394557"/>
                    <a:gd name="connsiteY0" fmla="*/ 200502 h 1304199"/>
                    <a:gd name="connsiteX1" fmla="*/ 79139 w 394557"/>
                    <a:gd name="connsiteY1" fmla="*/ 76 h 1304199"/>
                    <a:gd name="connsiteX2" fmla="*/ 394786 w 394557"/>
                    <a:gd name="connsiteY2" fmla="*/ 209971 h 1304199"/>
                    <a:gd name="connsiteX3" fmla="*/ 394786 w 394557"/>
                    <a:gd name="connsiteY3" fmla="*/ 981725 h 1304199"/>
                    <a:gd name="connsiteX4" fmla="*/ 72234 w 394557"/>
                    <a:gd name="connsiteY4" fmla="*/ 1304276 h 1304199"/>
                    <a:gd name="connsiteX5" fmla="*/ 228 w 394557"/>
                    <a:gd name="connsiteY5" fmla="*/ 1232279 h 130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7" h="1304199">
                      <a:moveTo>
                        <a:pt x="228" y="200502"/>
                      </a:moveTo>
                      <a:lnTo>
                        <a:pt x="79139" y="76"/>
                      </a:lnTo>
                      <a:lnTo>
                        <a:pt x="394786" y="209971"/>
                      </a:lnTo>
                      <a:lnTo>
                        <a:pt x="394786" y="981725"/>
                      </a:lnTo>
                      <a:lnTo>
                        <a:pt x="72234" y="1304276"/>
                      </a:lnTo>
                      <a:lnTo>
                        <a:pt x="228" y="1232279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78353B6-C9F9-EEF2-EC8A-7DB8F6E3D94F}"/>
                    </a:ext>
                  </a:extLst>
                </p:cNvPr>
                <p:cNvSpPr/>
                <p:nvPr/>
              </p:nvSpPr>
              <p:spPr>
                <a:xfrm>
                  <a:off x="4729505" y="2868917"/>
                  <a:ext cx="394557" cy="1304210"/>
                </a:xfrm>
                <a:custGeom>
                  <a:avLst/>
                  <a:gdLst>
                    <a:gd name="connsiteX0" fmla="*/ 228 w 394557"/>
                    <a:gd name="connsiteY0" fmla="*/ 72083 h 1304210"/>
                    <a:gd name="connsiteX1" fmla="*/ 72234 w 394557"/>
                    <a:gd name="connsiteY1" fmla="*/ 76 h 1304210"/>
                    <a:gd name="connsiteX2" fmla="*/ 394786 w 394557"/>
                    <a:gd name="connsiteY2" fmla="*/ 322628 h 1304210"/>
                    <a:gd name="connsiteX3" fmla="*/ 394786 w 394557"/>
                    <a:gd name="connsiteY3" fmla="*/ 1094391 h 1304210"/>
                    <a:gd name="connsiteX4" fmla="*/ 79139 w 394557"/>
                    <a:gd name="connsiteY4" fmla="*/ 1304287 h 1304210"/>
                    <a:gd name="connsiteX5" fmla="*/ 228 w 394557"/>
                    <a:gd name="connsiteY5" fmla="*/ 1103851 h 1304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7" h="1304210">
                      <a:moveTo>
                        <a:pt x="228" y="72083"/>
                      </a:moveTo>
                      <a:lnTo>
                        <a:pt x="72234" y="76"/>
                      </a:lnTo>
                      <a:lnTo>
                        <a:pt x="394786" y="322628"/>
                      </a:lnTo>
                      <a:lnTo>
                        <a:pt x="394786" y="1094391"/>
                      </a:lnTo>
                      <a:lnTo>
                        <a:pt x="79139" y="1304287"/>
                      </a:lnTo>
                      <a:lnTo>
                        <a:pt x="228" y="1103851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33A7DDC-4B04-0AFE-B33F-B8EA67EC5A97}"/>
                    </a:ext>
                  </a:extLst>
                </p:cNvPr>
                <p:cNvSpPr/>
                <p:nvPr/>
              </p:nvSpPr>
              <p:spPr>
                <a:xfrm>
                  <a:off x="4869103" y="4025957"/>
                  <a:ext cx="1397666" cy="394551"/>
                </a:xfrm>
                <a:custGeom>
                  <a:avLst/>
                  <a:gdLst>
                    <a:gd name="connsiteX0" fmla="*/ 228 w 1397666"/>
                    <a:gd name="connsiteY0" fmla="*/ 197355 h 394551"/>
                    <a:gd name="connsiteX1" fmla="*/ 296898 w 1397666"/>
                    <a:gd name="connsiteY1" fmla="*/ 76 h 394551"/>
                    <a:gd name="connsiteX2" fmla="*/ 1101230 w 1397666"/>
                    <a:gd name="connsiteY2" fmla="*/ 76 h 394551"/>
                    <a:gd name="connsiteX3" fmla="*/ 1397894 w 1397666"/>
                    <a:gd name="connsiteY3" fmla="*/ 197355 h 394551"/>
                    <a:gd name="connsiteX4" fmla="*/ 1101230 w 1397666"/>
                    <a:gd name="connsiteY4" fmla="*/ 394628 h 394551"/>
                    <a:gd name="connsiteX5" fmla="*/ 296898 w 1397666"/>
                    <a:gd name="connsiteY5" fmla="*/ 394628 h 39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97666" h="394551">
                      <a:moveTo>
                        <a:pt x="228" y="197355"/>
                      </a:moveTo>
                      <a:lnTo>
                        <a:pt x="296898" y="76"/>
                      </a:lnTo>
                      <a:lnTo>
                        <a:pt x="1101230" y="76"/>
                      </a:lnTo>
                      <a:lnTo>
                        <a:pt x="1397894" y="197355"/>
                      </a:lnTo>
                      <a:lnTo>
                        <a:pt x="1101230" y="394628"/>
                      </a:lnTo>
                      <a:lnTo>
                        <a:pt x="296898" y="394628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32" name="그래픽 1">
              <a:extLst>
                <a:ext uri="{FF2B5EF4-FFF2-40B4-BE49-F238E27FC236}">
                  <a16:creationId xmlns:a16="http://schemas.microsoft.com/office/drawing/2014/main" id="{9944AC56-A4B1-3C55-DACD-C1E256508D4C}"/>
                </a:ext>
              </a:extLst>
            </p:cNvPr>
            <p:cNvGrpSpPr/>
            <p:nvPr/>
          </p:nvGrpSpPr>
          <p:grpSpPr>
            <a:xfrm>
              <a:off x="6245838" y="2072896"/>
              <a:ext cx="4024490" cy="3629927"/>
              <a:chOff x="6245838" y="2072896"/>
              <a:chExt cx="4024490" cy="3629927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33" name="그래픽 1">
                <a:extLst>
                  <a:ext uri="{FF2B5EF4-FFF2-40B4-BE49-F238E27FC236}">
                    <a16:creationId xmlns:a16="http://schemas.microsoft.com/office/drawing/2014/main" id="{8B4649F3-A39D-4015-6E21-438489136079}"/>
                  </a:ext>
                </a:extLst>
              </p:cNvPr>
              <p:cNvGrpSpPr/>
              <p:nvPr/>
            </p:nvGrpSpPr>
            <p:grpSpPr>
              <a:xfrm>
                <a:off x="6916585" y="2743643"/>
                <a:ext cx="3353743" cy="2959180"/>
                <a:chOff x="6916585" y="2743643"/>
                <a:chExt cx="3353743" cy="2959180"/>
              </a:xfrm>
              <a:grpFill/>
            </p:grpSpPr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AFF83484-E33F-0F71-95CF-05203DF78D24}"/>
                    </a:ext>
                  </a:extLst>
                </p:cNvPr>
                <p:cNvSpPr/>
                <p:nvPr/>
              </p:nvSpPr>
              <p:spPr>
                <a:xfrm>
                  <a:off x="7041857" y="2743643"/>
                  <a:ext cx="3103193" cy="394557"/>
                </a:xfrm>
                <a:custGeom>
                  <a:avLst/>
                  <a:gdLst>
                    <a:gd name="connsiteX0" fmla="*/ 375 w 3103193"/>
                    <a:gd name="connsiteY0" fmla="*/ 72083 h 394557"/>
                    <a:gd name="connsiteX1" fmla="*/ 72382 w 3103193"/>
                    <a:gd name="connsiteY1" fmla="*/ 76 h 394557"/>
                    <a:gd name="connsiteX2" fmla="*/ 3031558 w 3103193"/>
                    <a:gd name="connsiteY2" fmla="*/ 76 h 394557"/>
                    <a:gd name="connsiteX3" fmla="*/ 3103570 w 3103193"/>
                    <a:gd name="connsiteY3" fmla="*/ 72083 h 394557"/>
                    <a:gd name="connsiteX4" fmla="*/ 2781019 w 3103193"/>
                    <a:gd name="connsiteY4" fmla="*/ 394634 h 394557"/>
                    <a:gd name="connsiteX5" fmla="*/ 322927 w 3103193"/>
                    <a:gd name="connsiteY5" fmla="*/ 394634 h 39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03193" h="394557">
                      <a:moveTo>
                        <a:pt x="375" y="72083"/>
                      </a:moveTo>
                      <a:lnTo>
                        <a:pt x="72382" y="76"/>
                      </a:lnTo>
                      <a:lnTo>
                        <a:pt x="3031558" y="76"/>
                      </a:lnTo>
                      <a:lnTo>
                        <a:pt x="3103570" y="72083"/>
                      </a:lnTo>
                      <a:lnTo>
                        <a:pt x="2781019" y="394634"/>
                      </a:lnTo>
                      <a:lnTo>
                        <a:pt x="322927" y="394634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04E8BA00-7E0D-2C9E-7649-C09C2A778822}"/>
                    </a:ext>
                  </a:extLst>
                </p:cNvPr>
                <p:cNvSpPr/>
                <p:nvPr/>
              </p:nvSpPr>
              <p:spPr>
                <a:xfrm>
                  <a:off x="9875765" y="2868915"/>
                  <a:ext cx="394562" cy="1304210"/>
                </a:xfrm>
                <a:custGeom>
                  <a:avLst/>
                  <a:gdLst>
                    <a:gd name="connsiteX0" fmla="*/ 322926 w 394562"/>
                    <a:gd name="connsiteY0" fmla="*/ 76 h 1304210"/>
                    <a:gd name="connsiteX1" fmla="*/ 394938 w 394562"/>
                    <a:gd name="connsiteY1" fmla="*/ 72083 h 1304210"/>
                    <a:gd name="connsiteX2" fmla="*/ 394938 w 394562"/>
                    <a:gd name="connsiteY2" fmla="*/ 1103851 h 1304210"/>
                    <a:gd name="connsiteX3" fmla="*/ 316016 w 394562"/>
                    <a:gd name="connsiteY3" fmla="*/ 1304287 h 1304210"/>
                    <a:gd name="connsiteX4" fmla="*/ 375 w 394562"/>
                    <a:gd name="connsiteY4" fmla="*/ 1094391 h 1304210"/>
                    <a:gd name="connsiteX5" fmla="*/ 375 w 394562"/>
                    <a:gd name="connsiteY5" fmla="*/ 322628 h 1304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62" h="1304210">
                      <a:moveTo>
                        <a:pt x="322926" y="76"/>
                      </a:moveTo>
                      <a:lnTo>
                        <a:pt x="394938" y="72083"/>
                      </a:lnTo>
                      <a:lnTo>
                        <a:pt x="394938" y="1103851"/>
                      </a:lnTo>
                      <a:lnTo>
                        <a:pt x="316016" y="1304287"/>
                      </a:lnTo>
                      <a:lnTo>
                        <a:pt x="375" y="1094391"/>
                      </a:lnTo>
                      <a:lnTo>
                        <a:pt x="375" y="322628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C5B34F2F-878A-E8C8-93F4-C4C133464538}"/>
                    </a:ext>
                  </a:extLst>
                </p:cNvPr>
                <p:cNvSpPr/>
                <p:nvPr/>
              </p:nvSpPr>
              <p:spPr>
                <a:xfrm>
                  <a:off x="9875765" y="4273347"/>
                  <a:ext cx="394562" cy="1304199"/>
                </a:xfrm>
                <a:custGeom>
                  <a:avLst/>
                  <a:gdLst>
                    <a:gd name="connsiteX0" fmla="*/ 375 w 394562"/>
                    <a:gd name="connsiteY0" fmla="*/ 981725 h 1304199"/>
                    <a:gd name="connsiteX1" fmla="*/ 375 w 394562"/>
                    <a:gd name="connsiteY1" fmla="*/ 209971 h 1304199"/>
                    <a:gd name="connsiteX2" fmla="*/ 316016 w 394562"/>
                    <a:gd name="connsiteY2" fmla="*/ 76 h 1304199"/>
                    <a:gd name="connsiteX3" fmla="*/ 394938 w 394562"/>
                    <a:gd name="connsiteY3" fmla="*/ 200502 h 1304199"/>
                    <a:gd name="connsiteX4" fmla="*/ 394938 w 394562"/>
                    <a:gd name="connsiteY4" fmla="*/ 1232279 h 1304199"/>
                    <a:gd name="connsiteX5" fmla="*/ 322926 w 394562"/>
                    <a:gd name="connsiteY5" fmla="*/ 1304276 h 130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62" h="1304199">
                      <a:moveTo>
                        <a:pt x="375" y="981725"/>
                      </a:moveTo>
                      <a:lnTo>
                        <a:pt x="375" y="209971"/>
                      </a:lnTo>
                      <a:lnTo>
                        <a:pt x="316016" y="76"/>
                      </a:lnTo>
                      <a:lnTo>
                        <a:pt x="394938" y="200502"/>
                      </a:lnTo>
                      <a:lnTo>
                        <a:pt x="394938" y="1232279"/>
                      </a:lnTo>
                      <a:lnTo>
                        <a:pt x="322926" y="1304276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9FD7D40-C4B8-EC81-ED5F-717BBB3C2899}"/>
                    </a:ext>
                  </a:extLst>
                </p:cNvPr>
                <p:cNvSpPr/>
                <p:nvPr/>
              </p:nvSpPr>
              <p:spPr>
                <a:xfrm>
                  <a:off x="7041857" y="5308262"/>
                  <a:ext cx="3103193" cy="394562"/>
                </a:xfrm>
                <a:custGeom>
                  <a:avLst/>
                  <a:gdLst>
                    <a:gd name="connsiteX0" fmla="*/ 322927 w 3103193"/>
                    <a:gd name="connsiteY0" fmla="*/ 76 h 394562"/>
                    <a:gd name="connsiteX1" fmla="*/ 2781019 w 3103193"/>
                    <a:gd name="connsiteY1" fmla="*/ 76 h 394562"/>
                    <a:gd name="connsiteX2" fmla="*/ 3103570 w 3103193"/>
                    <a:gd name="connsiteY2" fmla="*/ 322627 h 394562"/>
                    <a:gd name="connsiteX3" fmla="*/ 3031558 w 3103193"/>
                    <a:gd name="connsiteY3" fmla="*/ 394639 h 394562"/>
                    <a:gd name="connsiteX4" fmla="*/ 72382 w 3103193"/>
                    <a:gd name="connsiteY4" fmla="*/ 394639 h 394562"/>
                    <a:gd name="connsiteX5" fmla="*/ 375 w 3103193"/>
                    <a:gd name="connsiteY5" fmla="*/ 322627 h 394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03193" h="394562">
                      <a:moveTo>
                        <a:pt x="322927" y="76"/>
                      </a:moveTo>
                      <a:lnTo>
                        <a:pt x="2781019" y="76"/>
                      </a:lnTo>
                      <a:lnTo>
                        <a:pt x="3103570" y="322627"/>
                      </a:lnTo>
                      <a:lnTo>
                        <a:pt x="3031558" y="394639"/>
                      </a:lnTo>
                      <a:lnTo>
                        <a:pt x="72382" y="394639"/>
                      </a:lnTo>
                      <a:lnTo>
                        <a:pt x="375" y="322627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7F7B50AD-71B5-C503-3CBF-39CBA29A2BD8}"/>
                    </a:ext>
                  </a:extLst>
                </p:cNvPr>
                <p:cNvSpPr/>
                <p:nvPr/>
              </p:nvSpPr>
              <p:spPr>
                <a:xfrm>
                  <a:off x="6916585" y="4273347"/>
                  <a:ext cx="394557" cy="1304199"/>
                </a:xfrm>
                <a:custGeom>
                  <a:avLst/>
                  <a:gdLst>
                    <a:gd name="connsiteX0" fmla="*/ 375 w 394557"/>
                    <a:gd name="connsiteY0" fmla="*/ 200502 h 1304199"/>
                    <a:gd name="connsiteX1" fmla="*/ 79287 w 394557"/>
                    <a:gd name="connsiteY1" fmla="*/ 76 h 1304199"/>
                    <a:gd name="connsiteX2" fmla="*/ 394933 w 394557"/>
                    <a:gd name="connsiteY2" fmla="*/ 209971 h 1304199"/>
                    <a:gd name="connsiteX3" fmla="*/ 394933 w 394557"/>
                    <a:gd name="connsiteY3" fmla="*/ 981725 h 1304199"/>
                    <a:gd name="connsiteX4" fmla="*/ 72382 w 394557"/>
                    <a:gd name="connsiteY4" fmla="*/ 1304276 h 1304199"/>
                    <a:gd name="connsiteX5" fmla="*/ 375 w 394557"/>
                    <a:gd name="connsiteY5" fmla="*/ 1232279 h 130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7" h="1304199">
                      <a:moveTo>
                        <a:pt x="375" y="200502"/>
                      </a:moveTo>
                      <a:lnTo>
                        <a:pt x="79287" y="76"/>
                      </a:lnTo>
                      <a:lnTo>
                        <a:pt x="394933" y="209971"/>
                      </a:lnTo>
                      <a:lnTo>
                        <a:pt x="394933" y="981725"/>
                      </a:lnTo>
                      <a:lnTo>
                        <a:pt x="72382" y="1304276"/>
                      </a:lnTo>
                      <a:lnTo>
                        <a:pt x="375" y="1232279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A9967A7-1AE0-9848-53BD-7F871BF7B5B1}"/>
                    </a:ext>
                  </a:extLst>
                </p:cNvPr>
                <p:cNvSpPr/>
                <p:nvPr/>
              </p:nvSpPr>
              <p:spPr>
                <a:xfrm>
                  <a:off x="6916585" y="2868915"/>
                  <a:ext cx="394557" cy="1304210"/>
                </a:xfrm>
                <a:custGeom>
                  <a:avLst/>
                  <a:gdLst>
                    <a:gd name="connsiteX0" fmla="*/ 375 w 394557"/>
                    <a:gd name="connsiteY0" fmla="*/ 72083 h 1304210"/>
                    <a:gd name="connsiteX1" fmla="*/ 72382 w 394557"/>
                    <a:gd name="connsiteY1" fmla="*/ 76 h 1304210"/>
                    <a:gd name="connsiteX2" fmla="*/ 394933 w 394557"/>
                    <a:gd name="connsiteY2" fmla="*/ 322628 h 1304210"/>
                    <a:gd name="connsiteX3" fmla="*/ 394933 w 394557"/>
                    <a:gd name="connsiteY3" fmla="*/ 1094391 h 1304210"/>
                    <a:gd name="connsiteX4" fmla="*/ 79287 w 394557"/>
                    <a:gd name="connsiteY4" fmla="*/ 1304287 h 1304210"/>
                    <a:gd name="connsiteX5" fmla="*/ 375 w 394557"/>
                    <a:gd name="connsiteY5" fmla="*/ 1103851 h 1304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7" h="1304210">
                      <a:moveTo>
                        <a:pt x="375" y="72083"/>
                      </a:moveTo>
                      <a:lnTo>
                        <a:pt x="72382" y="76"/>
                      </a:lnTo>
                      <a:lnTo>
                        <a:pt x="394933" y="322628"/>
                      </a:lnTo>
                      <a:lnTo>
                        <a:pt x="394933" y="1094391"/>
                      </a:lnTo>
                      <a:lnTo>
                        <a:pt x="79287" y="1304287"/>
                      </a:lnTo>
                      <a:lnTo>
                        <a:pt x="375" y="1103851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553FB09F-1862-56C7-E2EA-5A29640181E9}"/>
                    </a:ext>
                  </a:extLst>
                </p:cNvPr>
                <p:cNvSpPr/>
                <p:nvPr/>
              </p:nvSpPr>
              <p:spPr>
                <a:xfrm>
                  <a:off x="7056183" y="4025956"/>
                  <a:ext cx="3074545" cy="394551"/>
                </a:xfrm>
                <a:custGeom>
                  <a:avLst/>
                  <a:gdLst>
                    <a:gd name="connsiteX0" fmla="*/ 375 w 3074545"/>
                    <a:gd name="connsiteY0" fmla="*/ 197355 h 394551"/>
                    <a:gd name="connsiteX1" fmla="*/ 297046 w 3074545"/>
                    <a:gd name="connsiteY1" fmla="*/ 76 h 394551"/>
                    <a:gd name="connsiteX2" fmla="*/ 2778248 w 3074545"/>
                    <a:gd name="connsiteY2" fmla="*/ 76 h 394551"/>
                    <a:gd name="connsiteX3" fmla="*/ 3074921 w 3074545"/>
                    <a:gd name="connsiteY3" fmla="*/ 197355 h 394551"/>
                    <a:gd name="connsiteX4" fmla="*/ 2778248 w 3074545"/>
                    <a:gd name="connsiteY4" fmla="*/ 394628 h 394551"/>
                    <a:gd name="connsiteX5" fmla="*/ 297046 w 3074545"/>
                    <a:gd name="connsiteY5" fmla="*/ 394628 h 39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4545" h="394551">
                      <a:moveTo>
                        <a:pt x="375" y="197355"/>
                      </a:moveTo>
                      <a:lnTo>
                        <a:pt x="297046" y="76"/>
                      </a:lnTo>
                      <a:lnTo>
                        <a:pt x="2778248" y="76"/>
                      </a:lnTo>
                      <a:lnTo>
                        <a:pt x="3074921" y="197355"/>
                      </a:lnTo>
                      <a:lnTo>
                        <a:pt x="2778248" y="394628"/>
                      </a:lnTo>
                      <a:lnTo>
                        <a:pt x="297046" y="394628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41" name="그래픽 1">
              <a:extLst>
                <a:ext uri="{FF2B5EF4-FFF2-40B4-BE49-F238E27FC236}">
                  <a16:creationId xmlns:a16="http://schemas.microsoft.com/office/drawing/2014/main" id="{49C66A67-96C6-4A71-FB6C-3A068365356A}"/>
                </a:ext>
              </a:extLst>
            </p:cNvPr>
            <p:cNvGrpSpPr/>
            <p:nvPr/>
          </p:nvGrpSpPr>
          <p:grpSpPr>
            <a:xfrm>
              <a:off x="1724358" y="2564515"/>
              <a:ext cx="1074774" cy="3138310"/>
              <a:chOff x="1724358" y="2564515"/>
              <a:chExt cx="1074774" cy="3138310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42" name="그래픽 1">
                <a:extLst>
                  <a:ext uri="{FF2B5EF4-FFF2-40B4-BE49-F238E27FC236}">
                    <a16:creationId xmlns:a16="http://schemas.microsoft.com/office/drawing/2014/main" id="{12107C19-B204-6993-7DF4-6DA7335E0365}"/>
                  </a:ext>
                </a:extLst>
              </p:cNvPr>
              <p:cNvGrpSpPr/>
              <p:nvPr/>
            </p:nvGrpSpPr>
            <p:grpSpPr>
              <a:xfrm>
                <a:off x="1903487" y="2743645"/>
                <a:ext cx="895644" cy="2959180"/>
                <a:chOff x="1903487" y="2743645"/>
                <a:chExt cx="895644" cy="2959180"/>
              </a:xfrm>
              <a:grpFill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077D910D-AA9E-5644-FF9E-2A6DFC972CF9}"/>
                    </a:ext>
                  </a:extLst>
                </p:cNvPr>
                <p:cNvSpPr/>
                <p:nvPr/>
              </p:nvSpPr>
              <p:spPr>
                <a:xfrm>
                  <a:off x="2028759" y="2743645"/>
                  <a:ext cx="645101" cy="394557"/>
                </a:xfrm>
                <a:custGeom>
                  <a:avLst/>
                  <a:gdLst>
                    <a:gd name="connsiteX0" fmla="*/ 37 w 645101"/>
                    <a:gd name="connsiteY0" fmla="*/ 72083 h 394557"/>
                    <a:gd name="connsiteX1" fmla="*/ 72043 w 645101"/>
                    <a:gd name="connsiteY1" fmla="*/ 76 h 394557"/>
                    <a:gd name="connsiteX2" fmla="*/ 573131 w 645101"/>
                    <a:gd name="connsiteY2" fmla="*/ 76 h 394557"/>
                    <a:gd name="connsiteX3" fmla="*/ 645138 w 645101"/>
                    <a:gd name="connsiteY3" fmla="*/ 72083 h 394557"/>
                    <a:gd name="connsiteX4" fmla="*/ 322588 w 645101"/>
                    <a:gd name="connsiteY4" fmla="*/ 394634 h 394557"/>
                    <a:gd name="connsiteX5" fmla="*/ 322588 w 645101"/>
                    <a:gd name="connsiteY5" fmla="*/ 394634 h 39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5101" h="394557">
                      <a:moveTo>
                        <a:pt x="37" y="72083"/>
                      </a:moveTo>
                      <a:lnTo>
                        <a:pt x="72043" y="76"/>
                      </a:lnTo>
                      <a:lnTo>
                        <a:pt x="573131" y="76"/>
                      </a:lnTo>
                      <a:lnTo>
                        <a:pt x="645138" y="72083"/>
                      </a:lnTo>
                      <a:lnTo>
                        <a:pt x="322588" y="394634"/>
                      </a:lnTo>
                      <a:lnTo>
                        <a:pt x="322588" y="394634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6136449A-78FC-FFF4-9268-06413DD67250}"/>
                    </a:ext>
                  </a:extLst>
                </p:cNvPr>
                <p:cNvSpPr/>
                <p:nvPr/>
              </p:nvSpPr>
              <p:spPr>
                <a:xfrm>
                  <a:off x="2404576" y="2868917"/>
                  <a:ext cx="394556" cy="1304210"/>
                </a:xfrm>
                <a:custGeom>
                  <a:avLst/>
                  <a:gdLst>
                    <a:gd name="connsiteX0" fmla="*/ 322587 w 394556"/>
                    <a:gd name="connsiteY0" fmla="*/ 76 h 1304210"/>
                    <a:gd name="connsiteX1" fmla="*/ 394593 w 394556"/>
                    <a:gd name="connsiteY1" fmla="*/ 72083 h 1304210"/>
                    <a:gd name="connsiteX2" fmla="*/ 394593 w 394556"/>
                    <a:gd name="connsiteY2" fmla="*/ 1103851 h 1304210"/>
                    <a:gd name="connsiteX3" fmla="*/ 315682 w 394556"/>
                    <a:gd name="connsiteY3" fmla="*/ 1304287 h 1304210"/>
                    <a:gd name="connsiteX4" fmla="*/ 37 w 394556"/>
                    <a:gd name="connsiteY4" fmla="*/ 1094391 h 1304210"/>
                    <a:gd name="connsiteX5" fmla="*/ 37 w 394556"/>
                    <a:gd name="connsiteY5" fmla="*/ 322628 h 1304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6" h="1304210">
                      <a:moveTo>
                        <a:pt x="322587" y="76"/>
                      </a:moveTo>
                      <a:lnTo>
                        <a:pt x="394593" y="72083"/>
                      </a:lnTo>
                      <a:lnTo>
                        <a:pt x="394593" y="1103851"/>
                      </a:lnTo>
                      <a:lnTo>
                        <a:pt x="315682" y="1304287"/>
                      </a:lnTo>
                      <a:lnTo>
                        <a:pt x="37" y="1094391"/>
                      </a:lnTo>
                      <a:lnTo>
                        <a:pt x="37" y="322628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ABC13C2D-EB84-6AD6-9AF6-DDC6DB943FCF}"/>
                    </a:ext>
                  </a:extLst>
                </p:cNvPr>
                <p:cNvSpPr/>
                <p:nvPr/>
              </p:nvSpPr>
              <p:spPr>
                <a:xfrm>
                  <a:off x="2404576" y="4273349"/>
                  <a:ext cx="394556" cy="1304199"/>
                </a:xfrm>
                <a:custGeom>
                  <a:avLst/>
                  <a:gdLst>
                    <a:gd name="connsiteX0" fmla="*/ 37 w 394556"/>
                    <a:gd name="connsiteY0" fmla="*/ 981725 h 1304199"/>
                    <a:gd name="connsiteX1" fmla="*/ 37 w 394556"/>
                    <a:gd name="connsiteY1" fmla="*/ 209971 h 1304199"/>
                    <a:gd name="connsiteX2" fmla="*/ 315682 w 394556"/>
                    <a:gd name="connsiteY2" fmla="*/ 76 h 1304199"/>
                    <a:gd name="connsiteX3" fmla="*/ 394593 w 394556"/>
                    <a:gd name="connsiteY3" fmla="*/ 200502 h 1304199"/>
                    <a:gd name="connsiteX4" fmla="*/ 394593 w 394556"/>
                    <a:gd name="connsiteY4" fmla="*/ 1232279 h 1304199"/>
                    <a:gd name="connsiteX5" fmla="*/ 322587 w 394556"/>
                    <a:gd name="connsiteY5" fmla="*/ 1304276 h 130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6" h="1304199">
                      <a:moveTo>
                        <a:pt x="37" y="981725"/>
                      </a:moveTo>
                      <a:lnTo>
                        <a:pt x="37" y="209971"/>
                      </a:lnTo>
                      <a:lnTo>
                        <a:pt x="315682" y="76"/>
                      </a:lnTo>
                      <a:lnTo>
                        <a:pt x="394593" y="200502"/>
                      </a:lnTo>
                      <a:lnTo>
                        <a:pt x="394593" y="1232279"/>
                      </a:lnTo>
                      <a:lnTo>
                        <a:pt x="322587" y="1304276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B535BA8-257B-90E8-D810-CE390AD438A9}"/>
                    </a:ext>
                  </a:extLst>
                </p:cNvPr>
                <p:cNvSpPr/>
                <p:nvPr/>
              </p:nvSpPr>
              <p:spPr>
                <a:xfrm>
                  <a:off x="2028759" y="5308263"/>
                  <a:ext cx="645101" cy="394562"/>
                </a:xfrm>
                <a:custGeom>
                  <a:avLst/>
                  <a:gdLst>
                    <a:gd name="connsiteX0" fmla="*/ 322588 w 645101"/>
                    <a:gd name="connsiteY0" fmla="*/ 76 h 394562"/>
                    <a:gd name="connsiteX1" fmla="*/ 645138 w 645101"/>
                    <a:gd name="connsiteY1" fmla="*/ 322627 h 394562"/>
                    <a:gd name="connsiteX2" fmla="*/ 573131 w 645101"/>
                    <a:gd name="connsiteY2" fmla="*/ 394639 h 394562"/>
                    <a:gd name="connsiteX3" fmla="*/ 72043 w 645101"/>
                    <a:gd name="connsiteY3" fmla="*/ 394639 h 394562"/>
                    <a:gd name="connsiteX4" fmla="*/ 37 w 645101"/>
                    <a:gd name="connsiteY4" fmla="*/ 322627 h 394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5101" h="394562">
                      <a:moveTo>
                        <a:pt x="322588" y="76"/>
                      </a:moveTo>
                      <a:lnTo>
                        <a:pt x="645138" y="322627"/>
                      </a:lnTo>
                      <a:lnTo>
                        <a:pt x="573131" y="394639"/>
                      </a:lnTo>
                      <a:lnTo>
                        <a:pt x="72043" y="394639"/>
                      </a:lnTo>
                      <a:lnTo>
                        <a:pt x="37" y="322627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5AC6D2D5-DA60-EE8A-2EFC-C34CE9AD1EE7}"/>
                    </a:ext>
                  </a:extLst>
                </p:cNvPr>
                <p:cNvSpPr/>
                <p:nvPr/>
              </p:nvSpPr>
              <p:spPr>
                <a:xfrm>
                  <a:off x="1903487" y="4273349"/>
                  <a:ext cx="394557" cy="1304199"/>
                </a:xfrm>
                <a:custGeom>
                  <a:avLst/>
                  <a:gdLst>
                    <a:gd name="connsiteX0" fmla="*/ 37 w 394557"/>
                    <a:gd name="connsiteY0" fmla="*/ 200502 h 1304199"/>
                    <a:gd name="connsiteX1" fmla="*/ 78948 w 394557"/>
                    <a:gd name="connsiteY1" fmla="*/ 76 h 1304199"/>
                    <a:gd name="connsiteX2" fmla="*/ 394595 w 394557"/>
                    <a:gd name="connsiteY2" fmla="*/ 209971 h 1304199"/>
                    <a:gd name="connsiteX3" fmla="*/ 394595 w 394557"/>
                    <a:gd name="connsiteY3" fmla="*/ 981725 h 1304199"/>
                    <a:gd name="connsiteX4" fmla="*/ 72043 w 394557"/>
                    <a:gd name="connsiteY4" fmla="*/ 1304276 h 1304199"/>
                    <a:gd name="connsiteX5" fmla="*/ 37 w 394557"/>
                    <a:gd name="connsiteY5" fmla="*/ 1232279 h 130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7" h="1304199">
                      <a:moveTo>
                        <a:pt x="37" y="200502"/>
                      </a:moveTo>
                      <a:lnTo>
                        <a:pt x="78948" y="76"/>
                      </a:lnTo>
                      <a:lnTo>
                        <a:pt x="394595" y="209971"/>
                      </a:lnTo>
                      <a:lnTo>
                        <a:pt x="394595" y="981725"/>
                      </a:lnTo>
                      <a:lnTo>
                        <a:pt x="72043" y="1304276"/>
                      </a:lnTo>
                      <a:lnTo>
                        <a:pt x="37" y="1232279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277ECE55-F5D5-5202-B970-29A3F2F399C4}"/>
                    </a:ext>
                  </a:extLst>
                </p:cNvPr>
                <p:cNvSpPr/>
                <p:nvPr/>
              </p:nvSpPr>
              <p:spPr>
                <a:xfrm>
                  <a:off x="1903487" y="2868917"/>
                  <a:ext cx="394557" cy="1304210"/>
                </a:xfrm>
                <a:custGeom>
                  <a:avLst/>
                  <a:gdLst>
                    <a:gd name="connsiteX0" fmla="*/ 37 w 394557"/>
                    <a:gd name="connsiteY0" fmla="*/ 72083 h 1304210"/>
                    <a:gd name="connsiteX1" fmla="*/ 72043 w 394557"/>
                    <a:gd name="connsiteY1" fmla="*/ 76 h 1304210"/>
                    <a:gd name="connsiteX2" fmla="*/ 394595 w 394557"/>
                    <a:gd name="connsiteY2" fmla="*/ 322628 h 1304210"/>
                    <a:gd name="connsiteX3" fmla="*/ 394595 w 394557"/>
                    <a:gd name="connsiteY3" fmla="*/ 1094391 h 1304210"/>
                    <a:gd name="connsiteX4" fmla="*/ 78948 w 394557"/>
                    <a:gd name="connsiteY4" fmla="*/ 1304287 h 1304210"/>
                    <a:gd name="connsiteX5" fmla="*/ 37 w 394557"/>
                    <a:gd name="connsiteY5" fmla="*/ 1103851 h 1304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7" h="1304210">
                      <a:moveTo>
                        <a:pt x="37" y="72083"/>
                      </a:moveTo>
                      <a:lnTo>
                        <a:pt x="72043" y="76"/>
                      </a:lnTo>
                      <a:lnTo>
                        <a:pt x="394595" y="322628"/>
                      </a:lnTo>
                      <a:lnTo>
                        <a:pt x="394595" y="1094391"/>
                      </a:lnTo>
                      <a:lnTo>
                        <a:pt x="78948" y="1304287"/>
                      </a:lnTo>
                      <a:lnTo>
                        <a:pt x="37" y="1103851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232E9E8D-AF5F-279C-4DDA-4840BA1C5546}"/>
                    </a:ext>
                  </a:extLst>
                </p:cNvPr>
                <p:cNvSpPr/>
                <p:nvPr/>
              </p:nvSpPr>
              <p:spPr>
                <a:xfrm>
                  <a:off x="2043086" y="4025957"/>
                  <a:ext cx="616448" cy="394551"/>
                </a:xfrm>
                <a:custGeom>
                  <a:avLst/>
                  <a:gdLst>
                    <a:gd name="connsiteX0" fmla="*/ 37 w 616448"/>
                    <a:gd name="connsiteY0" fmla="*/ 197355 h 394551"/>
                    <a:gd name="connsiteX1" fmla="*/ 296707 w 616448"/>
                    <a:gd name="connsiteY1" fmla="*/ 76 h 394551"/>
                    <a:gd name="connsiteX2" fmla="*/ 319815 w 616448"/>
                    <a:gd name="connsiteY2" fmla="*/ 76 h 394551"/>
                    <a:gd name="connsiteX3" fmla="*/ 616485 w 616448"/>
                    <a:gd name="connsiteY3" fmla="*/ 197355 h 394551"/>
                    <a:gd name="connsiteX4" fmla="*/ 319815 w 616448"/>
                    <a:gd name="connsiteY4" fmla="*/ 394628 h 394551"/>
                    <a:gd name="connsiteX5" fmla="*/ 296707 w 616448"/>
                    <a:gd name="connsiteY5" fmla="*/ 394628 h 39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6448" h="394551">
                      <a:moveTo>
                        <a:pt x="37" y="197355"/>
                      </a:moveTo>
                      <a:lnTo>
                        <a:pt x="296707" y="76"/>
                      </a:lnTo>
                      <a:lnTo>
                        <a:pt x="319815" y="76"/>
                      </a:lnTo>
                      <a:lnTo>
                        <a:pt x="616485" y="197355"/>
                      </a:lnTo>
                      <a:lnTo>
                        <a:pt x="319815" y="394628"/>
                      </a:lnTo>
                      <a:lnTo>
                        <a:pt x="296707" y="394628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50" name="그래픽 1">
              <a:extLst>
                <a:ext uri="{FF2B5EF4-FFF2-40B4-BE49-F238E27FC236}">
                  <a16:creationId xmlns:a16="http://schemas.microsoft.com/office/drawing/2014/main" id="{2FEB0E08-530E-15EB-2BE2-A2BAF2C70505}"/>
                </a:ext>
              </a:extLst>
            </p:cNvPr>
            <p:cNvGrpSpPr/>
            <p:nvPr/>
          </p:nvGrpSpPr>
          <p:grpSpPr>
            <a:xfrm>
              <a:off x="3144528" y="2564515"/>
              <a:ext cx="1074774" cy="3138310"/>
              <a:chOff x="3144528" y="2564515"/>
              <a:chExt cx="1074774" cy="3138310"/>
            </a:xfrm>
            <a:solidFill>
              <a:schemeClr val="accent2">
                <a:lumMod val="75000"/>
              </a:schemeClr>
            </a:solidFill>
          </p:grpSpPr>
          <p:grpSp>
            <p:nvGrpSpPr>
              <p:cNvPr id="51" name="그래픽 1">
                <a:extLst>
                  <a:ext uri="{FF2B5EF4-FFF2-40B4-BE49-F238E27FC236}">
                    <a16:creationId xmlns:a16="http://schemas.microsoft.com/office/drawing/2014/main" id="{E9D027AB-D0E2-F239-7D60-6E70548BF69D}"/>
                  </a:ext>
                </a:extLst>
              </p:cNvPr>
              <p:cNvGrpSpPr/>
              <p:nvPr/>
            </p:nvGrpSpPr>
            <p:grpSpPr>
              <a:xfrm>
                <a:off x="3323657" y="2743645"/>
                <a:ext cx="895644" cy="2959180"/>
                <a:chOff x="3323657" y="2743645"/>
                <a:chExt cx="895644" cy="2959180"/>
              </a:xfrm>
              <a:grpFill/>
            </p:grpSpPr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AEBFE279-1F82-D7B8-9368-20441FEA59FB}"/>
                    </a:ext>
                  </a:extLst>
                </p:cNvPr>
                <p:cNvSpPr/>
                <p:nvPr/>
              </p:nvSpPr>
              <p:spPr>
                <a:xfrm>
                  <a:off x="3448929" y="2743645"/>
                  <a:ext cx="645101" cy="394557"/>
                </a:xfrm>
                <a:custGeom>
                  <a:avLst/>
                  <a:gdLst>
                    <a:gd name="connsiteX0" fmla="*/ 133 w 645101"/>
                    <a:gd name="connsiteY0" fmla="*/ 72083 h 394557"/>
                    <a:gd name="connsiteX1" fmla="*/ 72139 w 645101"/>
                    <a:gd name="connsiteY1" fmla="*/ 76 h 394557"/>
                    <a:gd name="connsiteX2" fmla="*/ 573227 w 645101"/>
                    <a:gd name="connsiteY2" fmla="*/ 76 h 394557"/>
                    <a:gd name="connsiteX3" fmla="*/ 645234 w 645101"/>
                    <a:gd name="connsiteY3" fmla="*/ 72083 h 394557"/>
                    <a:gd name="connsiteX4" fmla="*/ 322684 w 645101"/>
                    <a:gd name="connsiteY4" fmla="*/ 394634 h 394557"/>
                    <a:gd name="connsiteX5" fmla="*/ 322684 w 645101"/>
                    <a:gd name="connsiteY5" fmla="*/ 394634 h 39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5101" h="394557">
                      <a:moveTo>
                        <a:pt x="133" y="72083"/>
                      </a:moveTo>
                      <a:lnTo>
                        <a:pt x="72139" y="76"/>
                      </a:lnTo>
                      <a:lnTo>
                        <a:pt x="573227" y="76"/>
                      </a:lnTo>
                      <a:lnTo>
                        <a:pt x="645234" y="72083"/>
                      </a:lnTo>
                      <a:lnTo>
                        <a:pt x="322684" y="394634"/>
                      </a:lnTo>
                      <a:lnTo>
                        <a:pt x="322684" y="394634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05462400-4260-5D96-1478-4139EA56F670}"/>
                    </a:ext>
                  </a:extLst>
                </p:cNvPr>
                <p:cNvSpPr/>
                <p:nvPr/>
              </p:nvSpPr>
              <p:spPr>
                <a:xfrm>
                  <a:off x="3824746" y="2868917"/>
                  <a:ext cx="394556" cy="1304210"/>
                </a:xfrm>
                <a:custGeom>
                  <a:avLst/>
                  <a:gdLst>
                    <a:gd name="connsiteX0" fmla="*/ 322683 w 394556"/>
                    <a:gd name="connsiteY0" fmla="*/ 76 h 1304210"/>
                    <a:gd name="connsiteX1" fmla="*/ 394689 w 394556"/>
                    <a:gd name="connsiteY1" fmla="*/ 72083 h 1304210"/>
                    <a:gd name="connsiteX2" fmla="*/ 394689 w 394556"/>
                    <a:gd name="connsiteY2" fmla="*/ 1103851 h 1304210"/>
                    <a:gd name="connsiteX3" fmla="*/ 315778 w 394556"/>
                    <a:gd name="connsiteY3" fmla="*/ 1304287 h 1304210"/>
                    <a:gd name="connsiteX4" fmla="*/ 133 w 394556"/>
                    <a:gd name="connsiteY4" fmla="*/ 1094391 h 1304210"/>
                    <a:gd name="connsiteX5" fmla="*/ 133 w 394556"/>
                    <a:gd name="connsiteY5" fmla="*/ 322628 h 1304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6" h="1304210">
                      <a:moveTo>
                        <a:pt x="322683" y="76"/>
                      </a:moveTo>
                      <a:lnTo>
                        <a:pt x="394689" y="72083"/>
                      </a:lnTo>
                      <a:lnTo>
                        <a:pt x="394689" y="1103851"/>
                      </a:lnTo>
                      <a:lnTo>
                        <a:pt x="315778" y="1304287"/>
                      </a:lnTo>
                      <a:lnTo>
                        <a:pt x="133" y="1094391"/>
                      </a:lnTo>
                      <a:lnTo>
                        <a:pt x="133" y="322628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6A40C7BA-0EFE-C2FA-9664-7FA059F70EE0}"/>
                    </a:ext>
                  </a:extLst>
                </p:cNvPr>
                <p:cNvSpPr/>
                <p:nvPr/>
              </p:nvSpPr>
              <p:spPr>
                <a:xfrm>
                  <a:off x="3824746" y="4273349"/>
                  <a:ext cx="394556" cy="1304199"/>
                </a:xfrm>
                <a:custGeom>
                  <a:avLst/>
                  <a:gdLst>
                    <a:gd name="connsiteX0" fmla="*/ 133 w 394556"/>
                    <a:gd name="connsiteY0" fmla="*/ 981725 h 1304199"/>
                    <a:gd name="connsiteX1" fmla="*/ 133 w 394556"/>
                    <a:gd name="connsiteY1" fmla="*/ 209971 h 1304199"/>
                    <a:gd name="connsiteX2" fmla="*/ 315778 w 394556"/>
                    <a:gd name="connsiteY2" fmla="*/ 76 h 1304199"/>
                    <a:gd name="connsiteX3" fmla="*/ 394689 w 394556"/>
                    <a:gd name="connsiteY3" fmla="*/ 200502 h 1304199"/>
                    <a:gd name="connsiteX4" fmla="*/ 394689 w 394556"/>
                    <a:gd name="connsiteY4" fmla="*/ 1232279 h 1304199"/>
                    <a:gd name="connsiteX5" fmla="*/ 322683 w 394556"/>
                    <a:gd name="connsiteY5" fmla="*/ 1304276 h 130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6" h="1304199">
                      <a:moveTo>
                        <a:pt x="133" y="981725"/>
                      </a:moveTo>
                      <a:lnTo>
                        <a:pt x="133" y="209971"/>
                      </a:lnTo>
                      <a:lnTo>
                        <a:pt x="315778" y="76"/>
                      </a:lnTo>
                      <a:lnTo>
                        <a:pt x="394689" y="200502"/>
                      </a:lnTo>
                      <a:lnTo>
                        <a:pt x="394689" y="1232279"/>
                      </a:lnTo>
                      <a:lnTo>
                        <a:pt x="322683" y="1304276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42489F4-5BE9-7881-6DD5-9C08BEFFF57A}"/>
                    </a:ext>
                  </a:extLst>
                </p:cNvPr>
                <p:cNvSpPr/>
                <p:nvPr/>
              </p:nvSpPr>
              <p:spPr>
                <a:xfrm>
                  <a:off x="3448929" y="5308263"/>
                  <a:ext cx="645101" cy="394562"/>
                </a:xfrm>
                <a:custGeom>
                  <a:avLst/>
                  <a:gdLst>
                    <a:gd name="connsiteX0" fmla="*/ 322684 w 645101"/>
                    <a:gd name="connsiteY0" fmla="*/ 76 h 394562"/>
                    <a:gd name="connsiteX1" fmla="*/ 645234 w 645101"/>
                    <a:gd name="connsiteY1" fmla="*/ 322627 h 394562"/>
                    <a:gd name="connsiteX2" fmla="*/ 573227 w 645101"/>
                    <a:gd name="connsiteY2" fmla="*/ 394639 h 394562"/>
                    <a:gd name="connsiteX3" fmla="*/ 72139 w 645101"/>
                    <a:gd name="connsiteY3" fmla="*/ 394639 h 394562"/>
                    <a:gd name="connsiteX4" fmla="*/ 133 w 645101"/>
                    <a:gd name="connsiteY4" fmla="*/ 322627 h 394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5101" h="394562">
                      <a:moveTo>
                        <a:pt x="322684" y="76"/>
                      </a:moveTo>
                      <a:lnTo>
                        <a:pt x="645234" y="322627"/>
                      </a:lnTo>
                      <a:lnTo>
                        <a:pt x="573227" y="394639"/>
                      </a:lnTo>
                      <a:lnTo>
                        <a:pt x="72139" y="394639"/>
                      </a:lnTo>
                      <a:lnTo>
                        <a:pt x="133" y="322627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284EDA79-4601-7C1E-8130-93ABE2B94762}"/>
                    </a:ext>
                  </a:extLst>
                </p:cNvPr>
                <p:cNvSpPr/>
                <p:nvPr/>
              </p:nvSpPr>
              <p:spPr>
                <a:xfrm>
                  <a:off x="3323657" y="4273349"/>
                  <a:ext cx="394557" cy="1304199"/>
                </a:xfrm>
                <a:custGeom>
                  <a:avLst/>
                  <a:gdLst>
                    <a:gd name="connsiteX0" fmla="*/ 133 w 394557"/>
                    <a:gd name="connsiteY0" fmla="*/ 200502 h 1304199"/>
                    <a:gd name="connsiteX1" fmla="*/ 79044 w 394557"/>
                    <a:gd name="connsiteY1" fmla="*/ 76 h 1304199"/>
                    <a:gd name="connsiteX2" fmla="*/ 394691 w 394557"/>
                    <a:gd name="connsiteY2" fmla="*/ 209971 h 1304199"/>
                    <a:gd name="connsiteX3" fmla="*/ 394691 w 394557"/>
                    <a:gd name="connsiteY3" fmla="*/ 981725 h 1304199"/>
                    <a:gd name="connsiteX4" fmla="*/ 72139 w 394557"/>
                    <a:gd name="connsiteY4" fmla="*/ 1304276 h 1304199"/>
                    <a:gd name="connsiteX5" fmla="*/ 133 w 394557"/>
                    <a:gd name="connsiteY5" fmla="*/ 1232279 h 130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7" h="1304199">
                      <a:moveTo>
                        <a:pt x="133" y="200502"/>
                      </a:moveTo>
                      <a:lnTo>
                        <a:pt x="79044" y="76"/>
                      </a:lnTo>
                      <a:lnTo>
                        <a:pt x="394691" y="209971"/>
                      </a:lnTo>
                      <a:lnTo>
                        <a:pt x="394691" y="981725"/>
                      </a:lnTo>
                      <a:lnTo>
                        <a:pt x="72139" y="1304276"/>
                      </a:lnTo>
                      <a:lnTo>
                        <a:pt x="133" y="1232279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2D9103A8-1897-DD0B-5CA5-406FF7768934}"/>
                    </a:ext>
                  </a:extLst>
                </p:cNvPr>
                <p:cNvSpPr/>
                <p:nvPr/>
              </p:nvSpPr>
              <p:spPr>
                <a:xfrm>
                  <a:off x="3323657" y="2868917"/>
                  <a:ext cx="394557" cy="1304210"/>
                </a:xfrm>
                <a:custGeom>
                  <a:avLst/>
                  <a:gdLst>
                    <a:gd name="connsiteX0" fmla="*/ 133 w 394557"/>
                    <a:gd name="connsiteY0" fmla="*/ 72083 h 1304210"/>
                    <a:gd name="connsiteX1" fmla="*/ 72139 w 394557"/>
                    <a:gd name="connsiteY1" fmla="*/ 76 h 1304210"/>
                    <a:gd name="connsiteX2" fmla="*/ 394691 w 394557"/>
                    <a:gd name="connsiteY2" fmla="*/ 322628 h 1304210"/>
                    <a:gd name="connsiteX3" fmla="*/ 394691 w 394557"/>
                    <a:gd name="connsiteY3" fmla="*/ 1094391 h 1304210"/>
                    <a:gd name="connsiteX4" fmla="*/ 79044 w 394557"/>
                    <a:gd name="connsiteY4" fmla="*/ 1304287 h 1304210"/>
                    <a:gd name="connsiteX5" fmla="*/ 133 w 394557"/>
                    <a:gd name="connsiteY5" fmla="*/ 1103851 h 1304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7" h="1304210">
                      <a:moveTo>
                        <a:pt x="133" y="72083"/>
                      </a:moveTo>
                      <a:lnTo>
                        <a:pt x="72139" y="76"/>
                      </a:lnTo>
                      <a:lnTo>
                        <a:pt x="394691" y="322628"/>
                      </a:lnTo>
                      <a:lnTo>
                        <a:pt x="394691" y="1094391"/>
                      </a:lnTo>
                      <a:lnTo>
                        <a:pt x="79044" y="1304287"/>
                      </a:lnTo>
                      <a:lnTo>
                        <a:pt x="133" y="1103851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575D281C-156D-4C8D-E174-29C371A3CCA7}"/>
                    </a:ext>
                  </a:extLst>
                </p:cNvPr>
                <p:cNvSpPr/>
                <p:nvPr/>
              </p:nvSpPr>
              <p:spPr>
                <a:xfrm>
                  <a:off x="3463256" y="4025957"/>
                  <a:ext cx="616448" cy="394551"/>
                </a:xfrm>
                <a:custGeom>
                  <a:avLst/>
                  <a:gdLst>
                    <a:gd name="connsiteX0" fmla="*/ 133 w 616448"/>
                    <a:gd name="connsiteY0" fmla="*/ 197355 h 394551"/>
                    <a:gd name="connsiteX1" fmla="*/ 296803 w 616448"/>
                    <a:gd name="connsiteY1" fmla="*/ 76 h 394551"/>
                    <a:gd name="connsiteX2" fmla="*/ 319911 w 616448"/>
                    <a:gd name="connsiteY2" fmla="*/ 76 h 394551"/>
                    <a:gd name="connsiteX3" fmla="*/ 616581 w 616448"/>
                    <a:gd name="connsiteY3" fmla="*/ 197355 h 394551"/>
                    <a:gd name="connsiteX4" fmla="*/ 319911 w 616448"/>
                    <a:gd name="connsiteY4" fmla="*/ 394628 h 394551"/>
                    <a:gd name="connsiteX5" fmla="*/ 296803 w 616448"/>
                    <a:gd name="connsiteY5" fmla="*/ 394628 h 39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6448" h="394551">
                      <a:moveTo>
                        <a:pt x="133" y="197355"/>
                      </a:moveTo>
                      <a:lnTo>
                        <a:pt x="296803" y="76"/>
                      </a:lnTo>
                      <a:lnTo>
                        <a:pt x="319911" y="76"/>
                      </a:lnTo>
                      <a:lnTo>
                        <a:pt x="616581" y="197355"/>
                      </a:lnTo>
                      <a:lnTo>
                        <a:pt x="319911" y="394628"/>
                      </a:lnTo>
                      <a:lnTo>
                        <a:pt x="296803" y="394628"/>
                      </a:lnTo>
                      <a:close/>
                    </a:path>
                  </a:pathLst>
                </a:custGeom>
                <a:grpFill/>
                <a:ln w="147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126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10B25-42DC-1718-4603-F68052C65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B1417DD-0194-3D54-157B-F54ADFB6EF68}"/>
              </a:ext>
            </a:extLst>
          </p:cNvPr>
          <p:cNvGrpSpPr/>
          <p:nvPr/>
        </p:nvGrpSpPr>
        <p:grpSpPr>
          <a:xfrm>
            <a:off x="603196" y="1488815"/>
            <a:ext cx="10985608" cy="4686300"/>
            <a:chOff x="603196" y="1488815"/>
            <a:chExt cx="10985608" cy="4686300"/>
          </a:xfrm>
        </p:grpSpPr>
        <p:sp>
          <p:nvSpPr>
            <p:cNvPr id="136" name="Rounded Rectangle 2">
              <a:extLst>
                <a:ext uri="{FF2B5EF4-FFF2-40B4-BE49-F238E27FC236}">
                  <a16:creationId xmlns:a16="http://schemas.microsoft.com/office/drawing/2014/main" id="{21BB65CB-2945-9296-3F5C-6F1ACBD9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6" y="1488815"/>
              <a:ext cx="10985608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ED1C23C6-CEA1-E771-3E3B-D3E8B9A77A12}"/>
                </a:ext>
              </a:extLst>
            </p:cNvPr>
            <p:cNvSpPr/>
            <p:nvPr/>
          </p:nvSpPr>
          <p:spPr>
            <a:xfrm>
              <a:off x="728829" y="1612577"/>
              <a:ext cx="10734342" cy="4438771"/>
            </a:xfrm>
            <a:prstGeom prst="rect">
              <a:avLst/>
            </a:prstGeom>
            <a:solidFill>
              <a:srgbClr val="000000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9569BAB5-BB50-FBDA-CB47-7DA16633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세그먼트 틈 간격 속성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9173F-0D93-0A1D-7F95-24E2BC487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745C67C-AE7C-ED26-CF9A-79325FEF430D}"/>
              </a:ext>
            </a:extLst>
          </p:cNvPr>
          <p:cNvGrpSpPr/>
          <p:nvPr/>
        </p:nvGrpSpPr>
        <p:grpSpPr>
          <a:xfrm>
            <a:off x="728829" y="1993188"/>
            <a:ext cx="9366734" cy="4058160"/>
            <a:chOff x="728829" y="1993188"/>
            <a:chExt cx="9366734" cy="405816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043D018-93AB-B055-CEF6-56C0D83F4598}"/>
                </a:ext>
              </a:extLst>
            </p:cNvPr>
            <p:cNvSpPr/>
            <p:nvPr/>
          </p:nvSpPr>
          <p:spPr>
            <a:xfrm>
              <a:off x="728829" y="2949973"/>
              <a:ext cx="2049257" cy="3101375"/>
            </a:xfrm>
            <a:custGeom>
              <a:avLst/>
              <a:gdLst>
                <a:gd name="connsiteX0" fmla="*/ 0 w 1948132"/>
                <a:gd name="connsiteY0" fmla="*/ 0 h 2948331"/>
                <a:gd name="connsiteX1" fmla="*/ 0 w 1948132"/>
                <a:gd name="connsiteY1" fmla="*/ 723285 h 2948331"/>
                <a:gd name="connsiteX2" fmla="*/ 1127241 w 1948132"/>
                <a:gd name="connsiteY2" fmla="*/ 723285 h 2948331"/>
                <a:gd name="connsiteX3" fmla="*/ 1718512 w 1948132"/>
                <a:gd name="connsiteY3" fmla="*/ 132015 h 2948331"/>
                <a:gd name="connsiteX4" fmla="*/ 1586498 w 1948132"/>
                <a:gd name="connsiteY4" fmla="*/ 0 h 2948331"/>
                <a:gd name="connsiteX5" fmla="*/ 0 w 1948132"/>
                <a:gd name="connsiteY5" fmla="*/ 0 h 2948331"/>
                <a:gd name="connsiteX6" fmla="*/ 1816119 w 1948132"/>
                <a:gd name="connsiteY6" fmla="*/ 229645 h 2948331"/>
                <a:gd name="connsiteX7" fmla="*/ 1224901 w 1948132"/>
                <a:gd name="connsiteY7" fmla="*/ 820922 h 2948331"/>
                <a:gd name="connsiteX8" fmla="*/ 1224901 w 1948132"/>
                <a:gd name="connsiteY8" fmla="*/ 2235569 h 2948331"/>
                <a:gd name="connsiteX9" fmla="*/ 1803470 w 1948132"/>
                <a:gd name="connsiteY9" fmla="*/ 2620299 h 2948331"/>
                <a:gd name="connsiteX10" fmla="*/ 1948133 w 1948132"/>
                <a:gd name="connsiteY10" fmla="*/ 2252891 h 2948331"/>
                <a:gd name="connsiteX11" fmla="*/ 1948133 w 1948132"/>
                <a:gd name="connsiteY11" fmla="*/ 361636 h 2948331"/>
                <a:gd name="connsiteX12" fmla="*/ 1816119 w 1948132"/>
                <a:gd name="connsiteY12" fmla="*/ 229645 h 2948331"/>
                <a:gd name="connsiteX13" fmla="*/ 0 w 1948132"/>
                <a:gd name="connsiteY13" fmla="*/ 2350573 h 2948331"/>
                <a:gd name="connsiteX14" fmla="*/ 0 w 1948132"/>
                <a:gd name="connsiteY14" fmla="*/ 2948332 h 2948331"/>
                <a:gd name="connsiteX15" fmla="*/ 1337124 w 1948132"/>
                <a:gd name="connsiteY15" fmla="*/ 2948332 h 2948331"/>
                <a:gd name="connsiteX16" fmla="*/ 1692246 w 1948132"/>
                <a:gd name="connsiteY16" fmla="*/ 2712178 h 2948331"/>
                <a:gd name="connsiteX17" fmla="*/ 1148431 w 1948132"/>
                <a:gd name="connsiteY17" fmla="*/ 2350573 h 2948331"/>
                <a:gd name="connsiteX18" fmla="*/ 0 w 1948132"/>
                <a:gd name="connsiteY18" fmla="*/ 2350573 h 2948331"/>
                <a:gd name="connsiteX19" fmla="*/ 1803470 w 1948132"/>
                <a:gd name="connsiteY19" fmla="*/ 2804026 h 2948331"/>
                <a:gd name="connsiteX20" fmla="*/ 1586469 w 1948132"/>
                <a:gd name="connsiteY20" fmla="*/ 2948332 h 2948331"/>
                <a:gd name="connsiteX21" fmla="*/ 1860302 w 1948132"/>
                <a:gd name="connsiteY21" fmla="*/ 2948332 h 2948331"/>
                <a:gd name="connsiteX22" fmla="*/ 1803470 w 1948132"/>
                <a:gd name="connsiteY22" fmla="*/ 2804026 h 294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8132" h="2948331">
                  <a:moveTo>
                    <a:pt x="0" y="0"/>
                  </a:moveTo>
                  <a:lnTo>
                    <a:pt x="0" y="723285"/>
                  </a:lnTo>
                  <a:lnTo>
                    <a:pt x="1127241" y="723285"/>
                  </a:lnTo>
                  <a:lnTo>
                    <a:pt x="1718512" y="132015"/>
                  </a:lnTo>
                  <a:lnTo>
                    <a:pt x="1586498" y="0"/>
                  </a:lnTo>
                  <a:lnTo>
                    <a:pt x="0" y="0"/>
                  </a:lnTo>
                  <a:close/>
                  <a:moveTo>
                    <a:pt x="1816119" y="229645"/>
                  </a:moveTo>
                  <a:lnTo>
                    <a:pt x="1224901" y="820922"/>
                  </a:lnTo>
                  <a:lnTo>
                    <a:pt x="1224901" y="2235569"/>
                  </a:lnTo>
                  <a:lnTo>
                    <a:pt x="1803470" y="2620299"/>
                  </a:lnTo>
                  <a:lnTo>
                    <a:pt x="1948133" y="2252891"/>
                  </a:lnTo>
                  <a:lnTo>
                    <a:pt x="1948133" y="361636"/>
                  </a:lnTo>
                  <a:lnTo>
                    <a:pt x="1816119" y="229645"/>
                  </a:lnTo>
                  <a:close/>
                  <a:moveTo>
                    <a:pt x="0" y="2350573"/>
                  </a:moveTo>
                  <a:lnTo>
                    <a:pt x="0" y="2948332"/>
                  </a:lnTo>
                  <a:lnTo>
                    <a:pt x="1337124" y="2948332"/>
                  </a:lnTo>
                  <a:lnTo>
                    <a:pt x="1692246" y="2712178"/>
                  </a:lnTo>
                  <a:lnTo>
                    <a:pt x="1148431" y="2350573"/>
                  </a:lnTo>
                  <a:lnTo>
                    <a:pt x="0" y="2350573"/>
                  </a:lnTo>
                  <a:close/>
                  <a:moveTo>
                    <a:pt x="1803470" y="2804026"/>
                  </a:moveTo>
                  <a:lnTo>
                    <a:pt x="1586469" y="2948332"/>
                  </a:lnTo>
                  <a:lnTo>
                    <a:pt x="1860302" y="2948332"/>
                  </a:lnTo>
                  <a:lnTo>
                    <a:pt x="1803470" y="28040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4875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5ED807D-2C0C-B383-D87C-4032A754C9E2}"/>
                </a:ext>
              </a:extLst>
            </p:cNvPr>
            <p:cNvSpPr/>
            <p:nvPr/>
          </p:nvSpPr>
          <p:spPr>
            <a:xfrm>
              <a:off x="2041889" y="1993188"/>
              <a:ext cx="535028" cy="274674"/>
            </a:xfrm>
            <a:custGeom>
              <a:avLst/>
              <a:gdLst>
                <a:gd name="connsiteX0" fmla="*/ 171673 w 508626"/>
                <a:gd name="connsiteY0" fmla="*/ 210285 h 261120"/>
                <a:gd name="connsiteX1" fmla="*/ 158894 w 508626"/>
                <a:gd name="connsiteY1" fmla="*/ 214729 h 261120"/>
                <a:gd name="connsiteX2" fmla="*/ 142227 w 508626"/>
                <a:gd name="connsiteY2" fmla="*/ 217786 h 261120"/>
                <a:gd name="connsiteX3" fmla="*/ 124449 w 508626"/>
                <a:gd name="connsiteY3" fmla="*/ 219729 h 261120"/>
                <a:gd name="connsiteX4" fmla="*/ 108059 w 508626"/>
                <a:gd name="connsiteY4" fmla="*/ 220563 h 261120"/>
                <a:gd name="connsiteX5" fmla="*/ 64724 w 508626"/>
                <a:gd name="connsiteY5" fmla="*/ 213062 h 261120"/>
                <a:gd name="connsiteX6" fmla="*/ 30556 w 508626"/>
                <a:gd name="connsiteY6" fmla="*/ 191952 h 261120"/>
                <a:gd name="connsiteX7" fmla="*/ 8055 w 508626"/>
                <a:gd name="connsiteY7" fmla="*/ 157227 h 261120"/>
                <a:gd name="connsiteX8" fmla="*/ 0 w 508626"/>
                <a:gd name="connsiteY8" fmla="*/ 110281 h 261120"/>
                <a:gd name="connsiteX9" fmla="*/ 7500 w 508626"/>
                <a:gd name="connsiteY9" fmla="*/ 66112 h 261120"/>
                <a:gd name="connsiteX10" fmla="*/ 29168 w 508626"/>
                <a:gd name="connsiteY10" fmla="*/ 31111 h 261120"/>
                <a:gd name="connsiteX11" fmla="*/ 63335 w 508626"/>
                <a:gd name="connsiteY11" fmla="*/ 8334 h 261120"/>
                <a:gd name="connsiteX12" fmla="*/ 108337 w 508626"/>
                <a:gd name="connsiteY12" fmla="*/ 0 h 261120"/>
                <a:gd name="connsiteX13" fmla="*/ 138616 w 508626"/>
                <a:gd name="connsiteY13" fmla="*/ 2222 h 261120"/>
                <a:gd name="connsiteX14" fmla="*/ 164451 w 508626"/>
                <a:gd name="connsiteY14" fmla="*/ 7777 h 261120"/>
                <a:gd name="connsiteX15" fmla="*/ 169172 w 508626"/>
                <a:gd name="connsiteY15" fmla="*/ 10555 h 261120"/>
                <a:gd name="connsiteX16" fmla="*/ 169451 w 508626"/>
                <a:gd name="connsiteY16" fmla="*/ 14167 h 261120"/>
                <a:gd name="connsiteX17" fmla="*/ 165284 w 508626"/>
                <a:gd name="connsiteY17" fmla="*/ 38890 h 261120"/>
                <a:gd name="connsiteX18" fmla="*/ 162784 w 508626"/>
                <a:gd name="connsiteY18" fmla="*/ 43335 h 261120"/>
                <a:gd name="connsiteX19" fmla="*/ 156950 w 508626"/>
                <a:gd name="connsiteY19" fmla="*/ 41945 h 261120"/>
                <a:gd name="connsiteX20" fmla="*/ 132226 w 508626"/>
                <a:gd name="connsiteY20" fmla="*/ 36111 h 261120"/>
                <a:gd name="connsiteX21" fmla="*/ 108059 w 508626"/>
                <a:gd name="connsiteY21" fmla="*/ 34445 h 261120"/>
                <a:gd name="connsiteX22" fmla="*/ 80003 w 508626"/>
                <a:gd name="connsiteY22" fmla="*/ 40001 h 261120"/>
                <a:gd name="connsiteX23" fmla="*/ 58335 w 508626"/>
                <a:gd name="connsiteY23" fmla="*/ 55835 h 261120"/>
                <a:gd name="connsiteX24" fmla="*/ 43890 w 508626"/>
                <a:gd name="connsiteY24" fmla="*/ 79724 h 261120"/>
                <a:gd name="connsiteX25" fmla="*/ 38890 w 508626"/>
                <a:gd name="connsiteY25" fmla="*/ 110281 h 261120"/>
                <a:gd name="connsiteX26" fmla="*/ 43890 w 508626"/>
                <a:gd name="connsiteY26" fmla="*/ 142505 h 261120"/>
                <a:gd name="connsiteX27" fmla="*/ 58335 w 508626"/>
                <a:gd name="connsiteY27" fmla="*/ 166672 h 261120"/>
                <a:gd name="connsiteX28" fmla="*/ 80281 w 508626"/>
                <a:gd name="connsiteY28" fmla="*/ 181673 h 261120"/>
                <a:gd name="connsiteX29" fmla="*/ 108059 w 508626"/>
                <a:gd name="connsiteY29" fmla="*/ 186673 h 261120"/>
                <a:gd name="connsiteX30" fmla="*/ 126671 w 508626"/>
                <a:gd name="connsiteY30" fmla="*/ 186118 h 261120"/>
                <a:gd name="connsiteX31" fmla="*/ 139727 w 508626"/>
                <a:gd name="connsiteY31" fmla="*/ 183895 h 261120"/>
                <a:gd name="connsiteX32" fmla="*/ 139727 w 508626"/>
                <a:gd name="connsiteY32" fmla="*/ 132505 h 261120"/>
                <a:gd name="connsiteX33" fmla="*/ 97225 w 508626"/>
                <a:gd name="connsiteY33" fmla="*/ 132505 h 261120"/>
                <a:gd name="connsiteX34" fmla="*/ 91670 w 508626"/>
                <a:gd name="connsiteY34" fmla="*/ 126948 h 261120"/>
                <a:gd name="connsiteX35" fmla="*/ 91670 w 508626"/>
                <a:gd name="connsiteY35" fmla="*/ 103337 h 261120"/>
                <a:gd name="connsiteX36" fmla="*/ 97503 w 508626"/>
                <a:gd name="connsiteY36" fmla="*/ 97780 h 261120"/>
                <a:gd name="connsiteX37" fmla="*/ 168617 w 508626"/>
                <a:gd name="connsiteY37" fmla="*/ 97780 h 261120"/>
                <a:gd name="connsiteX38" fmla="*/ 176118 w 508626"/>
                <a:gd name="connsiteY38" fmla="*/ 99447 h 261120"/>
                <a:gd name="connsiteX39" fmla="*/ 177506 w 508626"/>
                <a:gd name="connsiteY39" fmla="*/ 106670 h 261120"/>
                <a:gd name="connsiteX40" fmla="*/ 177506 w 508626"/>
                <a:gd name="connsiteY40" fmla="*/ 198895 h 261120"/>
                <a:gd name="connsiteX41" fmla="*/ 176118 w 508626"/>
                <a:gd name="connsiteY41" fmla="*/ 206119 h 261120"/>
                <a:gd name="connsiteX42" fmla="*/ 171673 w 508626"/>
                <a:gd name="connsiteY42" fmla="*/ 210285 h 261120"/>
                <a:gd name="connsiteX43" fmla="*/ 307235 w 508626"/>
                <a:gd name="connsiteY43" fmla="*/ 217786 h 261120"/>
                <a:gd name="connsiteX44" fmla="*/ 303902 w 508626"/>
                <a:gd name="connsiteY44" fmla="*/ 217229 h 261120"/>
                <a:gd name="connsiteX45" fmla="*/ 303351 w 508626"/>
                <a:gd name="connsiteY45" fmla="*/ 213896 h 261120"/>
                <a:gd name="connsiteX46" fmla="*/ 303351 w 508626"/>
                <a:gd name="connsiteY46" fmla="*/ 201952 h 261120"/>
                <a:gd name="connsiteX47" fmla="*/ 287785 w 508626"/>
                <a:gd name="connsiteY47" fmla="*/ 214729 h 261120"/>
                <a:gd name="connsiteX48" fmla="*/ 266683 w 508626"/>
                <a:gd name="connsiteY48" fmla="*/ 220008 h 261120"/>
                <a:gd name="connsiteX49" fmla="*/ 244733 w 508626"/>
                <a:gd name="connsiteY49" fmla="*/ 216674 h 261120"/>
                <a:gd name="connsiteX50" fmla="*/ 227231 w 508626"/>
                <a:gd name="connsiteY50" fmla="*/ 206674 h 261120"/>
                <a:gd name="connsiteX51" fmla="*/ 216676 w 508626"/>
                <a:gd name="connsiteY51" fmla="*/ 190562 h 261120"/>
                <a:gd name="connsiteX52" fmla="*/ 212786 w 508626"/>
                <a:gd name="connsiteY52" fmla="*/ 168617 h 261120"/>
                <a:gd name="connsiteX53" fmla="*/ 219731 w 508626"/>
                <a:gd name="connsiteY53" fmla="*/ 142505 h 261120"/>
                <a:gd name="connsiteX54" fmla="*/ 238065 w 508626"/>
                <a:gd name="connsiteY54" fmla="*/ 124448 h 261120"/>
                <a:gd name="connsiteX55" fmla="*/ 265567 w 508626"/>
                <a:gd name="connsiteY55" fmla="*/ 115004 h 261120"/>
                <a:gd name="connsiteX56" fmla="*/ 300568 w 508626"/>
                <a:gd name="connsiteY56" fmla="*/ 113059 h 261120"/>
                <a:gd name="connsiteX57" fmla="*/ 281684 w 508626"/>
                <a:gd name="connsiteY57" fmla="*/ 88891 h 261120"/>
                <a:gd name="connsiteX58" fmla="*/ 270285 w 508626"/>
                <a:gd name="connsiteY58" fmla="*/ 89170 h 261120"/>
                <a:gd name="connsiteX59" fmla="*/ 259183 w 508626"/>
                <a:gd name="connsiteY59" fmla="*/ 91947 h 261120"/>
                <a:gd name="connsiteX60" fmla="*/ 248900 w 508626"/>
                <a:gd name="connsiteY60" fmla="*/ 96113 h 261120"/>
                <a:gd name="connsiteX61" fmla="*/ 240016 w 508626"/>
                <a:gd name="connsiteY61" fmla="*/ 100837 h 261120"/>
                <a:gd name="connsiteX62" fmla="*/ 231676 w 508626"/>
                <a:gd name="connsiteY62" fmla="*/ 104725 h 261120"/>
                <a:gd name="connsiteX63" fmla="*/ 229176 w 508626"/>
                <a:gd name="connsiteY63" fmla="*/ 99170 h 261120"/>
                <a:gd name="connsiteX64" fmla="*/ 229176 w 508626"/>
                <a:gd name="connsiteY64" fmla="*/ 76113 h 261120"/>
                <a:gd name="connsiteX65" fmla="*/ 229731 w 508626"/>
                <a:gd name="connsiteY65" fmla="*/ 71113 h 261120"/>
                <a:gd name="connsiteX66" fmla="*/ 233898 w 508626"/>
                <a:gd name="connsiteY66" fmla="*/ 67779 h 261120"/>
                <a:gd name="connsiteX67" fmla="*/ 253350 w 508626"/>
                <a:gd name="connsiteY67" fmla="*/ 60002 h 261120"/>
                <a:gd name="connsiteX68" fmla="*/ 280017 w 508626"/>
                <a:gd name="connsiteY68" fmla="*/ 56390 h 261120"/>
                <a:gd name="connsiteX69" fmla="*/ 322236 w 508626"/>
                <a:gd name="connsiteY69" fmla="*/ 70836 h 261120"/>
                <a:gd name="connsiteX70" fmla="*/ 336403 w 508626"/>
                <a:gd name="connsiteY70" fmla="*/ 115559 h 261120"/>
                <a:gd name="connsiteX71" fmla="*/ 336403 w 508626"/>
                <a:gd name="connsiteY71" fmla="*/ 178895 h 261120"/>
                <a:gd name="connsiteX72" fmla="*/ 336403 w 508626"/>
                <a:gd name="connsiteY72" fmla="*/ 186951 h 261120"/>
                <a:gd name="connsiteX73" fmla="*/ 336403 w 508626"/>
                <a:gd name="connsiteY73" fmla="*/ 195562 h 261120"/>
                <a:gd name="connsiteX74" fmla="*/ 336686 w 508626"/>
                <a:gd name="connsiteY74" fmla="*/ 203895 h 261120"/>
                <a:gd name="connsiteX75" fmla="*/ 337236 w 508626"/>
                <a:gd name="connsiteY75" fmla="*/ 211119 h 261120"/>
                <a:gd name="connsiteX76" fmla="*/ 336686 w 508626"/>
                <a:gd name="connsiteY76" fmla="*/ 217229 h 261120"/>
                <a:gd name="connsiteX77" fmla="*/ 332787 w 508626"/>
                <a:gd name="connsiteY77" fmla="*/ 217786 h 261120"/>
                <a:gd name="connsiteX78" fmla="*/ 303351 w 508626"/>
                <a:gd name="connsiteY78" fmla="*/ 141115 h 261120"/>
                <a:gd name="connsiteX79" fmla="*/ 277234 w 508626"/>
                <a:gd name="connsiteY79" fmla="*/ 143615 h 261120"/>
                <a:gd name="connsiteX80" fmla="*/ 260567 w 508626"/>
                <a:gd name="connsiteY80" fmla="*/ 149172 h 261120"/>
                <a:gd name="connsiteX81" fmla="*/ 252233 w 508626"/>
                <a:gd name="connsiteY81" fmla="*/ 157782 h 261120"/>
                <a:gd name="connsiteX82" fmla="*/ 250016 w 508626"/>
                <a:gd name="connsiteY82" fmla="*/ 168894 h 261120"/>
                <a:gd name="connsiteX83" fmla="*/ 255284 w 508626"/>
                <a:gd name="connsiteY83" fmla="*/ 182785 h 261120"/>
                <a:gd name="connsiteX84" fmla="*/ 270017 w 508626"/>
                <a:gd name="connsiteY84" fmla="*/ 187506 h 261120"/>
                <a:gd name="connsiteX85" fmla="*/ 293901 w 508626"/>
                <a:gd name="connsiteY85" fmla="*/ 176673 h 261120"/>
                <a:gd name="connsiteX86" fmla="*/ 303351 w 508626"/>
                <a:gd name="connsiteY86" fmla="*/ 141115 h 261120"/>
                <a:gd name="connsiteX87" fmla="*/ 444189 w 508626"/>
                <a:gd name="connsiteY87" fmla="*/ 223896 h 261120"/>
                <a:gd name="connsiteX88" fmla="*/ 426406 w 508626"/>
                <a:gd name="connsiteY88" fmla="*/ 220008 h 261120"/>
                <a:gd name="connsiteX89" fmla="*/ 410855 w 508626"/>
                <a:gd name="connsiteY89" fmla="*/ 208062 h 261120"/>
                <a:gd name="connsiteX90" fmla="*/ 410855 w 508626"/>
                <a:gd name="connsiteY90" fmla="*/ 255564 h 261120"/>
                <a:gd name="connsiteX91" fmla="*/ 409739 w 508626"/>
                <a:gd name="connsiteY91" fmla="*/ 259731 h 261120"/>
                <a:gd name="connsiteX92" fmla="*/ 405572 w 508626"/>
                <a:gd name="connsiteY92" fmla="*/ 261121 h 261120"/>
                <a:gd name="connsiteX93" fmla="*/ 379738 w 508626"/>
                <a:gd name="connsiteY93" fmla="*/ 261121 h 261120"/>
                <a:gd name="connsiteX94" fmla="*/ 375571 w 508626"/>
                <a:gd name="connsiteY94" fmla="*/ 259731 h 261120"/>
                <a:gd name="connsiteX95" fmla="*/ 374455 w 508626"/>
                <a:gd name="connsiteY95" fmla="*/ 255564 h 261120"/>
                <a:gd name="connsiteX96" fmla="*/ 374455 w 508626"/>
                <a:gd name="connsiteY96" fmla="*/ 67224 h 261120"/>
                <a:gd name="connsiteX97" fmla="*/ 375839 w 508626"/>
                <a:gd name="connsiteY97" fmla="*/ 62224 h 261120"/>
                <a:gd name="connsiteX98" fmla="*/ 380571 w 508626"/>
                <a:gd name="connsiteY98" fmla="*/ 60835 h 261120"/>
                <a:gd name="connsiteX99" fmla="*/ 405572 w 508626"/>
                <a:gd name="connsiteY99" fmla="*/ 60835 h 261120"/>
                <a:gd name="connsiteX100" fmla="*/ 410007 w 508626"/>
                <a:gd name="connsiteY100" fmla="*/ 61946 h 261120"/>
                <a:gd name="connsiteX101" fmla="*/ 411406 w 508626"/>
                <a:gd name="connsiteY101" fmla="*/ 65836 h 261120"/>
                <a:gd name="connsiteX102" fmla="*/ 411406 w 508626"/>
                <a:gd name="connsiteY102" fmla="*/ 76669 h 261120"/>
                <a:gd name="connsiteX103" fmla="*/ 417790 w 508626"/>
                <a:gd name="connsiteY103" fmla="*/ 70279 h 261120"/>
                <a:gd name="connsiteX104" fmla="*/ 426406 w 508626"/>
                <a:gd name="connsiteY104" fmla="*/ 64724 h 261120"/>
                <a:gd name="connsiteX105" fmla="*/ 436406 w 508626"/>
                <a:gd name="connsiteY105" fmla="*/ 60835 h 261120"/>
                <a:gd name="connsiteX106" fmla="*/ 447240 w 508626"/>
                <a:gd name="connsiteY106" fmla="*/ 59445 h 261120"/>
                <a:gd name="connsiteX107" fmla="*/ 472509 w 508626"/>
                <a:gd name="connsiteY107" fmla="*/ 65279 h 261120"/>
                <a:gd name="connsiteX108" fmla="*/ 491959 w 508626"/>
                <a:gd name="connsiteY108" fmla="*/ 81946 h 261120"/>
                <a:gd name="connsiteX109" fmla="*/ 504177 w 508626"/>
                <a:gd name="connsiteY109" fmla="*/ 108059 h 261120"/>
                <a:gd name="connsiteX110" fmla="*/ 508626 w 508626"/>
                <a:gd name="connsiteY110" fmla="*/ 142505 h 261120"/>
                <a:gd name="connsiteX111" fmla="*/ 504177 w 508626"/>
                <a:gd name="connsiteY111" fmla="*/ 175561 h 261120"/>
                <a:gd name="connsiteX112" fmla="*/ 491408 w 508626"/>
                <a:gd name="connsiteY112" fmla="*/ 201395 h 261120"/>
                <a:gd name="connsiteX113" fmla="*/ 471125 w 508626"/>
                <a:gd name="connsiteY113" fmla="*/ 217786 h 261120"/>
                <a:gd name="connsiteX114" fmla="*/ 444175 w 508626"/>
                <a:gd name="connsiteY114" fmla="*/ 223896 h 261120"/>
                <a:gd name="connsiteX115" fmla="*/ 440856 w 508626"/>
                <a:gd name="connsiteY115" fmla="*/ 93337 h 261120"/>
                <a:gd name="connsiteX116" fmla="*/ 429457 w 508626"/>
                <a:gd name="connsiteY116" fmla="*/ 96392 h 261120"/>
                <a:gd name="connsiteX117" fmla="*/ 420022 w 508626"/>
                <a:gd name="connsiteY117" fmla="*/ 105280 h 261120"/>
                <a:gd name="connsiteX118" fmla="*/ 413072 w 508626"/>
                <a:gd name="connsiteY118" fmla="*/ 120281 h 261120"/>
                <a:gd name="connsiteX119" fmla="*/ 410572 w 508626"/>
                <a:gd name="connsiteY119" fmla="*/ 141948 h 261120"/>
                <a:gd name="connsiteX120" fmla="*/ 412790 w 508626"/>
                <a:gd name="connsiteY120" fmla="*/ 164172 h 261120"/>
                <a:gd name="connsiteX121" fmla="*/ 419189 w 508626"/>
                <a:gd name="connsiteY121" fmla="*/ 179173 h 261120"/>
                <a:gd name="connsiteX122" fmla="*/ 428906 w 508626"/>
                <a:gd name="connsiteY122" fmla="*/ 187785 h 261120"/>
                <a:gd name="connsiteX123" fmla="*/ 440856 w 508626"/>
                <a:gd name="connsiteY123" fmla="*/ 190285 h 261120"/>
                <a:gd name="connsiteX124" fmla="*/ 463074 w 508626"/>
                <a:gd name="connsiteY124" fmla="*/ 178616 h 261120"/>
                <a:gd name="connsiteX125" fmla="*/ 471690 w 508626"/>
                <a:gd name="connsiteY125" fmla="*/ 141948 h 261120"/>
                <a:gd name="connsiteX126" fmla="*/ 463074 w 508626"/>
                <a:gd name="connsiteY126" fmla="*/ 104725 h 261120"/>
                <a:gd name="connsiteX127" fmla="*/ 440856 w 508626"/>
                <a:gd name="connsiteY127" fmla="*/ 93337 h 26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508626" h="261120">
                  <a:moveTo>
                    <a:pt x="171673" y="210285"/>
                  </a:moveTo>
                  <a:cubicBezTo>
                    <a:pt x="168339" y="211952"/>
                    <a:pt x="164080" y="213433"/>
                    <a:pt x="158894" y="214729"/>
                  </a:cubicBezTo>
                  <a:cubicBezTo>
                    <a:pt x="153709" y="216025"/>
                    <a:pt x="148154" y="217045"/>
                    <a:pt x="142227" y="217786"/>
                  </a:cubicBezTo>
                  <a:cubicBezTo>
                    <a:pt x="136485" y="218711"/>
                    <a:pt x="130560" y="219359"/>
                    <a:pt x="124449" y="219729"/>
                  </a:cubicBezTo>
                  <a:cubicBezTo>
                    <a:pt x="118522" y="220286"/>
                    <a:pt x="113059" y="220563"/>
                    <a:pt x="108059" y="220563"/>
                  </a:cubicBezTo>
                  <a:cubicBezTo>
                    <a:pt x="92503" y="220563"/>
                    <a:pt x="78058" y="218063"/>
                    <a:pt x="64724" y="213062"/>
                  </a:cubicBezTo>
                  <a:cubicBezTo>
                    <a:pt x="51576" y="208248"/>
                    <a:pt x="40186" y="201211"/>
                    <a:pt x="30556" y="191952"/>
                  </a:cubicBezTo>
                  <a:cubicBezTo>
                    <a:pt x="21111" y="182506"/>
                    <a:pt x="13612" y="170931"/>
                    <a:pt x="8055" y="157227"/>
                  </a:cubicBezTo>
                  <a:cubicBezTo>
                    <a:pt x="2685" y="143523"/>
                    <a:pt x="0" y="127875"/>
                    <a:pt x="0" y="110281"/>
                  </a:cubicBezTo>
                  <a:cubicBezTo>
                    <a:pt x="0" y="94354"/>
                    <a:pt x="2500" y="79632"/>
                    <a:pt x="7500" y="66112"/>
                  </a:cubicBezTo>
                  <a:cubicBezTo>
                    <a:pt x="12685" y="52594"/>
                    <a:pt x="19908" y="40927"/>
                    <a:pt x="29168" y="31111"/>
                  </a:cubicBezTo>
                  <a:cubicBezTo>
                    <a:pt x="38613" y="21297"/>
                    <a:pt x="50002" y="13704"/>
                    <a:pt x="63335" y="8334"/>
                  </a:cubicBezTo>
                  <a:cubicBezTo>
                    <a:pt x="76669" y="2777"/>
                    <a:pt x="91670" y="0"/>
                    <a:pt x="108337" y="0"/>
                  </a:cubicBezTo>
                  <a:cubicBezTo>
                    <a:pt x="119263" y="0"/>
                    <a:pt x="129356" y="740"/>
                    <a:pt x="138616" y="2222"/>
                  </a:cubicBezTo>
                  <a:cubicBezTo>
                    <a:pt x="147876" y="3518"/>
                    <a:pt x="156488" y="5371"/>
                    <a:pt x="164451" y="7777"/>
                  </a:cubicBezTo>
                  <a:cubicBezTo>
                    <a:pt x="167227" y="8703"/>
                    <a:pt x="168802" y="9630"/>
                    <a:pt x="169172" y="10555"/>
                  </a:cubicBezTo>
                  <a:cubicBezTo>
                    <a:pt x="169728" y="11297"/>
                    <a:pt x="169821" y="12500"/>
                    <a:pt x="169451" y="14167"/>
                  </a:cubicBezTo>
                  <a:lnTo>
                    <a:pt x="165284" y="38890"/>
                  </a:lnTo>
                  <a:cubicBezTo>
                    <a:pt x="164913" y="41668"/>
                    <a:pt x="164080" y="43149"/>
                    <a:pt x="162784" y="43335"/>
                  </a:cubicBezTo>
                  <a:cubicBezTo>
                    <a:pt x="161672" y="43335"/>
                    <a:pt x="159727" y="42872"/>
                    <a:pt x="156950" y="41945"/>
                  </a:cubicBezTo>
                  <a:cubicBezTo>
                    <a:pt x="148617" y="39168"/>
                    <a:pt x="140375" y="37223"/>
                    <a:pt x="132226" y="36111"/>
                  </a:cubicBezTo>
                  <a:cubicBezTo>
                    <a:pt x="124263" y="35001"/>
                    <a:pt x="116208" y="34445"/>
                    <a:pt x="108059" y="34445"/>
                  </a:cubicBezTo>
                  <a:cubicBezTo>
                    <a:pt x="97874" y="34445"/>
                    <a:pt x="88521" y="36297"/>
                    <a:pt x="80003" y="40001"/>
                  </a:cubicBezTo>
                  <a:cubicBezTo>
                    <a:pt x="71669" y="43705"/>
                    <a:pt x="64447" y="48982"/>
                    <a:pt x="58335" y="55835"/>
                  </a:cubicBezTo>
                  <a:cubicBezTo>
                    <a:pt x="52224" y="62502"/>
                    <a:pt x="47409" y="70465"/>
                    <a:pt x="43890" y="79724"/>
                  </a:cubicBezTo>
                  <a:cubicBezTo>
                    <a:pt x="40556" y="88984"/>
                    <a:pt x="38890" y="99170"/>
                    <a:pt x="38890" y="110281"/>
                  </a:cubicBezTo>
                  <a:cubicBezTo>
                    <a:pt x="38890" y="122318"/>
                    <a:pt x="40556" y="133060"/>
                    <a:pt x="43890" y="142505"/>
                  </a:cubicBezTo>
                  <a:cubicBezTo>
                    <a:pt x="47409" y="151949"/>
                    <a:pt x="52224" y="160005"/>
                    <a:pt x="58335" y="166672"/>
                  </a:cubicBezTo>
                  <a:cubicBezTo>
                    <a:pt x="64632" y="173153"/>
                    <a:pt x="71947" y="178153"/>
                    <a:pt x="80281" y="181673"/>
                  </a:cubicBezTo>
                  <a:cubicBezTo>
                    <a:pt x="88799" y="185006"/>
                    <a:pt x="98058" y="186673"/>
                    <a:pt x="108059" y="186673"/>
                  </a:cubicBezTo>
                  <a:cubicBezTo>
                    <a:pt x="114912" y="186673"/>
                    <a:pt x="121116" y="186487"/>
                    <a:pt x="126671" y="186118"/>
                  </a:cubicBezTo>
                  <a:cubicBezTo>
                    <a:pt x="132412" y="185561"/>
                    <a:pt x="136764" y="184820"/>
                    <a:pt x="139727" y="183895"/>
                  </a:cubicBezTo>
                  <a:lnTo>
                    <a:pt x="139727" y="132505"/>
                  </a:lnTo>
                  <a:lnTo>
                    <a:pt x="97225" y="132505"/>
                  </a:lnTo>
                  <a:cubicBezTo>
                    <a:pt x="93521" y="132505"/>
                    <a:pt x="91670" y="130652"/>
                    <a:pt x="91670" y="126948"/>
                  </a:cubicBezTo>
                  <a:lnTo>
                    <a:pt x="91670" y="103337"/>
                  </a:lnTo>
                  <a:cubicBezTo>
                    <a:pt x="91670" y="99633"/>
                    <a:pt x="93615" y="97780"/>
                    <a:pt x="97503" y="97780"/>
                  </a:cubicBezTo>
                  <a:lnTo>
                    <a:pt x="168617" y="97780"/>
                  </a:lnTo>
                  <a:cubicBezTo>
                    <a:pt x="172876" y="97780"/>
                    <a:pt x="175377" y="98337"/>
                    <a:pt x="176118" y="99447"/>
                  </a:cubicBezTo>
                  <a:cubicBezTo>
                    <a:pt x="177043" y="100558"/>
                    <a:pt x="177506" y="102966"/>
                    <a:pt x="177506" y="106670"/>
                  </a:cubicBezTo>
                  <a:lnTo>
                    <a:pt x="177506" y="198895"/>
                  </a:lnTo>
                  <a:cubicBezTo>
                    <a:pt x="177506" y="202415"/>
                    <a:pt x="177043" y="204822"/>
                    <a:pt x="176118" y="206119"/>
                  </a:cubicBezTo>
                  <a:cubicBezTo>
                    <a:pt x="175192" y="207599"/>
                    <a:pt x="173710" y="208988"/>
                    <a:pt x="171673" y="210285"/>
                  </a:cubicBezTo>
                  <a:close/>
                  <a:moveTo>
                    <a:pt x="307235" y="217786"/>
                  </a:moveTo>
                  <a:cubicBezTo>
                    <a:pt x="305569" y="217786"/>
                    <a:pt x="304452" y="217600"/>
                    <a:pt x="303902" y="217229"/>
                  </a:cubicBezTo>
                  <a:cubicBezTo>
                    <a:pt x="303530" y="216859"/>
                    <a:pt x="303351" y="215748"/>
                    <a:pt x="303351" y="213896"/>
                  </a:cubicBezTo>
                  <a:lnTo>
                    <a:pt x="303351" y="201952"/>
                  </a:lnTo>
                  <a:cubicBezTo>
                    <a:pt x="300196" y="206952"/>
                    <a:pt x="295018" y="211211"/>
                    <a:pt x="287785" y="214729"/>
                  </a:cubicBezTo>
                  <a:cubicBezTo>
                    <a:pt x="280746" y="218249"/>
                    <a:pt x="273707" y="220008"/>
                    <a:pt x="266683" y="220008"/>
                  </a:cubicBezTo>
                  <a:cubicBezTo>
                    <a:pt x="259079" y="220008"/>
                    <a:pt x="251772" y="218896"/>
                    <a:pt x="244733" y="216674"/>
                  </a:cubicBezTo>
                  <a:cubicBezTo>
                    <a:pt x="237694" y="214637"/>
                    <a:pt x="231861" y="211303"/>
                    <a:pt x="227231" y="206674"/>
                  </a:cubicBezTo>
                  <a:cubicBezTo>
                    <a:pt x="222786" y="202229"/>
                    <a:pt x="219268" y="196858"/>
                    <a:pt x="216676" y="190562"/>
                  </a:cubicBezTo>
                  <a:cubicBezTo>
                    <a:pt x="214082" y="184081"/>
                    <a:pt x="212786" y="176765"/>
                    <a:pt x="212786" y="168617"/>
                  </a:cubicBezTo>
                  <a:cubicBezTo>
                    <a:pt x="212786" y="158986"/>
                    <a:pt x="215101" y="150282"/>
                    <a:pt x="219731" y="142505"/>
                  </a:cubicBezTo>
                  <a:cubicBezTo>
                    <a:pt x="224360" y="134726"/>
                    <a:pt x="230472" y="128708"/>
                    <a:pt x="238065" y="124448"/>
                  </a:cubicBezTo>
                  <a:cubicBezTo>
                    <a:pt x="245849" y="120004"/>
                    <a:pt x="255016" y="116855"/>
                    <a:pt x="265567" y="115004"/>
                  </a:cubicBezTo>
                  <a:cubicBezTo>
                    <a:pt x="276118" y="112967"/>
                    <a:pt x="287785" y="112318"/>
                    <a:pt x="300568" y="113059"/>
                  </a:cubicBezTo>
                  <a:cubicBezTo>
                    <a:pt x="299452" y="98429"/>
                    <a:pt x="293157" y="90374"/>
                    <a:pt x="281684" y="88891"/>
                  </a:cubicBezTo>
                  <a:cubicBezTo>
                    <a:pt x="277978" y="88521"/>
                    <a:pt x="274184" y="88613"/>
                    <a:pt x="270285" y="89170"/>
                  </a:cubicBezTo>
                  <a:cubicBezTo>
                    <a:pt x="266579" y="89725"/>
                    <a:pt x="262874" y="90650"/>
                    <a:pt x="259183" y="91947"/>
                  </a:cubicBezTo>
                  <a:cubicBezTo>
                    <a:pt x="255656" y="93058"/>
                    <a:pt x="252233" y="94447"/>
                    <a:pt x="248900" y="96113"/>
                  </a:cubicBezTo>
                  <a:cubicBezTo>
                    <a:pt x="245567" y="97596"/>
                    <a:pt x="242605" y="99170"/>
                    <a:pt x="240016" y="100837"/>
                  </a:cubicBezTo>
                  <a:cubicBezTo>
                    <a:pt x="236120" y="103429"/>
                    <a:pt x="233343" y="104725"/>
                    <a:pt x="231676" y="104725"/>
                  </a:cubicBezTo>
                  <a:cubicBezTo>
                    <a:pt x="230009" y="104725"/>
                    <a:pt x="229176" y="102874"/>
                    <a:pt x="229176" y="99170"/>
                  </a:cubicBezTo>
                  <a:lnTo>
                    <a:pt x="229176" y="76113"/>
                  </a:lnTo>
                  <a:cubicBezTo>
                    <a:pt x="229176" y="73706"/>
                    <a:pt x="229361" y="72040"/>
                    <a:pt x="229731" y="71113"/>
                  </a:cubicBezTo>
                  <a:cubicBezTo>
                    <a:pt x="230286" y="70002"/>
                    <a:pt x="231676" y="68891"/>
                    <a:pt x="233898" y="67779"/>
                  </a:cubicBezTo>
                  <a:cubicBezTo>
                    <a:pt x="239453" y="65002"/>
                    <a:pt x="245939" y="62410"/>
                    <a:pt x="253350" y="60002"/>
                  </a:cubicBezTo>
                  <a:cubicBezTo>
                    <a:pt x="260939" y="57594"/>
                    <a:pt x="269823" y="56390"/>
                    <a:pt x="280017" y="56390"/>
                  </a:cubicBezTo>
                  <a:cubicBezTo>
                    <a:pt x="298902" y="56390"/>
                    <a:pt x="312980" y="61206"/>
                    <a:pt x="322236" y="70836"/>
                  </a:cubicBezTo>
                  <a:cubicBezTo>
                    <a:pt x="331686" y="80466"/>
                    <a:pt x="336403" y="95374"/>
                    <a:pt x="336403" y="115559"/>
                  </a:cubicBezTo>
                  <a:lnTo>
                    <a:pt x="336403" y="178895"/>
                  </a:lnTo>
                  <a:cubicBezTo>
                    <a:pt x="336403" y="181302"/>
                    <a:pt x="336403" y="183987"/>
                    <a:pt x="336403" y="186951"/>
                  </a:cubicBezTo>
                  <a:cubicBezTo>
                    <a:pt x="336403" y="189728"/>
                    <a:pt x="336403" y="192599"/>
                    <a:pt x="336403" y="195562"/>
                  </a:cubicBezTo>
                  <a:cubicBezTo>
                    <a:pt x="336582" y="198525"/>
                    <a:pt x="336686" y="201303"/>
                    <a:pt x="336686" y="203895"/>
                  </a:cubicBezTo>
                  <a:cubicBezTo>
                    <a:pt x="336864" y="206674"/>
                    <a:pt x="337058" y="209082"/>
                    <a:pt x="337236" y="211119"/>
                  </a:cubicBezTo>
                  <a:cubicBezTo>
                    <a:pt x="337608" y="214821"/>
                    <a:pt x="337415" y="216859"/>
                    <a:pt x="336686" y="217229"/>
                  </a:cubicBezTo>
                  <a:cubicBezTo>
                    <a:pt x="335942" y="217600"/>
                    <a:pt x="334647" y="217786"/>
                    <a:pt x="332787" y="217786"/>
                  </a:cubicBezTo>
                  <a:close/>
                  <a:moveTo>
                    <a:pt x="303351" y="141115"/>
                  </a:moveTo>
                  <a:cubicBezTo>
                    <a:pt x="292785" y="141301"/>
                    <a:pt x="284080" y="142134"/>
                    <a:pt x="277234" y="143615"/>
                  </a:cubicBezTo>
                  <a:cubicBezTo>
                    <a:pt x="270374" y="144913"/>
                    <a:pt x="264823" y="146764"/>
                    <a:pt x="260567" y="149172"/>
                  </a:cubicBezTo>
                  <a:cubicBezTo>
                    <a:pt x="256489" y="151580"/>
                    <a:pt x="253707" y="154449"/>
                    <a:pt x="252233" y="157782"/>
                  </a:cubicBezTo>
                  <a:cubicBezTo>
                    <a:pt x="250745" y="161116"/>
                    <a:pt x="250016" y="164820"/>
                    <a:pt x="250016" y="168894"/>
                  </a:cubicBezTo>
                  <a:cubicBezTo>
                    <a:pt x="250016" y="174820"/>
                    <a:pt x="251772" y="179451"/>
                    <a:pt x="255284" y="182785"/>
                  </a:cubicBezTo>
                  <a:cubicBezTo>
                    <a:pt x="258811" y="185932"/>
                    <a:pt x="263707" y="187506"/>
                    <a:pt x="270017" y="187506"/>
                  </a:cubicBezTo>
                  <a:cubicBezTo>
                    <a:pt x="280017" y="187506"/>
                    <a:pt x="287979" y="183895"/>
                    <a:pt x="293901" y="176673"/>
                  </a:cubicBezTo>
                  <a:cubicBezTo>
                    <a:pt x="300018" y="169265"/>
                    <a:pt x="303158" y="157413"/>
                    <a:pt x="303351" y="141115"/>
                  </a:cubicBezTo>
                  <a:close/>
                  <a:moveTo>
                    <a:pt x="444189" y="223896"/>
                  </a:moveTo>
                  <a:cubicBezTo>
                    <a:pt x="438445" y="223896"/>
                    <a:pt x="432522" y="222600"/>
                    <a:pt x="426406" y="220008"/>
                  </a:cubicBezTo>
                  <a:cubicBezTo>
                    <a:pt x="420483" y="217415"/>
                    <a:pt x="415290" y="213433"/>
                    <a:pt x="410855" y="208062"/>
                  </a:cubicBezTo>
                  <a:lnTo>
                    <a:pt x="410855" y="255564"/>
                  </a:lnTo>
                  <a:cubicBezTo>
                    <a:pt x="410855" y="257601"/>
                    <a:pt x="410483" y="258990"/>
                    <a:pt x="409739" y="259731"/>
                  </a:cubicBezTo>
                  <a:cubicBezTo>
                    <a:pt x="409188" y="260656"/>
                    <a:pt x="407789" y="261121"/>
                    <a:pt x="405572" y="261121"/>
                  </a:cubicBezTo>
                  <a:lnTo>
                    <a:pt x="379738" y="261121"/>
                  </a:lnTo>
                  <a:cubicBezTo>
                    <a:pt x="377699" y="261121"/>
                    <a:pt x="376315" y="260656"/>
                    <a:pt x="375571" y="259731"/>
                  </a:cubicBezTo>
                  <a:cubicBezTo>
                    <a:pt x="374827" y="258990"/>
                    <a:pt x="374455" y="257601"/>
                    <a:pt x="374455" y="255564"/>
                  </a:cubicBezTo>
                  <a:lnTo>
                    <a:pt x="374455" y="67224"/>
                  </a:lnTo>
                  <a:cubicBezTo>
                    <a:pt x="374455" y="64632"/>
                    <a:pt x="374916" y="62965"/>
                    <a:pt x="375839" y="62224"/>
                  </a:cubicBezTo>
                  <a:cubicBezTo>
                    <a:pt x="376955" y="61298"/>
                    <a:pt x="378532" y="60835"/>
                    <a:pt x="380571" y="60835"/>
                  </a:cubicBezTo>
                  <a:lnTo>
                    <a:pt x="405572" y="60835"/>
                  </a:lnTo>
                  <a:cubicBezTo>
                    <a:pt x="407789" y="60835"/>
                    <a:pt x="409278" y="61206"/>
                    <a:pt x="410007" y="61946"/>
                  </a:cubicBezTo>
                  <a:cubicBezTo>
                    <a:pt x="410944" y="62502"/>
                    <a:pt x="411406" y="63798"/>
                    <a:pt x="411406" y="65836"/>
                  </a:cubicBezTo>
                  <a:lnTo>
                    <a:pt x="411406" y="76669"/>
                  </a:lnTo>
                  <a:cubicBezTo>
                    <a:pt x="413072" y="74446"/>
                    <a:pt x="415200" y="72316"/>
                    <a:pt x="417790" y="70279"/>
                  </a:cubicBezTo>
                  <a:cubicBezTo>
                    <a:pt x="420379" y="68057"/>
                    <a:pt x="423251" y="66206"/>
                    <a:pt x="426406" y="64724"/>
                  </a:cubicBezTo>
                  <a:cubicBezTo>
                    <a:pt x="429546" y="63057"/>
                    <a:pt x="432880" y="61761"/>
                    <a:pt x="436406" y="60835"/>
                  </a:cubicBezTo>
                  <a:cubicBezTo>
                    <a:pt x="440112" y="59910"/>
                    <a:pt x="443713" y="59445"/>
                    <a:pt x="447240" y="59445"/>
                  </a:cubicBezTo>
                  <a:cubicBezTo>
                    <a:pt x="456675" y="59445"/>
                    <a:pt x="465113" y="61390"/>
                    <a:pt x="472509" y="65279"/>
                  </a:cubicBezTo>
                  <a:cubicBezTo>
                    <a:pt x="480113" y="69169"/>
                    <a:pt x="486587" y="74724"/>
                    <a:pt x="491959" y="81946"/>
                  </a:cubicBezTo>
                  <a:cubicBezTo>
                    <a:pt x="497331" y="89170"/>
                    <a:pt x="501409" y="97874"/>
                    <a:pt x="504177" y="108059"/>
                  </a:cubicBezTo>
                  <a:cubicBezTo>
                    <a:pt x="507153" y="118245"/>
                    <a:pt x="508626" y="129726"/>
                    <a:pt x="508626" y="142505"/>
                  </a:cubicBezTo>
                  <a:cubicBezTo>
                    <a:pt x="508626" y="154542"/>
                    <a:pt x="507153" y="165561"/>
                    <a:pt x="504177" y="175561"/>
                  </a:cubicBezTo>
                  <a:cubicBezTo>
                    <a:pt x="501215" y="185561"/>
                    <a:pt x="496959" y="194173"/>
                    <a:pt x="491408" y="201395"/>
                  </a:cubicBezTo>
                  <a:cubicBezTo>
                    <a:pt x="485843" y="208433"/>
                    <a:pt x="479086" y="213896"/>
                    <a:pt x="471125" y="217786"/>
                  </a:cubicBezTo>
                  <a:cubicBezTo>
                    <a:pt x="463163" y="221859"/>
                    <a:pt x="454175" y="223896"/>
                    <a:pt x="444175" y="223896"/>
                  </a:cubicBezTo>
                  <a:close/>
                  <a:moveTo>
                    <a:pt x="440856" y="93337"/>
                  </a:moveTo>
                  <a:cubicBezTo>
                    <a:pt x="436957" y="93337"/>
                    <a:pt x="433162" y="94354"/>
                    <a:pt x="429457" y="96392"/>
                  </a:cubicBezTo>
                  <a:cubicBezTo>
                    <a:pt x="425945" y="98244"/>
                    <a:pt x="422790" y="101207"/>
                    <a:pt x="420022" y="105280"/>
                  </a:cubicBezTo>
                  <a:cubicBezTo>
                    <a:pt x="417239" y="109170"/>
                    <a:pt x="414918" y="114171"/>
                    <a:pt x="413072" y="120281"/>
                  </a:cubicBezTo>
                  <a:cubicBezTo>
                    <a:pt x="411406" y="126393"/>
                    <a:pt x="410572" y="133615"/>
                    <a:pt x="410572" y="141948"/>
                  </a:cubicBezTo>
                  <a:cubicBezTo>
                    <a:pt x="410572" y="150652"/>
                    <a:pt x="411316" y="158060"/>
                    <a:pt x="412790" y="164172"/>
                  </a:cubicBezTo>
                  <a:cubicBezTo>
                    <a:pt x="414456" y="170284"/>
                    <a:pt x="416584" y="175283"/>
                    <a:pt x="419189" y="179173"/>
                  </a:cubicBezTo>
                  <a:cubicBezTo>
                    <a:pt x="421957" y="183061"/>
                    <a:pt x="425201" y="185932"/>
                    <a:pt x="428906" y="187785"/>
                  </a:cubicBezTo>
                  <a:cubicBezTo>
                    <a:pt x="432612" y="189451"/>
                    <a:pt x="436585" y="190285"/>
                    <a:pt x="440856" y="190285"/>
                  </a:cubicBezTo>
                  <a:cubicBezTo>
                    <a:pt x="450112" y="190285"/>
                    <a:pt x="457523" y="186395"/>
                    <a:pt x="463074" y="178616"/>
                  </a:cubicBezTo>
                  <a:cubicBezTo>
                    <a:pt x="468818" y="170839"/>
                    <a:pt x="471690" y="158616"/>
                    <a:pt x="471690" y="141948"/>
                  </a:cubicBezTo>
                  <a:cubicBezTo>
                    <a:pt x="471690" y="124541"/>
                    <a:pt x="468818" y="112133"/>
                    <a:pt x="463074" y="104725"/>
                  </a:cubicBezTo>
                  <a:cubicBezTo>
                    <a:pt x="457330" y="97133"/>
                    <a:pt x="449919" y="93337"/>
                    <a:pt x="440856" y="93337"/>
                  </a:cubicBezTo>
                  <a:close/>
                </a:path>
              </a:pathLst>
            </a:custGeom>
            <a:solidFill>
              <a:srgbClr val="FFFFFF"/>
            </a:solidFill>
            <a:ln w="2975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8A0079CB-63B1-F1AA-40EC-759E4F8F4059}"/>
                </a:ext>
              </a:extLst>
            </p:cNvPr>
            <p:cNvSpPr/>
            <p:nvPr/>
          </p:nvSpPr>
          <p:spPr>
            <a:xfrm>
              <a:off x="5341654" y="1993188"/>
              <a:ext cx="1345316" cy="274674"/>
            </a:xfrm>
            <a:custGeom>
              <a:avLst/>
              <a:gdLst>
                <a:gd name="connsiteX0" fmla="*/ 171673 w 1278928"/>
                <a:gd name="connsiteY0" fmla="*/ 210285 h 261120"/>
                <a:gd name="connsiteX1" fmla="*/ 158889 w 1278928"/>
                <a:gd name="connsiteY1" fmla="*/ 214729 h 261120"/>
                <a:gd name="connsiteX2" fmla="*/ 142222 w 1278928"/>
                <a:gd name="connsiteY2" fmla="*/ 217786 h 261120"/>
                <a:gd name="connsiteX3" fmla="*/ 124439 w 1278928"/>
                <a:gd name="connsiteY3" fmla="*/ 219729 h 261120"/>
                <a:gd name="connsiteX4" fmla="*/ 108054 w 1278928"/>
                <a:gd name="connsiteY4" fmla="*/ 220563 h 261120"/>
                <a:gd name="connsiteX5" fmla="*/ 64719 w 1278928"/>
                <a:gd name="connsiteY5" fmla="*/ 213062 h 261120"/>
                <a:gd name="connsiteX6" fmla="*/ 30552 w 1278928"/>
                <a:gd name="connsiteY6" fmla="*/ 191952 h 261120"/>
                <a:gd name="connsiteX7" fmla="*/ 8051 w 1278928"/>
                <a:gd name="connsiteY7" fmla="*/ 157227 h 261120"/>
                <a:gd name="connsiteX8" fmla="*/ 0 w 1278928"/>
                <a:gd name="connsiteY8" fmla="*/ 110281 h 261120"/>
                <a:gd name="connsiteX9" fmla="*/ 7500 w 1278928"/>
                <a:gd name="connsiteY9" fmla="*/ 66112 h 261120"/>
                <a:gd name="connsiteX10" fmla="*/ 29168 w 1278928"/>
                <a:gd name="connsiteY10" fmla="*/ 31111 h 261120"/>
                <a:gd name="connsiteX11" fmla="*/ 63336 w 1278928"/>
                <a:gd name="connsiteY11" fmla="*/ 8334 h 261120"/>
                <a:gd name="connsiteX12" fmla="*/ 108337 w 1278928"/>
                <a:gd name="connsiteY12" fmla="*/ 0 h 261120"/>
                <a:gd name="connsiteX13" fmla="*/ 138606 w 1278928"/>
                <a:gd name="connsiteY13" fmla="*/ 2222 h 261120"/>
                <a:gd name="connsiteX14" fmla="*/ 164440 w 1278928"/>
                <a:gd name="connsiteY14" fmla="*/ 7777 h 261120"/>
                <a:gd name="connsiteX15" fmla="*/ 169173 w 1278928"/>
                <a:gd name="connsiteY15" fmla="*/ 10555 h 261120"/>
                <a:gd name="connsiteX16" fmla="*/ 169440 w 1278928"/>
                <a:gd name="connsiteY16" fmla="*/ 14167 h 261120"/>
                <a:gd name="connsiteX17" fmla="*/ 165273 w 1278928"/>
                <a:gd name="connsiteY17" fmla="*/ 38890 h 261120"/>
                <a:gd name="connsiteX18" fmla="*/ 162773 w 1278928"/>
                <a:gd name="connsiteY18" fmla="*/ 43335 h 261120"/>
                <a:gd name="connsiteX19" fmla="*/ 156940 w 1278928"/>
                <a:gd name="connsiteY19" fmla="*/ 41945 h 261120"/>
                <a:gd name="connsiteX20" fmla="*/ 132222 w 1278928"/>
                <a:gd name="connsiteY20" fmla="*/ 36111 h 261120"/>
                <a:gd name="connsiteX21" fmla="*/ 108054 w 1278928"/>
                <a:gd name="connsiteY21" fmla="*/ 34445 h 261120"/>
                <a:gd name="connsiteX22" fmla="*/ 80003 w 1278928"/>
                <a:gd name="connsiteY22" fmla="*/ 40001 h 261120"/>
                <a:gd name="connsiteX23" fmla="*/ 58336 w 1278928"/>
                <a:gd name="connsiteY23" fmla="*/ 55835 h 261120"/>
                <a:gd name="connsiteX24" fmla="*/ 43886 w 1278928"/>
                <a:gd name="connsiteY24" fmla="*/ 79724 h 261120"/>
                <a:gd name="connsiteX25" fmla="*/ 38885 w 1278928"/>
                <a:gd name="connsiteY25" fmla="*/ 110281 h 261120"/>
                <a:gd name="connsiteX26" fmla="*/ 43886 w 1278928"/>
                <a:gd name="connsiteY26" fmla="*/ 142505 h 261120"/>
                <a:gd name="connsiteX27" fmla="*/ 58336 w 1278928"/>
                <a:gd name="connsiteY27" fmla="*/ 166672 h 261120"/>
                <a:gd name="connsiteX28" fmla="*/ 80271 w 1278928"/>
                <a:gd name="connsiteY28" fmla="*/ 181673 h 261120"/>
                <a:gd name="connsiteX29" fmla="*/ 108054 w 1278928"/>
                <a:gd name="connsiteY29" fmla="*/ 186673 h 261120"/>
                <a:gd name="connsiteX30" fmla="*/ 126671 w 1278928"/>
                <a:gd name="connsiteY30" fmla="*/ 186118 h 261120"/>
                <a:gd name="connsiteX31" fmla="*/ 139722 w 1278928"/>
                <a:gd name="connsiteY31" fmla="*/ 183895 h 261120"/>
                <a:gd name="connsiteX32" fmla="*/ 139722 w 1278928"/>
                <a:gd name="connsiteY32" fmla="*/ 132505 h 261120"/>
                <a:gd name="connsiteX33" fmla="*/ 97220 w 1278928"/>
                <a:gd name="connsiteY33" fmla="*/ 132505 h 261120"/>
                <a:gd name="connsiteX34" fmla="*/ 91670 w 1278928"/>
                <a:gd name="connsiteY34" fmla="*/ 126948 h 261120"/>
                <a:gd name="connsiteX35" fmla="*/ 91670 w 1278928"/>
                <a:gd name="connsiteY35" fmla="*/ 103337 h 261120"/>
                <a:gd name="connsiteX36" fmla="*/ 97503 w 1278928"/>
                <a:gd name="connsiteY36" fmla="*/ 97780 h 261120"/>
                <a:gd name="connsiteX37" fmla="*/ 168607 w 1278928"/>
                <a:gd name="connsiteY37" fmla="*/ 97780 h 261120"/>
                <a:gd name="connsiteX38" fmla="*/ 176108 w 1278928"/>
                <a:gd name="connsiteY38" fmla="*/ 99447 h 261120"/>
                <a:gd name="connsiteX39" fmla="*/ 177506 w 1278928"/>
                <a:gd name="connsiteY39" fmla="*/ 106670 h 261120"/>
                <a:gd name="connsiteX40" fmla="*/ 177506 w 1278928"/>
                <a:gd name="connsiteY40" fmla="*/ 198895 h 261120"/>
                <a:gd name="connsiteX41" fmla="*/ 176108 w 1278928"/>
                <a:gd name="connsiteY41" fmla="*/ 206119 h 261120"/>
                <a:gd name="connsiteX42" fmla="*/ 171673 w 1278928"/>
                <a:gd name="connsiteY42" fmla="*/ 210285 h 261120"/>
                <a:gd name="connsiteX43" fmla="*/ 307228 w 1278928"/>
                <a:gd name="connsiteY43" fmla="*/ 217786 h 261120"/>
                <a:gd name="connsiteX44" fmla="*/ 303894 w 1278928"/>
                <a:gd name="connsiteY44" fmla="*/ 217229 h 261120"/>
                <a:gd name="connsiteX45" fmla="*/ 303344 w 1278928"/>
                <a:gd name="connsiteY45" fmla="*/ 213896 h 261120"/>
                <a:gd name="connsiteX46" fmla="*/ 303344 w 1278928"/>
                <a:gd name="connsiteY46" fmla="*/ 201952 h 261120"/>
                <a:gd name="connsiteX47" fmla="*/ 287778 w 1278928"/>
                <a:gd name="connsiteY47" fmla="*/ 214729 h 261120"/>
                <a:gd name="connsiteX48" fmla="*/ 266676 w 1278928"/>
                <a:gd name="connsiteY48" fmla="*/ 220008 h 261120"/>
                <a:gd name="connsiteX49" fmla="*/ 244726 w 1278928"/>
                <a:gd name="connsiteY49" fmla="*/ 216674 h 261120"/>
                <a:gd name="connsiteX50" fmla="*/ 227225 w 1278928"/>
                <a:gd name="connsiteY50" fmla="*/ 206674 h 261120"/>
                <a:gd name="connsiteX51" fmla="*/ 216674 w 1278928"/>
                <a:gd name="connsiteY51" fmla="*/ 190562 h 261120"/>
                <a:gd name="connsiteX52" fmla="*/ 212775 w 1278928"/>
                <a:gd name="connsiteY52" fmla="*/ 168617 h 261120"/>
                <a:gd name="connsiteX53" fmla="*/ 219725 w 1278928"/>
                <a:gd name="connsiteY53" fmla="*/ 142505 h 261120"/>
                <a:gd name="connsiteX54" fmla="*/ 238059 w 1278928"/>
                <a:gd name="connsiteY54" fmla="*/ 124448 h 261120"/>
                <a:gd name="connsiteX55" fmla="*/ 265560 w 1278928"/>
                <a:gd name="connsiteY55" fmla="*/ 115004 h 261120"/>
                <a:gd name="connsiteX56" fmla="*/ 300561 w 1278928"/>
                <a:gd name="connsiteY56" fmla="*/ 113059 h 261120"/>
                <a:gd name="connsiteX57" fmla="*/ 281677 w 1278928"/>
                <a:gd name="connsiteY57" fmla="*/ 88891 h 261120"/>
                <a:gd name="connsiteX58" fmla="*/ 270277 w 1278928"/>
                <a:gd name="connsiteY58" fmla="*/ 89170 h 261120"/>
                <a:gd name="connsiteX59" fmla="*/ 259176 w 1278928"/>
                <a:gd name="connsiteY59" fmla="*/ 91947 h 261120"/>
                <a:gd name="connsiteX60" fmla="*/ 248893 w 1278928"/>
                <a:gd name="connsiteY60" fmla="*/ 96113 h 261120"/>
                <a:gd name="connsiteX61" fmla="*/ 240008 w 1278928"/>
                <a:gd name="connsiteY61" fmla="*/ 100837 h 261120"/>
                <a:gd name="connsiteX62" fmla="*/ 231675 w 1278928"/>
                <a:gd name="connsiteY62" fmla="*/ 104725 h 261120"/>
                <a:gd name="connsiteX63" fmla="*/ 229175 w 1278928"/>
                <a:gd name="connsiteY63" fmla="*/ 99170 h 261120"/>
                <a:gd name="connsiteX64" fmla="*/ 229175 w 1278928"/>
                <a:gd name="connsiteY64" fmla="*/ 76113 h 261120"/>
                <a:gd name="connsiteX65" fmla="*/ 229725 w 1278928"/>
                <a:gd name="connsiteY65" fmla="*/ 71113 h 261120"/>
                <a:gd name="connsiteX66" fmla="*/ 233892 w 1278928"/>
                <a:gd name="connsiteY66" fmla="*/ 67779 h 261120"/>
                <a:gd name="connsiteX67" fmla="*/ 253342 w 1278928"/>
                <a:gd name="connsiteY67" fmla="*/ 60002 h 261120"/>
                <a:gd name="connsiteX68" fmla="*/ 280010 w 1278928"/>
                <a:gd name="connsiteY68" fmla="*/ 56390 h 261120"/>
                <a:gd name="connsiteX69" fmla="*/ 322229 w 1278928"/>
                <a:gd name="connsiteY69" fmla="*/ 70836 h 261120"/>
                <a:gd name="connsiteX70" fmla="*/ 336396 w 1278928"/>
                <a:gd name="connsiteY70" fmla="*/ 115559 h 261120"/>
                <a:gd name="connsiteX71" fmla="*/ 336396 w 1278928"/>
                <a:gd name="connsiteY71" fmla="*/ 178895 h 261120"/>
                <a:gd name="connsiteX72" fmla="*/ 336396 w 1278928"/>
                <a:gd name="connsiteY72" fmla="*/ 186951 h 261120"/>
                <a:gd name="connsiteX73" fmla="*/ 336396 w 1278928"/>
                <a:gd name="connsiteY73" fmla="*/ 195562 h 261120"/>
                <a:gd name="connsiteX74" fmla="*/ 336678 w 1278928"/>
                <a:gd name="connsiteY74" fmla="*/ 203895 h 261120"/>
                <a:gd name="connsiteX75" fmla="*/ 337229 w 1278928"/>
                <a:gd name="connsiteY75" fmla="*/ 211119 h 261120"/>
                <a:gd name="connsiteX76" fmla="*/ 336678 w 1278928"/>
                <a:gd name="connsiteY76" fmla="*/ 217229 h 261120"/>
                <a:gd name="connsiteX77" fmla="*/ 332779 w 1278928"/>
                <a:gd name="connsiteY77" fmla="*/ 217786 h 261120"/>
                <a:gd name="connsiteX78" fmla="*/ 303344 w 1278928"/>
                <a:gd name="connsiteY78" fmla="*/ 141115 h 261120"/>
                <a:gd name="connsiteX79" fmla="*/ 277227 w 1278928"/>
                <a:gd name="connsiteY79" fmla="*/ 143615 h 261120"/>
                <a:gd name="connsiteX80" fmla="*/ 260560 w 1278928"/>
                <a:gd name="connsiteY80" fmla="*/ 149172 h 261120"/>
                <a:gd name="connsiteX81" fmla="*/ 252226 w 1278928"/>
                <a:gd name="connsiteY81" fmla="*/ 157782 h 261120"/>
                <a:gd name="connsiteX82" fmla="*/ 250008 w 1278928"/>
                <a:gd name="connsiteY82" fmla="*/ 168894 h 261120"/>
                <a:gd name="connsiteX83" fmla="*/ 255277 w 1278928"/>
                <a:gd name="connsiteY83" fmla="*/ 182785 h 261120"/>
                <a:gd name="connsiteX84" fmla="*/ 270010 w 1278928"/>
                <a:gd name="connsiteY84" fmla="*/ 187506 h 261120"/>
                <a:gd name="connsiteX85" fmla="*/ 293894 w 1278928"/>
                <a:gd name="connsiteY85" fmla="*/ 176673 h 261120"/>
                <a:gd name="connsiteX86" fmla="*/ 303344 w 1278928"/>
                <a:gd name="connsiteY86" fmla="*/ 141115 h 261120"/>
                <a:gd name="connsiteX87" fmla="*/ 444182 w 1278928"/>
                <a:gd name="connsiteY87" fmla="*/ 223896 h 261120"/>
                <a:gd name="connsiteX88" fmla="*/ 426399 w 1278928"/>
                <a:gd name="connsiteY88" fmla="*/ 220008 h 261120"/>
                <a:gd name="connsiteX89" fmla="*/ 410848 w 1278928"/>
                <a:gd name="connsiteY89" fmla="*/ 208062 h 261120"/>
                <a:gd name="connsiteX90" fmla="*/ 410848 w 1278928"/>
                <a:gd name="connsiteY90" fmla="*/ 255564 h 261120"/>
                <a:gd name="connsiteX91" fmla="*/ 409731 w 1278928"/>
                <a:gd name="connsiteY91" fmla="*/ 259731 h 261120"/>
                <a:gd name="connsiteX92" fmla="*/ 405564 w 1278928"/>
                <a:gd name="connsiteY92" fmla="*/ 261121 h 261120"/>
                <a:gd name="connsiteX93" fmla="*/ 379730 w 1278928"/>
                <a:gd name="connsiteY93" fmla="*/ 261121 h 261120"/>
                <a:gd name="connsiteX94" fmla="*/ 375564 w 1278928"/>
                <a:gd name="connsiteY94" fmla="*/ 259731 h 261120"/>
                <a:gd name="connsiteX95" fmla="*/ 374447 w 1278928"/>
                <a:gd name="connsiteY95" fmla="*/ 255564 h 261120"/>
                <a:gd name="connsiteX96" fmla="*/ 374447 w 1278928"/>
                <a:gd name="connsiteY96" fmla="*/ 67224 h 261120"/>
                <a:gd name="connsiteX97" fmla="*/ 375847 w 1278928"/>
                <a:gd name="connsiteY97" fmla="*/ 62224 h 261120"/>
                <a:gd name="connsiteX98" fmla="*/ 380564 w 1278928"/>
                <a:gd name="connsiteY98" fmla="*/ 60835 h 261120"/>
                <a:gd name="connsiteX99" fmla="*/ 405564 w 1278928"/>
                <a:gd name="connsiteY99" fmla="*/ 60835 h 261120"/>
                <a:gd name="connsiteX100" fmla="*/ 410014 w 1278928"/>
                <a:gd name="connsiteY100" fmla="*/ 61946 h 261120"/>
                <a:gd name="connsiteX101" fmla="*/ 411398 w 1278928"/>
                <a:gd name="connsiteY101" fmla="*/ 65836 h 261120"/>
                <a:gd name="connsiteX102" fmla="*/ 411398 w 1278928"/>
                <a:gd name="connsiteY102" fmla="*/ 76669 h 261120"/>
                <a:gd name="connsiteX103" fmla="*/ 417782 w 1278928"/>
                <a:gd name="connsiteY103" fmla="*/ 70279 h 261120"/>
                <a:gd name="connsiteX104" fmla="*/ 426399 w 1278928"/>
                <a:gd name="connsiteY104" fmla="*/ 64724 h 261120"/>
                <a:gd name="connsiteX105" fmla="*/ 436399 w 1278928"/>
                <a:gd name="connsiteY105" fmla="*/ 60835 h 261120"/>
                <a:gd name="connsiteX106" fmla="*/ 447233 w 1278928"/>
                <a:gd name="connsiteY106" fmla="*/ 59445 h 261120"/>
                <a:gd name="connsiteX107" fmla="*/ 472517 w 1278928"/>
                <a:gd name="connsiteY107" fmla="*/ 65279 h 261120"/>
                <a:gd name="connsiteX108" fmla="*/ 491952 w 1278928"/>
                <a:gd name="connsiteY108" fmla="*/ 81946 h 261120"/>
                <a:gd name="connsiteX109" fmla="*/ 504184 w 1278928"/>
                <a:gd name="connsiteY109" fmla="*/ 108059 h 261120"/>
                <a:gd name="connsiteX110" fmla="*/ 508619 w 1278928"/>
                <a:gd name="connsiteY110" fmla="*/ 142505 h 261120"/>
                <a:gd name="connsiteX111" fmla="*/ 504184 w 1278928"/>
                <a:gd name="connsiteY111" fmla="*/ 175561 h 261120"/>
                <a:gd name="connsiteX112" fmla="*/ 491401 w 1278928"/>
                <a:gd name="connsiteY112" fmla="*/ 201395 h 261120"/>
                <a:gd name="connsiteX113" fmla="*/ 471117 w 1278928"/>
                <a:gd name="connsiteY113" fmla="*/ 217786 h 261120"/>
                <a:gd name="connsiteX114" fmla="*/ 444182 w 1278928"/>
                <a:gd name="connsiteY114" fmla="*/ 223896 h 261120"/>
                <a:gd name="connsiteX115" fmla="*/ 440848 w 1278928"/>
                <a:gd name="connsiteY115" fmla="*/ 93337 h 261120"/>
                <a:gd name="connsiteX116" fmla="*/ 429449 w 1278928"/>
                <a:gd name="connsiteY116" fmla="*/ 96392 h 261120"/>
                <a:gd name="connsiteX117" fmla="*/ 420015 w 1278928"/>
                <a:gd name="connsiteY117" fmla="*/ 105280 h 261120"/>
                <a:gd name="connsiteX118" fmla="*/ 413065 w 1278928"/>
                <a:gd name="connsiteY118" fmla="*/ 120281 h 261120"/>
                <a:gd name="connsiteX119" fmla="*/ 410565 w 1278928"/>
                <a:gd name="connsiteY119" fmla="*/ 141948 h 261120"/>
                <a:gd name="connsiteX120" fmla="*/ 412782 w 1278928"/>
                <a:gd name="connsiteY120" fmla="*/ 164172 h 261120"/>
                <a:gd name="connsiteX121" fmla="*/ 419181 w 1278928"/>
                <a:gd name="connsiteY121" fmla="*/ 179173 h 261120"/>
                <a:gd name="connsiteX122" fmla="*/ 428899 w 1278928"/>
                <a:gd name="connsiteY122" fmla="*/ 187785 h 261120"/>
                <a:gd name="connsiteX123" fmla="*/ 440848 w 1278928"/>
                <a:gd name="connsiteY123" fmla="*/ 190285 h 261120"/>
                <a:gd name="connsiteX124" fmla="*/ 463067 w 1278928"/>
                <a:gd name="connsiteY124" fmla="*/ 178616 h 261120"/>
                <a:gd name="connsiteX125" fmla="*/ 471683 w 1278928"/>
                <a:gd name="connsiteY125" fmla="*/ 141948 h 261120"/>
                <a:gd name="connsiteX126" fmla="*/ 463067 w 1278928"/>
                <a:gd name="connsiteY126" fmla="*/ 104725 h 261120"/>
                <a:gd name="connsiteX127" fmla="*/ 440848 w 1278928"/>
                <a:gd name="connsiteY127" fmla="*/ 93337 h 261120"/>
                <a:gd name="connsiteX128" fmla="*/ 617789 w 1278928"/>
                <a:gd name="connsiteY128" fmla="*/ 99447 h 261120"/>
                <a:gd name="connsiteX129" fmla="*/ 615572 w 1278928"/>
                <a:gd name="connsiteY129" fmla="*/ 98613 h 261120"/>
                <a:gd name="connsiteX130" fmla="*/ 614456 w 1278928"/>
                <a:gd name="connsiteY130" fmla="*/ 96113 h 261120"/>
                <a:gd name="connsiteX131" fmla="*/ 614456 w 1278928"/>
                <a:gd name="connsiteY131" fmla="*/ 70557 h 261120"/>
                <a:gd name="connsiteX132" fmla="*/ 615289 w 1278928"/>
                <a:gd name="connsiteY132" fmla="*/ 68612 h 261120"/>
                <a:gd name="connsiteX133" fmla="*/ 616123 w 1278928"/>
                <a:gd name="connsiteY133" fmla="*/ 67779 h 261120"/>
                <a:gd name="connsiteX134" fmla="*/ 617238 w 1278928"/>
                <a:gd name="connsiteY134" fmla="*/ 67224 h 261120"/>
                <a:gd name="connsiteX135" fmla="*/ 617789 w 1278928"/>
                <a:gd name="connsiteY135" fmla="*/ 67224 h 261120"/>
                <a:gd name="connsiteX136" fmla="*/ 767244 w 1278928"/>
                <a:gd name="connsiteY136" fmla="*/ 67224 h 261120"/>
                <a:gd name="connsiteX137" fmla="*/ 768628 w 1278928"/>
                <a:gd name="connsiteY137" fmla="*/ 67779 h 261120"/>
                <a:gd name="connsiteX138" fmla="*/ 768911 w 1278928"/>
                <a:gd name="connsiteY138" fmla="*/ 68057 h 261120"/>
                <a:gd name="connsiteX139" fmla="*/ 769461 w 1278928"/>
                <a:gd name="connsiteY139" fmla="*/ 68057 h 261120"/>
                <a:gd name="connsiteX140" fmla="*/ 770026 w 1278928"/>
                <a:gd name="connsiteY140" fmla="*/ 68891 h 261120"/>
                <a:gd name="connsiteX141" fmla="*/ 770294 w 1278928"/>
                <a:gd name="connsiteY141" fmla="*/ 69446 h 261120"/>
                <a:gd name="connsiteX142" fmla="*/ 770577 w 1278928"/>
                <a:gd name="connsiteY142" fmla="*/ 70557 h 261120"/>
                <a:gd name="connsiteX143" fmla="*/ 770577 w 1278928"/>
                <a:gd name="connsiteY143" fmla="*/ 96113 h 261120"/>
                <a:gd name="connsiteX144" fmla="*/ 770577 w 1278928"/>
                <a:gd name="connsiteY144" fmla="*/ 96670 h 261120"/>
                <a:gd name="connsiteX145" fmla="*/ 770294 w 1278928"/>
                <a:gd name="connsiteY145" fmla="*/ 97225 h 261120"/>
                <a:gd name="connsiteX146" fmla="*/ 770026 w 1278928"/>
                <a:gd name="connsiteY146" fmla="*/ 97780 h 261120"/>
                <a:gd name="connsiteX147" fmla="*/ 768628 w 1278928"/>
                <a:gd name="connsiteY147" fmla="*/ 99170 h 261120"/>
                <a:gd name="connsiteX148" fmla="*/ 768077 w 1278928"/>
                <a:gd name="connsiteY148" fmla="*/ 99447 h 261120"/>
                <a:gd name="connsiteX149" fmla="*/ 767794 w 1278928"/>
                <a:gd name="connsiteY149" fmla="*/ 99447 h 261120"/>
                <a:gd name="connsiteX150" fmla="*/ 767244 w 1278928"/>
                <a:gd name="connsiteY150" fmla="*/ 99447 h 261120"/>
                <a:gd name="connsiteX151" fmla="*/ 617789 w 1278928"/>
                <a:gd name="connsiteY151" fmla="*/ 155839 h 261120"/>
                <a:gd name="connsiteX152" fmla="*/ 616123 w 1278928"/>
                <a:gd name="connsiteY152" fmla="*/ 155284 h 261120"/>
                <a:gd name="connsiteX153" fmla="*/ 615572 w 1278928"/>
                <a:gd name="connsiteY153" fmla="*/ 155005 h 261120"/>
                <a:gd name="connsiteX154" fmla="*/ 615289 w 1278928"/>
                <a:gd name="connsiteY154" fmla="*/ 154727 h 261120"/>
                <a:gd name="connsiteX155" fmla="*/ 614456 w 1278928"/>
                <a:gd name="connsiteY155" fmla="*/ 152505 h 261120"/>
                <a:gd name="connsiteX156" fmla="*/ 614456 w 1278928"/>
                <a:gd name="connsiteY156" fmla="*/ 126948 h 261120"/>
                <a:gd name="connsiteX157" fmla="*/ 614456 w 1278928"/>
                <a:gd name="connsiteY157" fmla="*/ 126393 h 261120"/>
                <a:gd name="connsiteX158" fmla="*/ 615021 w 1278928"/>
                <a:gd name="connsiteY158" fmla="*/ 125281 h 261120"/>
                <a:gd name="connsiteX159" fmla="*/ 615572 w 1278928"/>
                <a:gd name="connsiteY159" fmla="*/ 124448 h 261120"/>
                <a:gd name="connsiteX160" fmla="*/ 617238 w 1278928"/>
                <a:gd name="connsiteY160" fmla="*/ 123614 h 261120"/>
                <a:gd name="connsiteX161" fmla="*/ 617789 w 1278928"/>
                <a:gd name="connsiteY161" fmla="*/ 123614 h 261120"/>
                <a:gd name="connsiteX162" fmla="*/ 767244 w 1278928"/>
                <a:gd name="connsiteY162" fmla="*/ 123614 h 261120"/>
                <a:gd name="connsiteX163" fmla="*/ 770026 w 1278928"/>
                <a:gd name="connsiteY163" fmla="*/ 125281 h 261120"/>
                <a:gd name="connsiteX164" fmla="*/ 770577 w 1278928"/>
                <a:gd name="connsiteY164" fmla="*/ 126393 h 261120"/>
                <a:gd name="connsiteX165" fmla="*/ 770577 w 1278928"/>
                <a:gd name="connsiteY165" fmla="*/ 126948 h 261120"/>
                <a:gd name="connsiteX166" fmla="*/ 770577 w 1278928"/>
                <a:gd name="connsiteY166" fmla="*/ 152505 h 261120"/>
                <a:gd name="connsiteX167" fmla="*/ 769744 w 1278928"/>
                <a:gd name="connsiteY167" fmla="*/ 154727 h 261120"/>
                <a:gd name="connsiteX168" fmla="*/ 767244 w 1278928"/>
                <a:gd name="connsiteY168" fmla="*/ 155839 h 261120"/>
                <a:gd name="connsiteX169" fmla="*/ 955301 w 1278928"/>
                <a:gd name="connsiteY169" fmla="*/ 221396 h 261120"/>
                <a:gd name="connsiteX170" fmla="*/ 923082 w 1278928"/>
                <a:gd name="connsiteY170" fmla="*/ 213341 h 261120"/>
                <a:gd name="connsiteX171" fmla="*/ 900582 w 1278928"/>
                <a:gd name="connsiteY171" fmla="*/ 191118 h 261120"/>
                <a:gd name="connsiteX172" fmla="*/ 887798 w 1278928"/>
                <a:gd name="connsiteY172" fmla="*/ 156394 h 261120"/>
                <a:gd name="connsiteX173" fmla="*/ 883632 w 1278928"/>
                <a:gd name="connsiteY173" fmla="*/ 110837 h 261120"/>
                <a:gd name="connsiteX174" fmla="*/ 884748 w 1278928"/>
                <a:gd name="connsiteY174" fmla="*/ 87225 h 261120"/>
                <a:gd name="connsiteX175" fmla="*/ 888632 w 1278928"/>
                <a:gd name="connsiteY175" fmla="*/ 62502 h 261120"/>
                <a:gd name="connsiteX176" fmla="*/ 896698 w 1278928"/>
                <a:gd name="connsiteY176" fmla="*/ 39168 h 261120"/>
                <a:gd name="connsiteX177" fmla="*/ 909749 w 1278928"/>
                <a:gd name="connsiteY177" fmla="*/ 19167 h 261120"/>
                <a:gd name="connsiteX178" fmla="*/ 928916 w 1278928"/>
                <a:gd name="connsiteY178" fmla="*/ 5555 h 261120"/>
                <a:gd name="connsiteX179" fmla="*/ 955301 w 1278928"/>
                <a:gd name="connsiteY179" fmla="*/ 277 h 261120"/>
                <a:gd name="connsiteX180" fmla="*/ 981418 w 1278928"/>
                <a:gd name="connsiteY180" fmla="*/ 5555 h 261120"/>
                <a:gd name="connsiteX181" fmla="*/ 1000302 w 1278928"/>
                <a:gd name="connsiteY181" fmla="*/ 19167 h 261120"/>
                <a:gd name="connsiteX182" fmla="*/ 1013369 w 1278928"/>
                <a:gd name="connsiteY182" fmla="*/ 39168 h 261120"/>
                <a:gd name="connsiteX183" fmla="*/ 1021137 w 1278928"/>
                <a:gd name="connsiteY183" fmla="*/ 62779 h 261120"/>
                <a:gd name="connsiteX184" fmla="*/ 1025303 w 1278928"/>
                <a:gd name="connsiteY184" fmla="*/ 87503 h 261120"/>
                <a:gd name="connsiteX185" fmla="*/ 1026419 w 1278928"/>
                <a:gd name="connsiteY185" fmla="*/ 110837 h 261120"/>
                <a:gd name="connsiteX186" fmla="*/ 1022253 w 1278928"/>
                <a:gd name="connsiteY186" fmla="*/ 156115 h 261120"/>
                <a:gd name="connsiteX187" fmla="*/ 1009202 w 1278928"/>
                <a:gd name="connsiteY187" fmla="*/ 191118 h 261120"/>
                <a:gd name="connsiteX188" fmla="*/ 987251 w 1278928"/>
                <a:gd name="connsiteY188" fmla="*/ 213341 h 261120"/>
                <a:gd name="connsiteX189" fmla="*/ 955301 w 1278928"/>
                <a:gd name="connsiteY189" fmla="*/ 221396 h 261120"/>
                <a:gd name="connsiteX190" fmla="*/ 955301 w 1278928"/>
                <a:gd name="connsiteY190" fmla="*/ 36390 h 261120"/>
                <a:gd name="connsiteX191" fmla="*/ 942250 w 1278928"/>
                <a:gd name="connsiteY191" fmla="*/ 40001 h 261120"/>
                <a:gd name="connsiteX192" fmla="*/ 931416 w 1278928"/>
                <a:gd name="connsiteY192" fmla="*/ 52502 h 261120"/>
                <a:gd name="connsiteX193" fmla="*/ 924199 w 1278928"/>
                <a:gd name="connsiteY193" fmla="*/ 75558 h 261120"/>
                <a:gd name="connsiteX194" fmla="*/ 921699 w 1278928"/>
                <a:gd name="connsiteY194" fmla="*/ 110837 h 261120"/>
                <a:gd name="connsiteX195" fmla="*/ 924199 w 1278928"/>
                <a:gd name="connsiteY195" fmla="*/ 146672 h 261120"/>
                <a:gd name="connsiteX196" fmla="*/ 931416 w 1278928"/>
                <a:gd name="connsiteY196" fmla="*/ 169449 h 261120"/>
                <a:gd name="connsiteX197" fmla="*/ 942250 w 1278928"/>
                <a:gd name="connsiteY197" fmla="*/ 181673 h 261120"/>
                <a:gd name="connsiteX198" fmla="*/ 955301 w 1278928"/>
                <a:gd name="connsiteY198" fmla="*/ 185283 h 261120"/>
                <a:gd name="connsiteX199" fmla="*/ 968367 w 1278928"/>
                <a:gd name="connsiteY199" fmla="*/ 181673 h 261120"/>
                <a:gd name="connsiteX200" fmla="*/ 978918 w 1278928"/>
                <a:gd name="connsiteY200" fmla="*/ 169449 h 261120"/>
                <a:gd name="connsiteX201" fmla="*/ 986135 w 1278928"/>
                <a:gd name="connsiteY201" fmla="*/ 146672 h 261120"/>
                <a:gd name="connsiteX202" fmla="*/ 988918 w 1278928"/>
                <a:gd name="connsiteY202" fmla="*/ 110837 h 261120"/>
                <a:gd name="connsiteX203" fmla="*/ 986135 w 1278928"/>
                <a:gd name="connsiteY203" fmla="*/ 75558 h 261120"/>
                <a:gd name="connsiteX204" fmla="*/ 978918 w 1278928"/>
                <a:gd name="connsiteY204" fmla="*/ 52502 h 261120"/>
                <a:gd name="connsiteX205" fmla="*/ 968367 w 1278928"/>
                <a:gd name="connsiteY205" fmla="*/ 40001 h 261120"/>
                <a:gd name="connsiteX206" fmla="*/ 955301 w 1278928"/>
                <a:gd name="connsiteY206" fmla="*/ 36390 h 261120"/>
                <a:gd name="connsiteX207" fmla="*/ 1079755 w 1278928"/>
                <a:gd name="connsiteY207" fmla="*/ 239175 h 261120"/>
                <a:gd name="connsiteX208" fmla="*/ 1061971 w 1278928"/>
                <a:gd name="connsiteY208" fmla="*/ 231953 h 261120"/>
                <a:gd name="connsiteX209" fmla="*/ 1054754 w 1278928"/>
                <a:gd name="connsiteY209" fmla="*/ 214174 h 261120"/>
                <a:gd name="connsiteX210" fmla="*/ 1061971 w 1278928"/>
                <a:gd name="connsiteY210" fmla="*/ 196395 h 261120"/>
                <a:gd name="connsiteX211" fmla="*/ 1079755 w 1278928"/>
                <a:gd name="connsiteY211" fmla="*/ 189173 h 261120"/>
                <a:gd name="connsiteX212" fmla="*/ 1097538 w 1278928"/>
                <a:gd name="connsiteY212" fmla="*/ 196395 h 261120"/>
                <a:gd name="connsiteX213" fmla="*/ 1104755 w 1278928"/>
                <a:gd name="connsiteY213" fmla="*/ 214174 h 261120"/>
                <a:gd name="connsiteX214" fmla="*/ 1097538 w 1278928"/>
                <a:gd name="connsiteY214" fmla="*/ 231953 h 261120"/>
                <a:gd name="connsiteX215" fmla="*/ 1079755 w 1278928"/>
                <a:gd name="connsiteY215" fmla="*/ 239175 h 261120"/>
                <a:gd name="connsiteX216" fmla="*/ 1207809 w 1278928"/>
                <a:gd name="connsiteY216" fmla="*/ 221396 h 261120"/>
                <a:gd name="connsiteX217" fmla="*/ 1175591 w 1278928"/>
                <a:gd name="connsiteY217" fmla="*/ 213341 h 261120"/>
                <a:gd name="connsiteX218" fmla="*/ 1153091 w 1278928"/>
                <a:gd name="connsiteY218" fmla="*/ 191118 h 261120"/>
                <a:gd name="connsiteX219" fmla="*/ 1140307 w 1278928"/>
                <a:gd name="connsiteY219" fmla="*/ 156394 h 261120"/>
                <a:gd name="connsiteX220" fmla="*/ 1136141 w 1278928"/>
                <a:gd name="connsiteY220" fmla="*/ 110837 h 261120"/>
                <a:gd name="connsiteX221" fmla="*/ 1137256 w 1278928"/>
                <a:gd name="connsiteY221" fmla="*/ 87225 h 261120"/>
                <a:gd name="connsiteX222" fmla="*/ 1141141 w 1278928"/>
                <a:gd name="connsiteY222" fmla="*/ 62502 h 261120"/>
                <a:gd name="connsiteX223" fmla="*/ 1149206 w 1278928"/>
                <a:gd name="connsiteY223" fmla="*/ 39168 h 261120"/>
                <a:gd name="connsiteX224" fmla="*/ 1162258 w 1278928"/>
                <a:gd name="connsiteY224" fmla="*/ 19167 h 261120"/>
                <a:gd name="connsiteX225" fmla="*/ 1181425 w 1278928"/>
                <a:gd name="connsiteY225" fmla="*/ 5555 h 261120"/>
                <a:gd name="connsiteX226" fmla="*/ 1207809 w 1278928"/>
                <a:gd name="connsiteY226" fmla="*/ 277 h 261120"/>
                <a:gd name="connsiteX227" fmla="*/ 1233927 w 1278928"/>
                <a:gd name="connsiteY227" fmla="*/ 5555 h 261120"/>
                <a:gd name="connsiteX228" fmla="*/ 1252811 w 1278928"/>
                <a:gd name="connsiteY228" fmla="*/ 19167 h 261120"/>
                <a:gd name="connsiteX229" fmla="*/ 1265877 w 1278928"/>
                <a:gd name="connsiteY229" fmla="*/ 39168 h 261120"/>
                <a:gd name="connsiteX230" fmla="*/ 1273645 w 1278928"/>
                <a:gd name="connsiteY230" fmla="*/ 62779 h 261120"/>
                <a:gd name="connsiteX231" fmla="*/ 1277812 w 1278928"/>
                <a:gd name="connsiteY231" fmla="*/ 87503 h 261120"/>
                <a:gd name="connsiteX232" fmla="*/ 1278928 w 1278928"/>
                <a:gd name="connsiteY232" fmla="*/ 110837 h 261120"/>
                <a:gd name="connsiteX233" fmla="*/ 1274762 w 1278928"/>
                <a:gd name="connsiteY233" fmla="*/ 156115 h 261120"/>
                <a:gd name="connsiteX234" fmla="*/ 1261710 w 1278928"/>
                <a:gd name="connsiteY234" fmla="*/ 191118 h 261120"/>
                <a:gd name="connsiteX235" fmla="*/ 1239760 w 1278928"/>
                <a:gd name="connsiteY235" fmla="*/ 213341 h 261120"/>
                <a:gd name="connsiteX236" fmla="*/ 1207824 w 1278928"/>
                <a:gd name="connsiteY236" fmla="*/ 221396 h 261120"/>
                <a:gd name="connsiteX237" fmla="*/ 1207809 w 1278928"/>
                <a:gd name="connsiteY237" fmla="*/ 36390 h 261120"/>
                <a:gd name="connsiteX238" fmla="*/ 1194759 w 1278928"/>
                <a:gd name="connsiteY238" fmla="*/ 40001 h 261120"/>
                <a:gd name="connsiteX239" fmla="*/ 1183925 w 1278928"/>
                <a:gd name="connsiteY239" fmla="*/ 52502 h 261120"/>
                <a:gd name="connsiteX240" fmla="*/ 1176707 w 1278928"/>
                <a:gd name="connsiteY240" fmla="*/ 75558 h 261120"/>
                <a:gd name="connsiteX241" fmla="*/ 1174207 w 1278928"/>
                <a:gd name="connsiteY241" fmla="*/ 110837 h 261120"/>
                <a:gd name="connsiteX242" fmla="*/ 1176707 w 1278928"/>
                <a:gd name="connsiteY242" fmla="*/ 146672 h 261120"/>
                <a:gd name="connsiteX243" fmla="*/ 1183925 w 1278928"/>
                <a:gd name="connsiteY243" fmla="*/ 169449 h 261120"/>
                <a:gd name="connsiteX244" fmla="*/ 1194759 w 1278928"/>
                <a:gd name="connsiteY244" fmla="*/ 181673 h 261120"/>
                <a:gd name="connsiteX245" fmla="*/ 1207809 w 1278928"/>
                <a:gd name="connsiteY245" fmla="*/ 185283 h 261120"/>
                <a:gd name="connsiteX246" fmla="*/ 1220876 w 1278928"/>
                <a:gd name="connsiteY246" fmla="*/ 181673 h 261120"/>
                <a:gd name="connsiteX247" fmla="*/ 1231426 w 1278928"/>
                <a:gd name="connsiteY247" fmla="*/ 169449 h 261120"/>
                <a:gd name="connsiteX248" fmla="*/ 1238644 w 1278928"/>
                <a:gd name="connsiteY248" fmla="*/ 146672 h 261120"/>
                <a:gd name="connsiteX249" fmla="*/ 1241427 w 1278928"/>
                <a:gd name="connsiteY249" fmla="*/ 110837 h 261120"/>
                <a:gd name="connsiteX250" fmla="*/ 1238644 w 1278928"/>
                <a:gd name="connsiteY250" fmla="*/ 75558 h 261120"/>
                <a:gd name="connsiteX251" fmla="*/ 1231426 w 1278928"/>
                <a:gd name="connsiteY251" fmla="*/ 52502 h 261120"/>
                <a:gd name="connsiteX252" fmla="*/ 1220876 w 1278928"/>
                <a:gd name="connsiteY252" fmla="*/ 40001 h 261120"/>
                <a:gd name="connsiteX253" fmla="*/ 1207809 w 1278928"/>
                <a:gd name="connsiteY253" fmla="*/ 36390 h 26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1278928" h="261120">
                  <a:moveTo>
                    <a:pt x="171673" y="210285"/>
                  </a:moveTo>
                  <a:cubicBezTo>
                    <a:pt x="168339" y="211952"/>
                    <a:pt x="164068" y="213433"/>
                    <a:pt x="158889" y="214729"/>
                  </a:cubicBezTo>
                  <a:cubicBezTo>
                    <a:pt x="153696" y="216025"/>
                    <a:pt x="148145" y="217045"/>
                    <a:pt x="142222" y="217786"/>
                  </a:cubicBezTo>
                  <a:cubicBezTo>
                    <a:pt x="136478" y="218711"/>
                    <a:pt x="130555" y="219359"/>
                    <a:pt x="124439" y="219729"/>
                  </a:cubicBezTo>
                  <a:cubicBezTo>
                    <a:pt x="118516" y="220286"/>
                    <a:pt x="113055" y="220563"/>
                    <a:pt x="108054" y="220563"/>
                  </a:cubicBezTo>
                  <a:cubicBezTo>
                    <a:pt x="92503" y="220563"/>
                    <a:pt x="78053" y="218063"/>
                    <a:pt x="64719" y="213062"/>
                  </a:cubicBezTo>
                  <a:cubicBezTo>
                    <a:pt x="51564" y="208248"/>
                    <a:pt x="40180" y="201211"/>
                    <a:pt x="30552" y="191952"/>
                  </a:cubicBezTo>
                  <a:cubicBezTo>
                    <a:pt x="21102" y="182506"/>
                    <a:pt x="13602" y="170931"/>
                    <a:pt x="8051" y="157227"/>
                  </a:cubicBezTo>
                  <a:cubicBezTo>
                    <a:pt x="2679" y="143523"/>
                    <a:pt x="0" y="127875"/>
                    <a:pt x="0" y="110281"/>
                  </a:cubicBezTo>
                  <a:cubicBezTo>
                    <a:pt x="0" y="94354"/>
                    <a:pt x="2500" y="79632"/>
                    <a:pt x="7500" y="66112"/>
                  </a:cubicBezTo>
                  <a:cubicBezTo>
                    <a:pt x="12679" y="52594"/>
                    <a:pt x="19897" y="40927"/>
                    <a:pt x="29168" y="31111"/>
                  </a:cubicBezTo>
                  <a:cubicBezTo>
                    <a:pt x="38602" y="21297"/>
                    <a:pt x="50002" y="13704"/>
                    <a:pt x="63336" y="8334"/>
                  </a:cubicBezTo>
                  <a:cubicBezTo>
                    <a:pt x="76669" y="2777"/>
                    <a:pt x="91670" y="0"/>
                    <a:pt x="108337" y="0"/>
                  </a:cubicBezTo>
                  <a:cubicBezTo>
                    <a:pt x="119260" y="0"/>
                    <a:pt x="129350" y="740"/>
                    <a:pt x="138606" y="2222"/>
                  </a:cubicBezTo>
                  <a:cubicBezTo>
                    <a:pt x="147862" y="3518"/>
                    <a:pt x="156479" y="5371"/>
                    <a:pt x="164440" y="7777"/>
                  </a:cubicBezTo>
                  <a:cubicBezTo>
                    <a:pt x="167223" y="8703"/>
                    <a:pt x="168800" y="9630"/>
                    <a:pt x="169173" y="10555"/>
                  </a:cubicBezTo>
                  <a:cubicBezTo>
                    <a:pt x="169723" y="11297"/>
                    <a:pt x="169813" y="12500"/>
                    <a:pt x="169440" y="14167"/>
                  </a:cubicBezTo>
                  <a:lnTo>
                    <a:pt x="165273" y="38890"/>
                  </a:lnTo>
                  <a:cubicBezTo>
                    <a:pt x="164901" y="41668"/>
                    <a:pt x="164068" y="43149"/>
                    <a:pt x="162773" y="43335"/>
                  </a:cubicBezTo>
                  <a:cubicBezTo>
                    <a:pt x="161672" y="43335"/>
                    <a:pt x="159723" y="42872"/>
                    <a:pt x="156940" y="41945"/>
                  </a:cubicBezTo>
                  <a:cubicBezTo>
                    <a:pt x="148606" y="39168"/>
                    <a:pt x="140362" y="37223"/>
                    <a:pt x="132222" y="36111"/>
                  </a:cubicBezTo>
                  <a:cubicBezTo>
                    <a:pt x="124260" y="35001"/>
                    <a:pt x="116209" y="34445"/>
                    <a:pt x="108054" y="34445"/>
                  </a:cubicBezTo>
                  <a:cubicBezTo>
                    <a:pt x="97860" y="34445"/>
                    <a:pt x="88515" y="36297"/>
                    <a:pt x="80003" y="40001"/>
                  </a:cubicBezTo>
                  <a:cubicBezTo>
                    <a:pt x="71669" y="43705"/>
                    <a:pt x="64437" y="48982"/>
                    <a:pt x="58336" y="55835"/>
                  </a:cubicBezTo>
                  <a:cubicBezTo>
                    <a:pt x="52219" y="62502"/>
                    <a:pt x="47397" y="70465"/>
                    <a:pt x="43886" y="79724"/>
                  </a:cubicBezTo>
                  <a:cubicBezTo>
                    <a:pt x="40552" y="88984"/>
                    <a:pt x="38885" y="99170"/>
                    <a:pt x="38885" y="110281"/>
                  </a:cubicBezTo>
                  <a:cubicBezTo>
                    <a:pt x="38885" y="122318"/>
                    <a:pt x="40552" y="133060"/>
                    <a:pt x="43886" y="142505"/>
                  </a:cubicBezTo>
                  <a:cubicBezTo>
                    <a:pt x="47397" y="151949"/>
                    <a:pt x="52219" y="160005"/>
                    <a:pt x="58336" y="166672"/>
                  </a:cubicBezTo>
                  <a:cubicBezTo>
                    <a:pt x="64630" y="173153"/>
                    <a:pt x="71937" y="178153"/>
                    <a:pt x="80271" y="181673"/>
                  </a:cubicBezTo>
                  <a:cubicBezTo>
                    <a:pt x="88798" y="185006"/>
                    <a:pt x="98054" y="186673"/>
                    <a:pt x="108054" y="186673"/>
                  </a:cubicBezTo>
                  <a:cubicBezTo>
                    <a:pt x="114900" y="186673"/>
                    <a:pt x="121105" y="186487"/>
                    <a:pt x="126671" y="186118"/>
                  </a:cubicBezTo>
                  <a:cubicBezTo>
                    <a:pt x="132400" y="185561"/>
                    <a:pt x="136761" y="184820"/>
                    <a:pt x="139722" y="183895"/>
                  </a:cubicBezTo>
                  <a:lnTo>
                    <a:pt x="139722" y="132505"/>
                  </a:lnTo>
                  <a:lnTo>
                    <a:pt x="97220" y="132505"/>
                  </a:lnTo>
                  <a:cubicBezTo>
                    <a:pt x="93515" y="132505"/>
                    <a:pt x="91670" y="130652"/>
                    <a:pt x="91670" y="126948"/>
                  </a:cubicBezTo>
                  <a:lnTo>
                    <a:pt x="91670" y="103337"/>
                  </a:lnTo>
                  <a:cubicBezTo>
                    <a:pt x="91670" y="99633"/>
                    <a:pt x="93605" y="97780"/>
                    <a:pt x="97503" y="97780"/>
                  </a:cubicBezTo>
                  <a:lnTo>
                    <a:pt x="168607" y="97780"/>
                  </a:lnTo>
                  <a:cubicBezTo>
                    <a:pt x="172878" y="97780"/>
                    <a:pt x="175378" y="98337"/>
                    <a:pt x="176108" y="99447"/>
                  </a:cubicBezTo>
                  <a:cubicBezTo>
                    <a:pt x="177030" y="100558"/>
                    <a:pt x="177506" y="102966"/>
                    <a:pt x="177506" y="106670"/>
                  </a:cubicBezTo>
                  <a:lnTo>
                    <a:pt x="177506" y="198895"/>
                  </a:lnTo>
                  <a:cubicBezTo>
                    <a:pt x="177506" y="202415"/>
                    <a:pt x="177030" y="204822"/>
                    <a:pt x="176108" y="206119"/>
                  </a:cubicBezTo>
                  <a:cubicBezTo>
                    <a:pt x="175185" y="207599"/>
                    <a:pt x="173711" y="208988"/>
                    <a:pt x="171673" y="210285"/>
                  </a:cubicBezTo>
                  <a:close/>
                  <a:moveTo>
                    <a:pt x="307228" y="217786"/>
                  </a:moveTo>
                  <a:cubicBezTo>
                    <a:pt x="305561" y="217786"/>
                    <a:pt x="304445" y="217600"/>
                    <a:pt x="303894" y="217229"/>
                  </a:cubicBezTo>
                  <a:cubicBezTo>
                    <a:pt x="303522" y="216859"/>
                    <a:pt x="303344" y="215748"/>
                    <a:pt x="303344" y="213896"/>
                  </a:cubicBezTo>
                  <a:lnTo>
                    <a:pt x="303344" y="201952"/>
                  </a:lnTo>
                  <a:cubicBezTo>
                    <a:pt x="300189" y="206952"/>
                    <a:pt x="295010" y="211211"/>
                    <a:pt x="287778" y="214729"/>
                  </a:cubicBezTo>
                  <a:cubicBezTo>
                    <a:pt x="280739" y="218249"/>
                    <a:pt x="273715" y="220008"/>
                    <a:pt x="266676" y="220008"/>
                  </a:cubicBezTo>
                  <a:cubicBezTo>
                    <a:pt x="259071" y="220008"/>
                    <a:pt x="251765" y="218896"/>
                    <a:pt x="244726" y="216674"/>
                  </a:cubicBezTo>
                  <a:cubicBezTo>
                    <a:pt x="237687" y="214637"/>
                    <a:pt x="231853" y="211303"/>
                    <a:pt x="227225" y="206674"/>
                  </a:cubicBezTo>
                  <a:cubicBezTo>
                    <a:pt x="222776" y="202229"/>
                    <a:pt x="219264" y="196858"/>
                    <a:pt x="216674" y="190562"/>
                  </a:cubicBezTo>
                  <a:cubicBezTo>
                    <a:pt x="214070" y="184081"/>
                    <a:pt x="212775" y="176765"/>
                    <a:pt x="212775" y="168617"/>
                  </a:cubicBezTo>
                  <a:cubicBezTo>
                    <a:pt x="212775" y="158986"/>
                    <a:pt x="215097" y="150282"/>
                    <a:pt x="219725" y="142505"/>
                  </a:cubicBezTo>
                  <a:cubicBezTo>
                    <a:pt x="224353" y="134726"/>
                    <a:pt x="230469" y="128708"/>
                    <a:pt x="238059" y="124448"/>
                  </a:cubicBezTo>
                  <a:cubicBezTo>
                    <a:pt x="245842" y="120004"/>
                    <a:pt x="255009" y="116855"/>
                    <a:pt x="265560" y="115004"/>
                  </a:cubicBezTo>
                  <a:cubicBezTo>
                    <a:pt x="276111" y="112967"/>
                    <a:pt x="287778" y="112318"/>
                    <a:pt x="300561" y="113059"/>
                  </a:cubicBezTo>
                  <a:cubicBezTo>
                    <a:pt x="299445" y="98429"/>
                    <a:pt x="293150" y="90374"/>
                    <a:pt x="281677" y="88891"/>
                  </a:cubicBezTo>
                  <a:cubicBezTo>
                    <a:pt x="277971" y="88521"/>
                    <a:pt x="274176" y="88613"/>
                    <a:pt x="270277" y="89170"/>
                  </a:cubicBezTo>
                  <a:cubicBezTo>
                    <a:pt x="266572" y="89725"/>
                    <a:pt x="262881" y="90650"/>
                    <a:pt x="259176" y="91947"/>
                  </a:cubicBezTo>
                  <a:cubicBezTo>
                    <a:pt x="255649" y="93058"/>
                    <a:pt x="252226" y="94447"/>
                    <a:pt x="248893" y="96113"/>
                  </a:cubicBezTo>
                  <a:cubicBezTo>
                    <a:pt x="245559" y="97596"/>
                    <a:pt x="242598" y="99170"/>
                    <a:pt x="240008" y="100837"/>
                  </a:cubicBezTo>
                  <a:cubicBezTo>
                    <a:pt x="236109" y="103429"/>
                    <a:pt x="233341" y="104725"/>
                    <a:pt x="231675" y="104725"/>
                  </a:cubicBezTo>
                  <a:cubicBezTo>
                    <a:pt x="230008" y="104725"/>
                    <a:pt x="229175" y="102874"/>
                    <a:pt x="229175" y="99170"/>
                  </a:cubicBezTo>
                  <a:lnTo>
                    <a:pt x="229175" y="76113"/>
                  </a:lnTo>
                  <a:cubicBezTo>
                    <a:pt x="229175" y="73706"/>
                    <a:pt x="229353" y="72040"/>
                    <a:pt x="229725" y="71113"/>
                  </a:cubicBezTo>
                  <a:cubicBezTo>
                    <a:pt x="230276" y="70002"/>
                    <a:pt x="231675" y="68891"/>
                    <a:pt x="233892" y="67779"/>
                  </a:cubicBezTo>
                  <a:cubicBezTo>
                    <a:pt x="239443" y="65002"/>
                    <a:pt x="245931" y="62410"/>
                    <a:pt x="253342" y="60002"/>
                  </a:cubicBezTo>
                  <a:cubicBezTo>
                    <a:pt x="260932" y="57594"/>
                    <a:pt x="269816" y="56390"/>
                    <a:pt x="280010" y="56390"/>
                  </a:cubicBezTo>
                  <a:cubicBezTo>
                    <a:pt x="298894" y="56390"/>
                    <a:pt x="312972" y="61206"/>
                    <a:pt x="322229" y="70836"/>
                  </a:cubicBezTo>
                  <a:cubicBezTo>
                    <a:pt x="331678" y="80466"/>
                    <a:pt x="336396" y="95374"/>
                    <a:pt x="336396" y="115559"/>
                  </a:cubicBezTo>
                  <a:lnTo>
                    <a:pt x="336396" y="178895"/>
                  </a:lnTo>
                  <a:cubicBezTo>
                    <a:pt x="336396" y="181302"/>
                    <a:pt x="336396" y="183987"/>
                    <a:pt x="336396" y="186951"/>
                  </a:cubicBezTo>
                  <a:cubicBezTo>
                    <a:pt x="336396" y="189728"/>
                    <a:pt x="336396" y="192599"/>
                    <a:pt x="336396" y="195562"/>
                  </a:cubicBezTo>
                  <a:cubicBezTo>
                    <a:pt x="336574" y="198525"/>
                    <a:pt x="336678" y="201303"/>
                    <a:pt x="336678" y="203895"/>
                  </a:cubicBezTo>
                  <a:cubicBezTo>
                    <a:pt x="336857" y="206674"/>
                    <a:pt x="337050" y="209082"/>
                    <a:pt x="337229" y="211119"/>
                  </a:cubicBezTo>
                  <a:cubicBezTo>
                    <a:pt x="337601" y="214821"/>
                    <a:pt x="337408" y="216859"/>
                    <a:pt x="336678" y="217229"/>
                  </a:cubicBezTo>
                  <a:cubicBezTo>
                    <a:pt x="335934" y="217600"/>
                    <a:pt x="334640" y="217786"/>
                    <a:pt x="332779" y="217786"/>
                  </a:cubicBezTo>
                  <a:close/>
                  <a:moveTo>
                    <a:pt x="303344" y="141115"/>
                  </a:moveTo>
                  <a:cubicBezTo>
                    <a:pt x="292778" y="141301"/>
                    <a:pt x="284072" y="142134"/>
                    <a:pt x="277227" y="143615"/>
                  </a:cubicBezTo>
                  <a:cubicBezTo>
                    <a:pt x="270366" y="144913"/>
                    <a:pt x="264816" y="146764"/>
                    <a:pt x="260560" y="149172"/>
                  </a:cubicBezTo>
                  <a:cubicBezTo>
                    <a:pt x="256482" y="151580"/>
                    <a:pt x="253699" y="154449"/>
                    <a:pt x="252226" y="157782"/>
                  </a:cubicBezTo>
                  <a:cubicBezTo>
                    <a:pt x="250738" y="161116"/>
                    <a:pt x="250008" y="164820"/>
                    <a:pt x="250008" y="168894"/>
                  </a:cubicBezTo>
                  <a:cubicBezTo>
                    <a:pt x="250008" y="174820"/>
                    <a:pt x="251765" y="179451"/>
                    <a:pt x="255277" y="182785"/>
                  </a:cubicBezTo>
                  <a:cubicBezTo>
                    <a:pt x="258803" y="185932"/>
                    <a:pt x="263700" y="187506"/>
                    <a:pt x="270010" y="187506"/>
                  </a:cubicBezTo>
                  <a:cubicBezTo>
                    <a:pt x="280010" y="187506"/>
                    <a:pt x="287971" y="183895"/>
                    <a:pt x="293894" y="176673"/>
                  </a:cubicBezTo>
                  <a:cubicBezTo>
                    <a:pt x="300010" y="169265"/>
                    <a:pt x="303150" y="157413"/>
                    <a:pt x="303344" y="141115"/>
                  </a:cubicBezTo>
                  <a:close/>
                  <a:moveTo>
                    <a:pt x="444182" y="223896"/>
                  </a:moveTo>
                  <a:cubicBezTo>
                    <a:pt x="438438" y="223896"/>
                    <a:pt x="432515" y="222600"/>
                    <a:pt x="426399" y="220008"/>
                  </a:cubicBezTo>
                  <a:cubicBezTo>
                    <a:pt x="420476" y="217415"/>
                    <a:pt x="415282" y="213433"/>
                    <a:pt x="410848" y="208062"/>
                  </a:cubicBezTo>
                  <a:lnTo>
                    <a:pt x="410848" y="255564"/>
                  </a:lnTo>
                  <a:cubicBezTo>
                    <a:pt x="410848" y="257601"/>
                    <a:pt x="410476" y="258990"/>
                    <a:pt x="409731" y="259731"/>
                  </a:cubicBezTo>
                  <a:cubicBezTo>
                    <a:pt x="409181" y="260656"/>
                    <a:pt x="407782" y="261121"/>
                    <a:pt x="405564" y="261121"/>
                  </a:cubicBezTo>
                  <a:lnTo>
                    <a:pt x="379730" y="261121"/>
                  </a:lnTo>
                  <a:cubicBezTo>
                    <a:pt x="377692" y="261121"/>
                    <a:pt x="376307" y="260656"/>
                    <a:pt x="375564" y="259731"/>
                  </a:cubicBezTo>
                  <a:cubicBezTo>
                    <a:pt x="374820" y="258990"/>
                    <a:pt x="374447" y="257601"/>
                    <a:pt x="374447" y="255564"/>
                  </a:cubicBezTo>
                  <a:lnTo>
                    <a:pt x="374447" y="67224"/>
                  </a:lnTo>
                  <a:cubicBezTo>
                    <a:pt x="374447" y="64632"/>
                    <a:pt x="374909" y="62965"/>
                    <a:pt x="375847" y="62224"/>
                  </a:cubicBezTo>
                  <a:cubicBezTo>
                    <a:pt x="376947" y="61298"/>
                    <a:pt x="378525" y="60835"/>
                    <a:pt x="380564" y="60835"/>
                  </a:cubicBezTo>
                  <a:lnTo>
                    <a:pt x="405564" y="60835"/>
                  </a:lnTo>
                  <a:cubicBezTo>
                    <a:pt x="407782" y="60835"/>
                    <a:pt x="409270" y="61206"/>
                    <a:pt x="410014" y="61946"/>
                  </a:cubicBezTo>
                  <a:cubicBezTo>
                    <a:pt x="410937" y="62502"/>
                    <a:pt x="411398" y="63798"/>
                    <a:pt x="411398" y="65836"/>
                  </a:cubicBezTo>
                  <a:lnTo>
                    <a:pt x="411398" y="76669"/>
                  </a:lnTo>
                  <a:cubicBezTo>
                    <a:pt x="413065" y="74446"/>
                    <a:pt x="415193" y="72316"/>
                    <a:pt x="417782" y="70279"/>
                  </a:cubicBezTo>
                  <a:cubicBezTo>
                    <a:pt x="420372" y="68057"/>
                    <a:pt x="423244" y="66206"/>
                    <a:pt x="426399" y="64724"/>
                  </a:cubicBezTo>
                  <a:cubicBezTo>
                    <a:pt x="429539" y="63057"/>
                    <a:pt x="432872" y="61761"/>
                    <a:pt x="436399" y="60835"/>
                  </a:cubicBezTo>
                  <a:cubicBezTo>
                    <a:pt x="440105" y="59910"/>
                    <a:pt x="443706" y="59445"/>
                    <a:pt x="447233" y="59445"/>
                  </a:cubicBezTo>
                  <a:cubicBezTo>
                    <a:pt x="456682" y="59445"/>
                    <a:pt x="465105" y="61390"/>
                    <a:pt x="472517" y="65279"/>
                  </a:cubicBezTo>
                  <a:cubicBezTo>
                    <a:pt x="480106" y="69169"/>
                    <a:pt x="486579" y="74724"/>
                    <a:pt x="491952" y="81946"/>
                  </a:cubicBezTo>
                  <a:cubicBezTo>
                    <a:pt x="497324" y="89170"/>
                    <a:pt x="501401" y="97874"/>
                    <a:pt x="504184" y="108059"/>
                  </a:cubicBezTo>
                  <a:cubicBezTo>
                    <a:pt x="507146" y="118245"/>
                    <a:pt x="508619" y="129726"/>
                    <a:pt x="508619" y="142505"/>
                  </a:cubicBezTo>
                  <a:cubicBezTo>
                    <a:pt x="508619" y="154542"/>
                    <a:pt x="507146" y="165561"/>
                    <a:pt x="504184" y="175561"/>
                  </a:cubicBezTo>
                  <a:cubicBezTo>
                    <a:pt x="501208" y="185561"/>
                    <a:pt x="496952" y="194173"/>
                    <a:pt x="491401" y="201395"/>
                  </a:cubicBezTo>
                  <a:cubicBezTo>
                    <a:pt x="485850" y="208433"/>
                    <a:pt x="479079" y="213896"/>
                    <a:pt x="471117" y="217786"/>
                  </a:cubicBezTo>
                  <a:cubicBezTo>
                    <a:pt x="463156" y="221859"/>
                    <a:pt x="454168" y="223896"/>
                    <a:pt x="444182" y="223896"/>
                  </a:cubicBezTo>
                  <a:close/>
                  <a:moveTo>
                    <a:pt x="440848" y="93337"/>
                  </a:moveTo>
                  <a:cubicBezTo>
                    <a:pt x="436950" y="93337"/>
                    <a:pt x="433155" y="94354"/>
                    <a:pt x="429449" y="96392"/>
                  </a:cubicBezTo>
                  <a:cubicBezTo>
                    <a:pt x="425937" y="98244"/>
                    <a:pt x="422783" y="101207"/>
                    <a:pt x="420015" y="105280"/>
                  </a:cubicBezTo>
                  <a:cubicBezTo>
                    <a:pt x="417232" y="109170"/>
                    <a:pt x="414910" y="114171"/>
                    <a:pt x="413065" y="120281"/>
                  </a:cubicBezTo>
                  <a:cubicBezTo>
                    <a:pt x="411398" y="126393"/>
                    <a:pt x="410565" y="133615"/>
                    <a:pt x="410565" y="141948"/>
                  </a:cubicBezTo>
                  <a:cubicBezTo>
                    <a:pt x="410565" y="150652"/>
                    <a:pt x="411309" y="158060"/>
                    <a:pt x="412782" y="164172"/>
                  </a:cubicBezTo>
                  <a:cubicBezTo>
                    <a:pt x="414449" y="170284"/>
                    <a:pt x="416577" y="175283"/>
                    <a:pt x="419181" y="179173"/>
                  </a:cubicBezTo>
                  <a:cubicBezTo>
                    <a:pt x="421949" y="183061"/>
                    <a:pt x="425193" y="185932"/>
                    <a:pt x="428899" y="187785"/>
                  </a:cubicBezTo>
                  <a:cubicBezTo>
                    <a:pt x="432604" y="189451"/>
                    <a:pt x="436578" y="190285"/>
                    <a:pt x="440848" y="190285"/>
                  </a:cubicBezTo>
                  <a:cubicBezTo>
                    <a:pt x="450105" y="190285"/>
                    <a:pt x="457516" y="186395"/>
                    <a:pt x="463067" y="178616"/>
                  </a:cubicBezTo>
                  <a:cubicBezTo>
                    <a:pt x="468811" y="170839"/>
                    <a:pt x="471683" y="158616"/>
                    <a:pt x="471683" y="141948"/>
                  </a:cubicBezTo>
                  <a:cubicBezTo>
                    <a:pt x="471683" y="124541"/>
                    <a:pt x="468811" y="112133"/>
                    <a:pt x="463067" y="104725"/>
                  </a:cubicBezTo>
                  <a:cubicBezTo>
                    <a:pt x="457322" y="97133"/>
                    <a:pt x="449911" y="93337"/>
                    <a:pt x="440848" y="93337"/>
                  </a:cubicBezTo>
                  <a:close/>
                  <a:moveTo>
                    <a:pt x="617789" y="99447"/>
                  </a:moveTo>
                  <a:cubicBezTo>
                    <a:pt x="616867" y="99447"/>
                    <a:pt x="616123" y="99170"/>
                    <a:pt x="615572" y="98613"/>
                  </a:cubicBezTo>
                  <a:cubicBezTo>
                    <a:pt x="614828" y="97874"/>
                    <a:pt x="614456" y="97041"/>
                    <a:pt x="614456" y="96113"/>
                  </a:cubicBezTo>
                  <a:lnTo>
                    <a:pt x="614456" y="70557"/>
                  </a:lnTo>
                  <a:cubicBezTo>
                    <a:pt x="614456" y="69816"/>
                    <a:pt x="614738" y="69169"/>
                    <a:pt x="615289" y="68612"/>
                  </a:cubicBezTo>
                  <a:lnTo>
                    <a:pt x="616123" y="67779"/>
                  </a:lnTo>
                  <a:cubicBezTo>
                    <a:pt x="616123" y="67779"/>
                    <a:pt x="616495" y="67595"/>
                    <a:pt x="617238" y="67224"/>
                  </a:cubicBezTo>
                  <a:lnTo>
                    <a:pt x="617789" y="67224"/>
                  </a:lnTo>
                  <a:lnTo>
                    <a:pt x="767244" y="67224"/>
                  </a:lnTo>
                  <a:cubicBezTo>
                    <a:pt x="767794" y="67224"/>
                    <a:pt x="768256" y="67409"/>
                    <a:pt x="768628" y="67779"/>
                  </a:cubicBezTo>
                  <a:cubicBezTo>
                    <a:pt x="768821" y="67779"/>
                    <a:pt x="768911" y="67873"/>
                    <a:pt x="768911" y="68057"/>
                  </a:cubicBezTo>
                  <a:cubicBezTo>
                    <a:pt x="769089" y="68057"/>
                    <a:pt x="769283" y="68057"/>
                    <a:pt x="769461" y="68057"/>
                  </a:cubicBezTo>
                  <a:cubicBezTo>
                    <a:pt x="769833" y="68428"/>
                    <a:pt x="770026" y="68706"/>
                    <a:pt x="770026" y="68891"/>
                  </a:cubicBezTo>
                  <a:cubicBezTo>
                    <a:pt x="770205" y="69077"/>
                    <a:pt x="770294" y="69261"/>
                    <a:pt x="770294" y="69446"/>
                  </a:cubicBezTo>
                  <a:cubicBezTo>
                    <a:pt x="770488" y="69816"/>
                    <a:pt x="770577" y="70187"/>
                    <a:pt x="770577" y="70557"/>
                  </a:cubicBezTo>
                  <a:lnTo>
                    <a:pt x="770577" y="96113"/>
                  </a:lnTo>
                  <a:lnTo>
                    <a:pt x="770577" y="96670"/>
                  </a:lnTo>
                  <a:cubicBezTo>
                    <a:pt x="770577" y="96855"/>
                    <a:pt x="770488" y="97041"/>
                    <a:pt x="770294" y="97225"/>
                  </a:cubicBezTo>
                  <a:cubicBezTo>
                    <a:pt x="770294" y="97596"/>
                    <a:pt x="770205" y="97780"/>
                    <a:pt x="770026" y="97780"/>
                  </a:cubicBezTo>
                  <a:cubicBezTo>
                    <a:pt x="769655" y="98337"/>
                    <a:pt x="769193" y="98799"/>
                    <a:pt x="768628" y="99170"/>
                  </a:cubicBezTo>
                  <a:cubicBezTo>
                    <a:pt x="768449" y="99170"/>
                    <a:pt x="768256" y="99262"/>
                    <a:pt x="768077" y="99447"/>
                  </a:cubicBezTo>
                  <a:cubicBezTo>
                    <a:pt x="768077" y="99447"/>
                    <a:pt x="767988" y="99447"/>
                    <a:pt x="767794" y="99447"/>
                  </a:cubicBezTo>
                  <a:lnTo>
                    <a:pt x="767244" y="99447"/>
                  </a:lnTo>
                  <a:close/>
                  <a:moveTo>
                    <a:pt x="617789" y="155839"/>
                  </a:moveTo>
                  <a:cubicBezTo>
                    <a:pt x="617417" y="155839"/>
                    <a:pt x="616867" y="155653"/>
                    <a:pt x="616123" y="155284"/>
                  </a:cubicBezTo>
                  <a:cubicBezTo>
                    <a:pt x="615944" y="155284"/>
                    <a:pt x="615751" y="155190"/>
                    <a:pt x="615572" y="155005"/>
                  </a:cubicBezTo>
                  <a:lnTo>
                    <a:pt x="615289" y="154727"/>
                  </a:lnTo>
                  <a:cubicBezTo>
                    <a:pt x="614738" y="154172"/>
                    <a:pt x="614456" y="153431"/>
                    <a:pt x="614456" y="152505"/>
                  </a:cubicBezTo>
                  <a:lnTo>
                    <a:pt x="614456" y="126948"/>
                  </a:lnTo>
                  <a:lnTo>
                    <a:pt x="614456" y="126393"/>
                  </a:lnTo>
                  <a:cubicBezTo>
                    <a:pt x="614456" y="126022"/>
                    <a:pt x="614649" y="125652"/>
                    <a:pt x="615021" y="125281"/>
                  </a:cubicBezTo>
                  <a:cubicBezTo>
                    <a:pt x="615021" y="125097"/>
                    <a:pt x="615200" y="124818"/>
                    <a:pt x="615572" y="124448"/>
                  </a:cubicBezTo>
                  <a:lnTo>
                    <a:pt x="617238" y="123614"/>
                  </a:lnTo>
                  <a:lnTo>
                    <a:pt x="617789" y="123614"/>
                  </a:lnTo>
                  <a:lnTo>
                    <a:pt x="767244" y="123614"/>
                  </a:lnTo>
                  <a:cubicBezTo>
                    <a:pt x="768360" y="123614"/>
                    <a:pt x="769283" y="124171"/>
                    <a:pt x="770026" y="125281"/>
                  </a:cubicBezTo>
                  <a:cubicBezTo>
                    <a:pt x="770384" y="125652"/>
                    <a:pt x="770577" y="126022"/>
                    <a:pt x="770577" y="126393"/>
                  </a:cubicBezTo>
                  <a:lnTo>
                    <a:pt x="770577" y="126948"/>
                  </a:lnTo>
                  <a:lnTo>
                    <a:pt x="770577" y="152505"/>
                  </a:lnTo>
                  <a:cubicBezTo>
                    <a:pt x="770577" y="153431"/>
                    <a:pt x="770294" y="154172"/>
                    <a:pt x="769744" y="154727"/>
                  </a:cubicBezTo>
                  <a:cubicBezTo>
                    <a:pt x="769000" y="155468"/>
                    <a:pt x="768166" y="155839"/>
                    <a:pt x="767244" y="155839"/>
                  </a:cubicBezTo>
                  <a:close/>
                  <a:moveTo>
                    <a:pt x="955301" y="221396"/>
                  </a:moveTo>
                  <a:cubicBezTo>
                    <a:pt x="942905" y="221396"/>
                    <a:pt x="932160" y="218711"/>
                    <a:pt x="923082" y="213341"/>
                  </a:cubicBezTo>
                  <a:cubicBezTo>
                    <a:pt x="914005" y="208154"/>
                    <a:pt x="906505" y="200748"/>
                    <a:pt x="900582" y="191118"/>
                  </a:cubicBezTo>
                  <a:cubicBezTo>
                    <a:pt x="894838" y="181487"/>
                    <a:pt x="890581" y="169914"/>
                    <a:pt x="887798" y="156394"/>
                  </a:cubicBezTo>
                  <a:cubicBezTo>
                    <a:pt x="885031" y="142689"/>
                    <a:pt x="883632" y="127504"/>
                    <a:pt x="883632" y="110837"/>
                  </a:cubicBezTo>
                  <a:cubicBezTo>
                    <a:pt x="883632" y="103429"/>
                    <a:pt x="884004" y="95558"/>
                    <a:pt x="884748" y="87225"/>
                  </a:cubicBezTo>
                  <a:cubicBezTo>
                    <a:pt x="885492" y="78891"/>
                    <a:pt x="886787" y="70650"/>
                    <a:pt x="888632" y="62502"/>
                  </a:cubicBezTo>
                  <a:cubicBezTo>
                    <a:pt x="890671" y="54353"/>
                    <a:pt x="893364" y="46575"/>
                    <a:pt x="896698" y="39168"/>
                  </a:cubicBezTo>
                  <a:cubicBezTo>
                    <a:pt x="900210" y="31574"/>
                    <a:pt x="904570" y="24907"/>
                    <a:pt x="909749" y="19167"/>
                  </a:cubicBezTo>
                  <a:cubicBezTo>
                    <a:pt x="915121" y="13426"/>
                    <a:pt x="921505" y="8889"/>
                    <a:pt x="928916" y="5555"/>
                  </a:cubicBezTo>
                  <a:cubicBezTo>
                    <a:pt x="936506" y="2037"/>
                    <a:pt x="945301" y="277"/>
                    <a:pt x="955301" y="277"/>
                  </a:cubicBezTo>
                  <a:cubicBezTo>
                    <a:pt x="965301" y="277"/>
                    <a:pt x="974007" y="2037"/>
                    <a:pt x="981418" y="5555"/>
                  </a:cubicBezTo>
                  <a:cubicBezTo>
                    <a:pt x="988829" y="8889"/>
                    <a:pt x="995124" y="13426"/>
                    <a:pt x="1000302" y="19167"/>
                  </a:cubicBezTo>
                  <a:cubicBezTo>
                    <a:pt x="1005675" y="24907"/>
                    <a:pt x="1010035" y="31574"/>
                    <a:pt x="1013369" y="39168"/>
                  </a:cubicBezTo>
                  <a:cubicBezTo>
                    <a:pt x="1016702" y="46575"/>
                    <a:pt x="1019291" y="54445"/>
                    <a:pt x="1021137" y="62779"/>
                  </a:cubicBezTo>
                  <a:cubicBezTo>
                    <a:pt x="1023175" y="70928"/>
                    <a:pt x="1024574" y="79169"/>
                    <a:pt x="1025303" y="87503"/>
                  </a:cubicBezTo>
                  <a:cubicBezTo>
                    <a:pt x="1026047" y="95837"/>
                    <a:pt x="1026419" y="103614"/>
                    <a:pt x="1026419" y="110837"/>
                  </a:cubicBezTo>
                  <a:cubicBezTo>
                    <a:pt x="1026419" y="127504"/>
                    <a:pt x="1025036" y="142597"/>
                    <a:pt x="1022253" y="156115"/>
                  </a:cubicBezTo>
                  <a:cubicBezTo>
                    <a:pt x="1019470" y="169635"/>
                    <a:pt x="1015124" y="181302"/>
                    <a:pt x="1009202" y="191118"/>
                  </a:cubicBezTo>
                  <a:cubicBezTo>
                    <a:pt x="1003457" y="200748"/>
                    <a:pt x="996135" y="208154"/>
                    <a:pt x="987251" y="213341"/>
                  </a:cubicBezTo>
                  <a:cubicBezTo>
                    <a:pt x="978367" y="218711"/>
                    <a:pt x="967712" y="221396"/>
                    <a:pt x="955301" y="221396"/>
                  </a:cubicBezTo>
                  <a:close/>
                  <a:moveTo>
                    <a:pt x="955301" y="36390"/>
                  </a:moveTo>
                  <a:cubicBezTo>
                    <a:pt x="950673" y="36390"/>
                    <a:pt x="946327" y="37594"/>
                    <a:pt x="942250" y="40001"/>
                  </a:cubicBezTo>
                  <a:cubicBezTo>
                    <a:pt x="938172" y="42408"/>
                    <a:pt x="934571" y="46575"/>
                    <a:pt x="931416" y="52502"/>
                  </a:cubicBezTo>
                  <a:cubicBezTo>
                    <a:pt x="928455" y="58242"/>
                    <a:pt x="926044" y="65928"/>
                    <a:pt x="924199" y="75558"/>
                  </a:cubicBezTo>
                  <a:cubicBezTo>
                    <a:pt x="922532" y="85003"/>
                    <a:pt x="921699" y="96762"/>
                    <a:pt x="921699" y="110837"/>
                  </a:cubicBezTo>
                  <a:cubicBezTo>
                    <a:pt x="921699" y="125097"/>
                    <a:pt x="922532" y="137042"/>
                    <a:pt x="924199" y="146672"/>
                  </a:cubicBezTo>
                  <a:cubicBezTo>
                    <a:pt x="926044" y="156115"/>
                    <a:pt x="928455" y="163709"/>
                    <a:pt x="931416" y="169449"/>
                  </a:cubicBezTo>
                  <a:cubicBezTo>
                    <a:pt x="934571" y="175191"/>
                    <a:pt x="938172" y="179265"/>
                    <a:pt x="942250" y="181673"/>
                  </a:cubicBezTo>
                  <a:cubicBezTo>
                    <a:pt x="946327" y="184081"/>
                    <a:pt x="950673" y="185283"/>
                    <a:pt x="955301" y="185283"/>
                  </a:cubicBezTo>
                  <a:cubicBezTo>
                    <a:pt x="959944" y="185283"/>
                    <a:pt x="964289" y="184081"/>
                    <a:pt x="968367" y="181673"/>
                  </a:cubicBezTo>
                  <a:cubicBezTo>
                    <a:pt x="972444" y="179265"/>
                    <a:pt x="975956" y="175191"/>
                    <a:pt x="978918" y="169449"/>
                  </a:cubicBezTo>
                  <a:cubicBezTo>
                    <a:pt x="982073" y="163709"/>
                    <a:pt x="984468" y="156115"/>
                    <a:pt x="986135" y="146672"/>
                  </a:cubicBezTo>
                  <a:cubicBezTo>
                    <a:pt x="987995" y="137042"/>
                    <a:pt x="988918" y="125097"/>
                    <a:pt x="988918" y="110837"/>
                  </a:cubicBezTo>
                  <a:cubicBezTo>
                    <a:pt x="988918" y="96762"/>
                    <a:pt x="987995" y="85003"/>
                    <a:pt x="986135" y="75558"/>
                  </a:cubicBezTo>
                  <a:cubicBezTo>
                    <a:pt x="984468" y="65928"/>
                    <a:pt x="982073" y="58242"/>
                    <a:pt x="978918" y="52502"/>
                  </a:cubicBezTo>
                  <a:cubicBezTo>
                    <a:pt x="975956" y="46575"/>
                    <a:pt x="972444" y="42408"/>
                    <a:pt x="968367" y="40001"/>
                  </a:cubicBezTo>
                  <a:cubicBezTo>
                    <a:pt x="964289" y="37594"/>
                    <a:pt x="959944" y="36390"/>
                    <a:pt x="955301" y="36390"/>
                  </a:cubicBezTo>
                  <a:close/>
                  <a:moveTo>
                    <a:pt x="1079755" y="239175"/>
                  </a:moveTo>
                  <a:cubicBezTo>
                    <a:pt x="1072716" y="239175"/>
                    <a:pt x="1066793" y="236767"/>
                    <a:pt x="1061971" y="231953"/>
                  </a:cubicBezTo>
                  <a:cubicBezTo>
                    <a:pt x="1057165" y="227137"/>
                    <a:pt x="1054754" y="221211"/>
                    <a:pt x="1054754" y="214174"/>
                  </a:cubicBezTo>
                  <a:cubicBezTo>
                    <a:pt x="1054754" y="207137"/>
                    <a:pt x="1057165" y="201211"/>
                    <a:pt x="1061971" y="196395"/>
                  </a:cubicBezTo>
                  <a:cubicBezTo>
                    <a:pt x="1066793" y="191581"/>
                    <a:pt x="1072716" y="189173"/>
                    <a:pt x="1079755" y="189173"/>
                  </a:cubicBezTo>
                  <a:cubicBezTo>
                    <a:pt x="1086794" y="189173"/>
                    <a:pt x="1092717" y="191581"/>
                    <a:pt x="1097538" y="196395"/>
                  </a:cubicBezTo>
                  <a:cubicBezTo>
                    <a:pt x="1102345" y="201211"/>
                    <a:pt x="1104755" y="207137"/>
                    <a:pt x="1104755" y="214174"/>
                  </a:cubicBezTo>
                  <a:cubicBezTo>
                    <a:pt x="1104755" y="221211"/>
                    <a:pt x="1102345" y="227137"/>
                    <a:pt x="1097538" y="231953"/>
                  </a:cubicBezTo>
                  <a:cubicBezTo>
                    <a:pt x="1092717" y="236767"/>
                    <a:pt x="1086794" y="239175"/>
                    <a:pt x="1079755" y="239175"/>
                  </a:cubicBezTo>
                  <a:close/>
                  <a:moveTo>
                    <a:pt x="1207809" y="221396"/>
                  </a:moveTo>
                  <a:cubicBezTo>
                    <a:pt x="1195414" y="221396"/>
                    <a:pt x="1184669" y="218711"/>
                    <a:pt x="1175591" y="213341"/>
                  </a:cubicBezTo>
                  <a:cubicBezTo>
                    <a:pt x="1166513" y="208154"/>
                    <a:pt x="1159013" y="200748"/>
                    <a:pt x="1153091" y="191118"/>
                  </a:cubicBezTo>
                  <a:cubicBezTo>
                    <a:pt x="1147346" y="181487"/>
                    <a:pt x="1143090" y="169914"/>
                    <a:pt x="1140307" y="156394"/>
                  </a:cubicBezTo>
                  <a:cubicBezTo>
                    <a:pt x="1137539" y="142689"/>
                    <a:pt x="1136141" y="127504"/>
                    <a:pt x="1136141" y="110837"/>
                  </a:cubicBezTo>
                  <a:cubicBezTo>
                    <a:pt x="1136141" y="103429"/>
                    <a:pt x="1136513" y="95558"/>
                    <a:pt x="1137256" y="87225"/>
                  </a:cubicBezTo>
                  <a:cubicBezTo>
                    <a:pt x="1138001" y="78891"/>
                    <a:pt x="1139296" y="70650"/>
                    <a:pt x="1141141" y="62502"/>
                  </a:cubicBezTo>
                  <a:cubicBezTo>
                    <a:pt x="1143179" y="54353"/>
                    <a:pt x="1145873" y="46575"/>
                    <a:pt x="1149206" y="39168"/>
                  </a:cubicBezTo>
                  <a:cubicBezTo>
                    <a:pt x="1152718" y="31574"/>
                    <a:pt x="1157079" y="24907"/>
                    <a:pt x="1162258" y="19167"/>
                  </a:cubicBezTo>
                  <a:cubicBezTo>
                    <a:pt x="1167630" y="13426"/>
                    <a:pt x="1174014" y="8889"/>
                    <a:pt x="1181425" y="5555"/>
                  </a:cubicBezTo>
                  <a:cubicBezTo>
                    <a:pt x="1189014" y="2037"/>
                    <a:pt x="1197809" y="277"/>
                    <a:pt x="1207809" y="277"/>
                  </a:cubicBezTo>
                  <a:cubicBezTo>
                    <a:pt x="1217810" y="277"/>
                    <a:pt x="1226516" y="2037"/>
                    <a:pt x="1233927" y="5555"/>
                  </a:cubicBezTo>
                  <a:cubicBezTo>
                    <a:pt x="1241338" y="8889"/>
                    <a:pt x="1247633" y="13426"/>
                    <a:pt x="1252811" y="19167"/>
                  </a:cubicBezTo>
                  <a:cubicBezTo>
                    <a:pt x="1258183" y="24907"/>
                    <a:pt x="1262544" y="31574"/>
                    <a:pt x="1265877" y="39168"/>
                  </a:cubicBezTo>
                  <a:cubicBezTo>
                    <a:pt x="1269211" y="46575"/>
                    <a:pt x="1271800" y="54445"/>
                    <a:pt x="1273645" y="62779"/>
                  </a:cubicBezTo>
                  <a:cubicBezTo>
                    <a:pt x="1275684" y="70928"/>
                    <a:pt x="1277083" y="79169"/>
                    <a:pt x="1277812" y="87503"/>
                  </a:cubicBezTo>
                  <a:cubicBezTo>
                    <a:pt x="1278556" y="95837"/>
                    <a:pt x="1278928" y="103614"/>
                    <a:pt x="1278928" y="110837"/>
                  </a:cubicBezTo>
                  <a:cubicBezTo>
                    <a:pt x="1278928" y="127504"/>
                    <a:pt x="1277544" y="142597"/>
                    <a:pt x="1274762" y="156115"/>
                  </a:cubicBezTo>
                  <a:cubicBezTo>
                    <a:pt x="1271994" y="169635"/>
                    <a:pt x="1267633" y="181302"/>
                    <a:pt x="1261710" y="191118"/>
                  </a:cubicBezTo>
                  <a:cubicBezTo>
                    <a:pt x="1255966" y="200748"/>
                    <a:pt x="1248659" y="208154"/>
                    <a:pt x="1239760" y="213341"/>
                  </a:cubicBezTo>
                  <a:cubicBezTo>
                    <a:pt x="1230876" y="218711"/>
                    <a:pt x="1220221" y="221396"/>
                    <a:pt x="1207824" y="221396"/>
                  </a:cubicBezTo>
                  <a:close/>
                  <a:moveTo>
                    <a:pt x="1207809" y="36390"/>
                  </a:moveTo>
                  <a:cubicBezTo>
                    <a:pt x="1203182" y="36390"/>
                    <a:pt x="1198836" y="37594"/>
                    <a:pt x="1194759" y="40001"/>
                  </a:cubicBezTo>
                  <a:cubicBezTo>
                    <a:pt x="1190681" y="42408"/>
                    <a:pt x="1187080" y="46575"/>
                    <a:pt x="1183925" y="52502"/>
                  </a:cubicBezTo>
                  <a:cubicBezTo>
                    <a:pt x="1180964" y="58242"/>
                    <a:pt x="1178553" y="65928"/>
                    <a:pt x="1176707" y="75558"/>
                  </a:cubicBezTo>
                  <a:cubicBezTo>
                    <a:pt x="1175041" y="85003"/>
                    <a:pt x="1174207" y="96762"/>
                    <a:pt x="1174207" y="110837"/>
                  </a:cubicBezTo>
                  <a:cubicBezTo>
                    <a:pt x="1174207" y="125097"/>
                    <a:pt x="1175041" y="137042"/>
                    <a:pt x="1176707" y="146672"/>
                  </a:cubicBezTo>
                  <a:cubicBezTo>
                    <a:pt x="1178553" y="156115"/>
                    <a:pt x="1180964" y="163709"/>
                    <a:pt x="1183925" y="169449"/>
                  </a:cubicBezTo>
                  <a:cubicBezTo>
                    <a:pt x="1187080" y="175191"/>
                    <a:pt x="1190681" y="179265"/>
                    <a:pt x="1194759" y="181673"/>
                  </a:cubicBezTo>
                  <a:cubicBezTo>
                    <a:pt x="1198836" y="184081"/>
                    <a:pt x="1203182" y="185283"/>
                    <a:pt x="1207809" y="185283"/>
                  </a:cubicBezTo>
                  <a:cubicBezTo>
                    <a:pt x="1212453" y="185283"/>
                    <a:pt x="1216798" y="184081"/>
                    <a:pt x="1220876" y="181673"/>
                  </a:cubicBezTo>
                  <a:cubicBezTo>
                    <a:pt x="1224953" y="179265"/>
                    <a:pt x="1228465" y="175191"/>
                    <a:pt x="1231426" y="169449"/>
                  </a:cubicBezTo>
                  <a:cubicBezTo>
                    <a:pt x="1234581" y="163709"/>
                    <a:pt x="1236977" y="156115"/>
                    <a:pt x="1238644" y="146672"/>
                  </a:cubicBezTo>
                  <a:cubicBezTo>
                    <a:pt x="1240504" y="137042"/>
                    <a:pt x="1241427" y="125097"/>
                    <a:pt x="1241427" y="110837"/>
                  </a:cubicBezTo>
                  <a:cubicBezTo>
                    <a:pt x="1241427" y="96762"/>
                    <a:pt x="1240504" y="85003"/>
                    <a:pt x="1238644" y="75558"/>
                  </a:cubicBezTo>
                  <a:cubicBezTo>
                    <a:pt x="1236977" y="65928"/>
                    <a:pt x="1234581" y="58242"/>
                    <a:pt x="1231426" y="52502"/>
                  </a:cubicBezTo>
                  <a:cubicBezTo>
                    <a:pt x="1228465" y="46575"/>
                    <a:pt x="1224953" y="42408"/>
                    <a:pt x="1220876" y="40001"/>
                  </a:cubicBezTo>
                  <a:cubicBezTo>
                    <a:pt x="1216798" y="37594"/>
                    <a:pt x="1212453" y="36390"/>
                    <a:pt x="1207809" y="36390"/>
                  </a:cubicBezTo>
                  <a:close/>
                </a:path>
              </a:pathLst>
            </a:custGeom>
            <a:solidFill>
              <a:srgbClr val="FFFFFF"/>
            </a:solidFill>
            <a:ln w="2975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BA312AB-F66C-8FE7-C974-8F371EF6D44B}"/>
                </a:ext>
              </a:extLst>
            </p:cNvPr>
            <p:cNvSpPr/>
            <p:nvPr/>
          </p:nvSpPr>
          <p:spPr>
            <a:xfrm>
              <a:off x="8538190" y="1993188"/>
              <a:ext cx="1345331" cy="274674"/>
            </a:xfrm>
            <a:custGeom>
              <a:avLst/>
              <a:gdLst>
                <a:gd name="connsiteX0" fmla="*/ 171673 w 1278943"/>
                <a:gd name="connsiteY0" fmla="*/ 210285 h 261120"/>
                <a:gd name="connsiteX1" fmla="*/ 158889 w 1278943"/>
                <a:gd name="connsiteY1" fmla="*/ 214729 h 261120"/>
                <a:gd name="connsiteX2" fmla="*/ 142222 w 1278943"/>
                <a:gd name="connsiteY2" fmla="*/ 217786 h 261120"/>
                <a:gd name="connsiteX3" fmla="*/ 124454 w 1278943"/>
                <a:gd name="connsiteY3" fmla="*/ 219729 h 261120"/>
                <a:gd name="connsiteX4" fmla="*/ 108055 w 1278943"/>
                <a:gd name="connsiteY4" fmla="*/ 220563 h 261120"/>
                <a:gd name="connsiteX5" fmla="*/ 64719 w 1278943"/>
                <a:gd name="connsiteY5" fmla="*/ 213062 h 261120"/>
                <a:gd name="connsiteX6" fmla="*/ 30552 w 1278943"/>
                <a:gd name="connsiteY6" fmla="*/ 191952 h 261120"/>
                <a:gd name="connsiteX7" fmla="*/ 8051 w 1278943"/>
                <a:gd name="connsiteY7" fmla="*/ 157227 h 261120"/>
                <a:gd name="connsiteX8" fmla="*/ 0 w 1278943"/>
                <a:gd name="connsiteY8" fmla="*/ 110281 h 261120"/>
                <a:gd name="connsiteX9" fmla="*/ 7500 w 1278943"/>
                <a:gd name="connsiteY9" fmla="*/ 66112 h 261120"/>
                <a:gd name="connsiteX10" fmla="*/ 29168 w 1278943"/>
                <a:gd name="connsiteY10" fmla="*/ 31111 h 261120"/>
                <a:gd name="connsiteX11" fmla="*/ 63336 w 1278943"/>
                <a:gd name="connsiteY11" fmla="*/ 8334 h 261120"/>
                <a:gd name="connsiteX12" fmla="*/ 108337 w 1278943"/>
                <a:gd name="connsiteY12" fmla="*/ 0 h 261120"/>
                <a:gd name="connsiteX13" fmla="*/ 138621 w 1278943"/>
                <a:gd name="connsiteY13" fmla="*/ 2222 h 261120"/>
                <a:gd name="connsiteX14" fmla="*/ 164455 w 1278943"/>
                <a:gd name="connsiteY14" fmla="*/ 7777 h 261120"/>
                <a:gd name="connsiteX15" fmla="*/ 169173 w 1278943"/>
                <a:gd name="connsiteY15" fmla="*/ 10555 h 261120"/>
                <a:gd name="connsiteX16" fmla="*/ 169455 w 1278943"/>
                <a:gd name="connsiteY16" fmla="*/ 14167 h 261120"/>
                <a:gd name="connsiteX17" fmla="*/ 165288 w 1278943"/>
                <a:gd name="connsiteY17" fmla="*/ 38890 h 261120"/>
                <a:gd name="connsiteX18" fmla="*/ 162788 w 1278943"/>
                <a:gd name="connsiteY18" fmla="*/ 43335 h 261120"/>
                <a:gd name="connsiteX19" fmla="*/ 156955 w 1278943"/>
                <a:gd name="connsiteY19" fmla="*/ 41945 h 261120"/>
                <a:gd name="connsiteX20" fmla="*/ 132222 w 1278943"/>
                <a:gd name="connsiteY20" fmla="*/ 36111 h 261120"/>
                <a:gd name="connsiteX21" fmla="*/ 108055 w 1278943"/>
                <a:gd name="connsiteY21" fmla="*/ 34445 h 261120"/>
                <a:gd name="connsiteX22" fmla="*/ 80003 w 1278943"/>
                <a:gd name="connsiteY22" fmla="*/ 40001 h 261120"/>
                <a:gd name="connsiteX23" fmla="*/ 58336 w 1278943"/>
                <a:gd name="connsiteY23" fmla="*/ 55835 h 261120"/>
                <a:gd name="connsiteX24" fmla="*/ 43886 w 1278943"/>
                <a:gd name="connsiteY24" fmla="*/ 79724 h 261120"/>
                <a:gd name="connsiteX25" fmla="*/ 38885 w 1278943"/>
                <a:gd name="connsiteY25" fmla="*/ 110281 h 261120"/>
                <a:gd name="connsiteX26" fmla="*/ 43886 w 1278943"/>
                <a:gd name="connsiteY26" fmla="*/ 142505 h 261120"/>
                <a:gd name="connsiteX27" fmla="*/ 58336 w 1278943"/>
                <a:gd name="connsiteY27" fmla="*/ 166672 h 261120"/>
                <a:gd name="connsiteX28" fmla="*/ 80286 w 1278943"/>
                <a:gd name="connsiteY28" fmla="*/ 181673 h 261120"/>
                <a:gd name="connsiteX29" fmla="*/ 108055 w 1278943"/>
                <a:gd name="connsiteY29" fmla="*/ 186673 h 261120"/>
                <a:gd name="connsiteX30" fmla="*/ 126671 w 1278943"/>
                <a:gd name="connsiteY30" fmla="*/ 186118 h 261120"/>
                <a:gd name="connsiteX31" fmla="*/ 139722 w 1278943"/>
                <a:gd name="connsiteY31" fmla="*/ 183895 h 261120"/>
                <a:gd name="connsiteX32" fmla="*/ 139722 w 1278943"/>
                <a:gd name="connsiteY32" fmla="*/ 132505 h 261120"/>
                <a:gd name="connsiteX33" fmla="*/ 97221 w 1278943"/>
                <a:gd name="connsiteY33" fmla="*/ 132505 h 261120"/>
                <a:gd name="connsiteX34" fmla="*/ 91670 w 1278943"/>
                <a:gd name="connsiteY34" fmla="*/ 126948 h 261120"/>
                <a:gd name="connsiteX35" fmla="*/ 91670 w 1278943"/>
                <a:gd name="connsiteY35" fmla="*/ 103337 h 261120"/>
                <a:gd name="connsiteX36" fmla="*/ 97503 w 1278943"/>
                <a:gd name="connsiteY36" fmla="*/ 97780 h 261120"/>
                <a:gd name="connsiteX37" fmla="*/ 168622 w 1278943"/>
                <a:gd name="connsiteY37" fmla="*/ 97780 h 261120"/>
                <a:gd name="connsiteX38" fmla="*/ 176122 w 1278943"/>
                <a:gd name="connsiteY38" fmla="*/ 99447 h 261120"/>
                <a:gd name="connsiteX39" fmla="*/ 177506 w 1278943"/>
                <a:gd name="connsiteY39" fmla="*/ 106670 h 261120"/>
                <a:gd name="connsiteX40" fmla="*/ 177506 w 1278943"/>
                <a:gd name="connsiteY40" fmla="*/ 198895 h 261120"/>
                <a:gd name="connsiteX41" fmla="*/ 176122 w 1278943"/>
                <a:gd name="connsiteY41" fmla="*/ 206119 h 261120"/>
                <a:gd name="connsiteX42" fmla="*/ 171673 w 1278943"/>
                <a:gd name="connsiteY42" fmla="*/ 210285 h 261120"/>
                <a:gd name="connsiteX43" fmla="*/ 307228 w 1278943"/>
                <a:gd name="connsiteY43" fmla="*/ 217786 h 261120"/>
                <a:gd name="connsiteX44" fmla="*/ 303909 w 1278943"/>
                <a:gd name="connsiteY44" fmla="*/ 217229 h 261120"/>
                <a:gd name="connsiteX45" fmla="*/ 303344 w 1278943"/>
                <a:gd name="connsiteY45" fmla="*/ 213896 h 261120"/>
                <a:gd name="connsiteX46" fmla="*/ 303344 w 1278943"/>
                <a:gd name="connsiteY46" fmla="*/ 201952 h 261120"/>
                <a:gd name="connsiteX47" fmla="*/ 287793 w 1278943"/>
                <a:gd name="connsiteY47" fmla="*/ 214729 h 261120"/>
                <a:gd name="connsiteX48" fmla="*/ 266676 w 1278943"/>
                <a:gd name="connsiteY48" fmla="*/ 220008 h 261120"/>
                <a:gd name="connsiteX49" fmla="*/ 244741 w 1278943"/>
                <a:gd name="connsiteY49" fmla="*/ 216674 h 261120"/>
                <a:gd name="connsiteX50" fmla="*/ 227240 w 1278943"/>
                <a:gd name="connsiteY50" fmla="*/ 206674 h 261120"/>
                <a:gd name="connsiteX51" fmla="*/ 216674 w 1278943"/>
                <a:gd name="connsiteY51" fmla="*/ 190562 h 261120"/>
                <a:gd name="connsiteX52" fmla="*/ 212790 w 1278943"/>
                <a:gd name="connsiteY52" fmla="*/ 168617 h 261120"/>
                <a:gd name="connsiteX53" fmla="*/ 219740 w 1278943"/>
                <a:gd name="connsiteY53" fmla="*/ 142505 h 261120"/>
                <a:gd name="connsiteX54" fmla="*/ 238074 w 1278943"/>
                <a:gd name="connsiteY54" fmla="*/ 124448 h 261120"/>
                <a:gd name="connsiteX55" fmla="*/ 265575 w 1278943"/>
                <a:gd name="connsiteY55" fmla="*/ 115004 h 261120"/>
                <a:gd name="connsiteX56" fmla="*/ 300576 w 1278943"/>
                <a:gd name="connsiteY56" fmla="*/ 113059 h 261120"/>
                <a:gd name="connsiteX57" fmla="*/ 281677 w 1278943"/>
                <a:gd name="connsiteY57" fmla="*/ 88891 h 261120"/>
                <a:gd name="connsiteX58" fmla="*/ 270292 w 1278943"/>
                <a:gd name="connsiteY58" fmla="*/ 89170 h 261120"/>
                <a:gd name="connsiteX59" fmla="*/ 259176 w 1278943"/>
                <a:gd name="connsiteY59" fmla="*/ 91947 h 261120"/>
                <a:gd name="connsiteX60" fmla="*/ 248908 w 1278943"/>
                <a:gd name="connsiteY60" fmla="*/ 96113 h 261120"/>
                <a:gd name="connsiteX61" fmla="*/ 240009 w 1278943"/>
                <a:gd name="connsiteY61" fmla="*/ 100837 h 261120"/>
                <a:gd name="connsiteX62" fmla="*/ 231675 w 1278943"/>
                <a:gd name="connsiteY62" fmla="*/ 104725 h 261120"/>
                <a:gd name="connsiteX63" fmla="*/ 229175 w 1278943"/>
                <a:gd name="connsiteY63" fmla="*/ 99170 h 261120"/>
                <a:gd name="connsiteX64" fmla="*/ 229175 w 1278943"/>
                <a:gd name="connsiteY64" fmla="*/ 76113 h 261120"/>
                <a:gd name="connsiteX65" fmla="*/ 229725 w 1278943"/>
                <a:gd name="connsiteY65" fmla="*/ 71113 h 261120"/>
                <a:gd name="connsiteX66" fmla="*/ 233892 w 1278943"/>
                <a:gd name="connsiteY66" fmla="*/ 67779 h 261120"/>
                <a:gd name="connsiteX67" fmla="*/ 253342 w 1278943"/>
                <a:gd name="connsiteY67" fmla="*/ 60002 h 261120"/>
                <a:gd name="connsiteX68" fmla="*/ 280010 w 1278943"/>
                <a:gd name="connsiteY68" fmla="*/ 56390 h 261120"/>
                <a:gd name="connsiteX69" fmla="*/ 322229 w 1278943"/>
                <a:gd name="connsiteY69" fmla="*/ 70836 h 261120"/>
                <a:gd name="connsiteX70" fmla="*/ 336396 w 1278943"/>
                <a:gd name="connsiteY70" fmla="*/ 115559 h 261120"/>
                <a:gd name="connsiteX71" fmla="*/ 336396 w 1278943"/>
                <a:gd name="connsiteY71" fmla="*/ 178895 h 261120"/>
                <a:gd name="connsiteX72" fmla="*/ 336396 w 1278943"/>
                <a:gd name="connsiteY72" fmla="*/ 186951 h 261120"/>
                <a:gd name="connsiteX73" fmla="*/ 336396 w 1278943"/>
                <a:gd name="connsiteY73" fmla="*/ 195562 h 261120"/>
                <a:gd name="connsiteX74" fmla="*/ 336679 w 1278943"/>
                <a:gd name="connsiteY74" fmla="*/ 203895 h 261120"/>
                <a:gd name="connsiteX75" fmla="*/ 337229 w 1278943"/>
                <a:gd name="connsiteY75" fmla="*/ 211119 h 261120"/>
                <a:gd name="connsiteX76" fmla="*/ 336679 w 1278943"/>
                <a:gd name="connsiteY76" fmla="*/ 217229 h 261120"/>
                <a:gd name="connsiteX77" fmla="*/ 332794 w 1278943"/>
                <a:gd name="connsiteY77" fmla="*/ 217786 h 261120"/>
                <a:gd name="connsiteX78" fmla="*/ 303344 w 1278943"/>
                <a:gd name="connsiteY78" fmla="*/ 141115 h 261120"/>
                <a:gd name="connsiteX79" fmla="*/ 277227 w 1278943"/>
                <a:gd name="connsiteY79" fmla="*/ 143615 h 261120"/>
                <a:gd name="connsiteX80" fmla="*/ 260560 w 1278943"/>
                <a:gd name="connsiteY80" fmla="*/ 149172 h 261120"/>
                <a:gd name="connsiteX81" fmla="*/ 252226 w 1278943"/>
                <a:gd name="connsiteY81" fmla="*/ 157782 h 261120"/>
                <a:gd name="connsiteX82" fmla="*/ 250009 w 1278943"/>
                <a:gd name="connsiteY82" fmla="*/ 168894 h 261120"/>
                <a:gd name="connsiteX83" fmla="*/ 255292 w 1278943"/>
                <a:gd name="connsiteY83" fmla="*/ 182785 h 261120"/>
                <a:gd name="connsiteX84" fmla="*/ 270010 w 1278943"/>
                <a:gd name="connsiteY84" fmla="*/ 187506 h 261120"/>
                <a:gd name="connsiteX85" fmla="*/ 293909 w 1278943"/>
                <a:gd name="connsiteY85" fmla="*/ 176673 h 261120"/>
                <a:gd name="connsiteX86" fmla="*/ 303344 w 1278943"/>
                <a:gd name="connsiteY86" fmla="*/ 141115 h 261120"/>
                <a:gd name="connsiteX87" fmla="*/ 444182 w 1278943"/>
                <a:gd name="connsiteY87" fmla="*/ 223896 h 261120"/>
                <a:gd name="connsiteX88" fmla="*/ 426399 w 1278943"/>
                <a:gd name="connsiteY88" fmla="*/ 220008 h 261120"/>
                <a:gd name="connsiteX89" fmla="*/ 410848 w 1278943"/>
                <a:gd name="connsiteY89" fmla="*/ 208062 h 261120"/>
                <a:gd name="connsiteX90" fmla="*/ 410848 w 1278943"/>
                <a:gd name="connsiteY90" fmla="*/ 255564 h 261120"/>
                <a:gd name="connsiteX91" fmla="*/ 409732 w 1278943"/>
                <a:gd name="connsiteY91" fmla="*/ 259731 h 261120"/>
                <a:gd name="connsiteX92" fmla="*/ 405565 w 1278943"/>
                <a:gd name="connsiteY92" fmla="*/ 261121 h 261120"/>
                <a:gd name="connsiteX93" fmla="*/ 379730 w 1278943"/>
                <a:gd name="connsiteY93" fmla="*/ 261121 h 261120"/>
                <a:gd name="connsiteX94" fmla="*/ 375564 w 1278943"/>
                <a:gd name="connsiteY94" fmla="*/ 259731 h 261120"/>
                <a:gd name="connsiteX95" fmla="*/ 374462 w 1278943"/>
                <a:gd name="connsiteY95" fmla="*/ 255564 h 261120"/>
                <a:gd name="connsiteX96" fmla="*/ 374462 w 1278943"/>
                <a:gd name="connsiteY96" fmla="*/ 67224 h 261120"/>
                <a:gd name="connsiteX97" fmla="*/ 375847 w 1278943"/>
                <a:gd name="connsiteY97" fmla="*/ 62224 h 261120"/>
                <a:gd name="connsiteX98" fmla="*/ 380564 w 1278943"/>
                <a:gd name="connsiteY98" fmla="*/ 60835 h 261120"/>
                <a:gd name="connsiteX99" fmla="*/ 405565 w 1278943"/>
                <a:gd name="connsiteY99" fmla="*/ 60835 h 261120"/>
                <a:gd name="connsiteX100" fmla="*/ 410014 w 1278943"/>
                <a:gd name="connsiteY100" fmla="*/ 61946 h 261120"/>
                <a:gd name="connsiteX101" fmla="*/ 411398 w 1278943"/>
                <a:gd name="connsiteY101" fmla="*/ 65836 h 261120"/>
                <a:gd name="connsiteX102" fmla="*/ 411398 w 1278943"/>
                <a:gd name="connsiteY102" fmla="*/ 76669 h 261120"/>
                <a:gd name="connsiteX103" fmla="*/ 417797 w 1278943"/>
                <a:gd name="connsiteY103" fmla="*/ 70279 h 261120"/>
                <a:gd name="connsiteX104" fmla="*/ 426399 w 1278943"/>
                <a:gd name="connsiteY104" fmla="*/ 64724 h 261120"/>
                <a:gd name="connsiteX105" fmla="*/ 436399 w 1278943"/>
                <a:gd name="connsiteY105" fmla="*/ 60835 h 261120"/>
                <a:gd name="connsiteX106" fmla="*/ 447233 w 1278943"/>
                <a:gd name="connsiteY106" fmla="*/ 59445 h 261120"/>
                <a:gd name="connsiteX107" fmla="*/ 472517 w 1278943"/>
                <a:gd name="connsiteY107" fmla="*/ 65279 h 261120"/>
                <a:gd name="connsiteX108" fmla="*/ 491967 w 1278943"/>
                <a:gd name="connsiteY108" fmla="*/ 81946 h 261120"/>
                <a:gd name="connsiteX109" fmla="*/ 504184 w 1278943"/>
                <a:gd name="connsiteY109" fmla="*/ 108059 h 261120"/>
                <a:gd name="connsiteX110" fmla="*/ 508634 w 1278943"/>
                <a:gd name="connsiteY110" fmla="*/ 142505 h 261120"/>
                <a:gd name="connsiteX111" fmla="*/ 504184 w 1278943"/>
                <a:gd name="connsiteY111" fmla="*/ 175561 h 261120"/>
                <a:gd name="connsiteX112" fmla="*/ 491401 w 1278943"/>
                <a:gd name="connsiteY112" fmla="*/ 201395 h 261120"/>
                <a:gd name="connsiteX113" fmla="*/ 471132 w 1278943"/>
                <a:gd name="connsiteY113" fmla="*/ 217786 h 261120"/>
                <a:gd name="connsiteX114" fmla="*/ 444182 w 1278943"/>
                <a:gd name="connsiteY114" fmla="*/ 223896 h 261120"/>
                <a:gd name="connsiteX115" fmla="*/ 440849 w 1278943"/>
                <a:gd name="connsiteY115" fmla="*/ 93337 h 261120"/>
                <a:gd name="connsiteX116" fmla="*/ 429464 w 1278943"/>
                <a:gd name="connsiteY116" fmla="*/ 96392 h 261120"/>
                <a:gd name="connsiteX117" fmla="*/ 420015 w 1278943"/>
                <a:gd name="connsiteY117" fmla="*/ 105280 h 261120"/>
                <a:gd name="connsiteX118" fmla="*/ 413065 w 1278943"/>
                <a:gd name="connsiteY118" fmla="*/ 120281 h 261120"/>
                <a:gd name="connsiteX119" fmla="*/ 410565 w 1278943"/>
                <a:gd name="connsiteY119" fmla="*/ 141948 h 261120"/>
                <a:gd name="connsiteX120" fmla="*/ 412797 w 1278943"/>
                <a:gd name="connsiteY120" fmla="*/ 164172 h 261120"/>
                <a:gd name="connsiteX121" fmla="*/ 419181 w 1278943"/>
                <a:gd name="connsiteY121" fmla="*/ 179173 h 261120"/>
                <a:gd name="connsiteX122" fmla="*/ 428899 w 1278943"/>
                <a:gd name="connsiteY122" fmla="*/ 187785 h 261120"/>
                <a:gd name="connsiteX123" fmla="*/ 440849 w 1278943"/>
                <a:gd name="connsiteY123" fmla="*/ 190285 h 261120"/>
                <a:gd name="connsiteX124" fmla="*/ 463082 w 1278943"/>
                <a:gd name="connsiteY124" fmla="*/ 178616 h 261120"/>
                <a:gd name="connsiteX125" fmla="*/ 471683 w 1278943"/>
                <a:gd name="connsiteY125" fmla="*/ 141948 h 261120"/>
                <a:gd name="connsiteX126" fmla="*/ 463082 w 1278943"/>
                <a:gd name="connsiteY126" fmla="*/ 104725 h 261120"/>
                <a:gd name="connsiteX127" fmla="*/ 440849 w 1278943"/>
                <a:gd name="connsiteY127" fmla="*/ 93337 h 261120"/>
                <a:gd name="connsiteX128" fmla="*/ 617804 w 1278943"/>
                <a:gd name="connsiteY128" fmla="*/ 99447 h 261120"/>
                <a:gd name="connsiteX129" fmla="*/ 615587 w 1278943"/>
                <a:gd name="connsiteY129" fmla="*/ 98613 h 261120"/>
                <a:gd name="connsiteX130" fmla="*/ 614471 w 1278943"/>
                <a:gd name="connsiteY130" fmla="*/ 96113 h 261120"/>
                <a:gd name="connsiteX131" fmla="*/ 614471 w 1278943"/>
                <a:gd name="connsiteY131" fmla="*/ 70557 h 261120"/>
                <a:gd name="connsiteX132" fmla="*/ 615304 w 1278943"/>
                <a:gd name="connsiteY132" fmla="*/ 68612 h 261120"/>
                <a:gd name="connsiteX133" fmla="*/ 616138 w 1278943"/>
                <a:gd name="connsiteY133" fmla="*/ 67779 h 261120"/>
                <a:gd name="connsiteX134" fmla="*/ 617253 w 1278943"/>
                <a:gd name="connsiteY134" fmla="*/ 67224 h 261120"/>
                <a:gd name="connsiteX135" fmla="*/ 617804 w 1278943"/>
                <a:gd name="connsiteY135" fmla="*/ 67224 h 261120"/>
                <a:gd name="connsiteX136" fmla="*/ 767259 w 1278943"/>
                <a:gd name="connsiteY136" fmla="*/ 67224 h 261120"/>
                <a:gd name="connsiteX137" fmla="*/ 768643 w 1278943"/>
                <a:gd name="connsiteY137" fmla="*/ 67779 h 261120"/>
                <a:gd name="connsiteX138" fmla="*/ 768926 w 1278943"/>
                <a:gd name="connsiteY138" fmla="*/ 68057 h 261120"/>
                <a:gd name="connsiteX139" fmla="*/ 769476 w 1278943"/>
                <a:gd name="connsiteY139" fmla="*/ 68057 h 261120"/>
                <a:gd name="connsiteX140" fmla="*/ 770027 w 1278943"/>
                <a:gd name="connsiteY140" fmla="*/ 68891 h 261120"/>
                <a:gd name="connsiteX141" fmla="*/ 770309 w 1278943"/>
                <a:gd name="connsiteY141" fmla="*/ 69446 h 261120"/>
                <a:gd name="connsiteX142" fmla="*/ 770592 w 1278943"/>
                <a:gd name="connsiteY142" fmla="*/ 70557 h 261120"/>
                <a:gd name="connsiteX143" fmla="*/ 770592 w 1278943"/>
                <a:gd name="connsiteY143" fmla="*/ 96113 h 261120"/>
                <a:gd name="connsiteX144" fmla="*/ 770592 w 1278943"/>
                <a:gd name="connsiteY144" fmla="*/ 96670 h 261120"/>
                <a:gd name="connsiteX145" fmla="*/ 770309 w 1278943"/>
                <a:gd name="connsiteY145" fmla="*/ 97225 h 261120"/>
                <a:gd name="connsiteX146" fmla="*/ 770027 w 1278943"/>
                <a:gd name="connsiteY146" fmla="*/ 97780 h 261120"/>
                <a:gd name="connsiteX147" fmla="*/ 768643 w 1278943"/>
                <a:gd name="connsiteY147" fmla="*/ 99170 h 261120"/>
                <a:gd name="connsiteX148" fmla="*/ 768092 w 1278943"/>
                <a:gd name="connsiteY148" fmla="*/ 99447 h 261120"/>
                <a:gd name="connsiteX149" fmla="*/ 767809 w 1278943"/>
                <a:gd name="connsiteY149" fmla="*/ 99447 h 261120"/>
                <a:gd name="connsiteX150" fmla="*/ 767259 w 1278943"/>
                <a:gd name="connsiteY150" fmla="*/ 99447 h 261120"/>
                <a:gd name="connsiteX151" fmla="*/ 617804 w 1278943"/>
                <a:gd name="connsiteY151" fmla="*/ 155839 h 261120"/>
                <a:gd name="connsiteX152" fmla="*/ 616138 w 1278943"/>
                <a:gd name="connsiteY152" fmla="*/ 155284 h 261120"/>
                <a:gd name="connsiteX153" fmla="*/ 615587 w 1278943"/>
                <a:gd name="connsiteY153" fmla="*/ 155005 h 261120"/>
                <a:gd name="connsiteX154" fmla="*/ 615304 w 1278943"/>
                <a:gd name="connsiteY154" fmla="*/ 154727 h 261120"/>
                <a:gd name="connsiteX155" fmla="*/ 614471 w 1278943"/>
                <a:gd name="connsiteY155" fmla="*/ 152505 h 261120"/>
                <a:gd name="connsiteX156" fmla="*/ 614471 w 1278943"/>
                <a:gd name="connsiteY156" fmla="*/ 126948 h 261120"/>
                <a:gd name="connsiteX157" fmla="*/ 614471 w 1278943"/>
                <a:gd name="connsiteY157" fmla="*/ 126393 h 261120"/>
                <a:gd name="connsiteX158" fmla="*/ 615021 w 1278943"/>
                <a:gd name="connsiteY158" fmla="*/ 125281 h 261120"/>
                <a:gd name="connsiteX159" fmla="*/ 615587 w 1278943"/>
                <a:gd name="connsiteY159" fmla="*/ 124448 h 261120"/>
                <a:gd name="connsiteX160" fmla="*/ 617253 w 1278943"/>
                <a:gd name="connsiteY160" fmla="*/ 123614 h 261120"/>
                <a:gd name="connsiteX161" fmla="*/ 617804 w 1278943"/>
                <a:gd name="connsiteY161" fmla="*/ 123614 h 261120"/>
                <a:gd name="connsiteX162" fmla="*/ 767244 w 1278943"/>
                <a:gd name="connsiteY162" fmla="*/ 123614 h 261120"/>
                <a:gd name="connsiteX163" fmla="*/ 770027 w 1278943"/>
                <a:gd name="connsiteY163" fmla="*/ 125281 h 261120"/>
                <a:gd name="connsiteX164" fmla="*/ 770577 w 1278943"/>
                <a:gd name="connsiteY164" fmla="*/ 126393 h 261120"/>
                <a:gd name="connsiteX165" fmla="*/ 770577 w 1278943"/>
                <a:gd name="connsiteY165" fmla="*/ 126948 h 261120"/>
                <a:gd name="connsiteX166" fmla="*/ 770577 w 1278943"/>
                <a:gd name="connsiteY166" fmla="*/ 152505 h 261120"/>
                <a:gd name="connsiteX167" fmla="*/ 769744 w 1278943"/>
                <a:gd name="connsiteY167" fmla="*/ 154727 h 261120"/>
                <a:gd name="connsiteX168" fmla="*/ 767244 w 1278943"/>
                <a:gd name="connsiteY168" fmla="*/ 155839 h 261120"/>
                <a:gd name="connsiteX169" fmla="*/ 943649 w 1278943"/>
                <a:gd name="connsiteY169" fmla="*/ 218341 h 261120"/>
                <a:gd name="connsiteX170" fmla="*/ 939482 w 1278943"/>
                <a:gd name="connsiteY170" fmla="*/ 216952 h 261120"/>
                <a:gd name="connsiteX171" fmla="*/ 938366 w 1278943"/>
                <a:gd name="connsiteY171" fmla="*/ 212507 h 261120"/>
                <a:gd name="connsiteX172" fmla="*/ 938366 w 1278943"/>
                <a:gd name="connsiteY172" fmla="*/ 54169 h 261120"/>
                <a:gd name="connsiteX173" fmla="*/ 921431 w 1278943"/>
                <a:gd name="connsiteY173" fmla="*/ 70279 h 261120"/>
                <a:gd name="connsiteX174" fmla="*/ 914481 w 1278943"/>
                <a:gd name="connsiteY174" fmla="*/ 71113 h 261120"/>
                <a:gd name="connsiteX175" fmla="*/ 898097 w 1278943"/>
                <a:gd name="connsiteY175" fmla="*/ 52502 h 261120"/>
                <a:gd name="connsiteX176" fmla="*/ 896980 w 1278943"/>
                <a:gd name="connsiteY176" fmla="*/ 49168 h 261120"/>
                <a:gd name="connsiteX177" fmla="*/ 900314 w 1278943"/>
                <a:gd name="connsiteY177" fmla="*/ 45278 h 261120"/>
                <a:gd name="connsiteX178" fmla="*/ 943098 w 1278943"/>
                <a:gd name="connsiteY178" fmla="*/ 5277 h 261120"/>
                <a:gd name="connsiteX179" fmla="*/ 949765 w 1278943"/>
                <a:gd name="connsiteY179" fmla="*/ 2777 h 261120"/>
                <a:gd name="connsiteX180" fmla="*/ 968099 w 1278943"/>
                <a:gd name="connsiteY180" fmla="*/ 2777 h 261120"/>
                <a:gd name="connsiteX181" fmla="*/ 975316 w 1278943"/>
                <a:gd name="connsiteY181" fmla="*/ 4167 h 261120"/>
                <a:gd name="connsiteX182" fmla="*/ 976433 w 1278943"/>
                <a:gd name="connsiteY182" fmla="*/ 12500 h 261120"/>
                <a:gd name="connsiteX183" fmla="*/ 976433 w 1278943"/>
                <a:gd name="connsiteY183" fmla="*/ 212507 h 261120"/>
                <a:gd name="connsiteX184" fmla="*/ 975316 w 1278943"/>
                <a:gd name="connsiteY184" fmla="*/ 216952 h 261120"/>
                <a:gd name="connsiteX185" fmla="*/ 971150 w 1278943"/>
                <a:gd name="connsiteY185" fmla="*/ 218341 h 261120"/>
                <a:gd name="connsiteX186" fmla="*/ 1079769 w 1278943"/>
                <a:gd name="connsiteY186" fmla="*/ 239175 h 261120"/>
                <a:gd name="connsiteX187" fmla="*/ 1061987 w 1278943"/>
                <a:gd name="connsiteY187" fmla="*/ 231953 h 261120"/>
                <a:gd name="connsiteX188" fmla="*/ 1054769 w 1278943"/>
                <a:gd name="connsiteY188" fmla="*/ 214174 h 261120"/>
                <a:gd name="connsiteX189" fmla="*/ 1061987 w 1278943"/>
                <a:gd name="connsiteY189" fmla="*/ 196395 h 261120"/>
                <a:gd name="connsiteX190" fmla="*/ 1079769 w 1278943"/>
                <a:gd name="connsiteY190" fmla="*/ 189173 h 261120"/>
                <a:gd name="connsiteX191" fmla="*/ 1097538 w 1278943"/>
                <a:gd name="connsiteY191" fmla="*/ 196395 h 261120"/>
                <a:gd name="connsiteX192" fmla="*/ 1104771 w 1278943"/>
                <a:gd name="connsiteY192" fmla="*/ 214174 h 261120"/>
                <a:gd name="connsiteX193" fmla="*/ 1097538 w 1278943"/>
                <a:gd name="connsiteY193" fmla="*/ 231953 h 261120"/>
                <a:gd name="connsiteX194" fmla="*/ 1079769 w 1278943"/>
                <a:gd name="connsiteY194" fmla="*/ 239175 h 261120"/>
                <a:gd name="connsiteX195" fmla="*/ 1207825 w 1278943"/>
                <a:gd name="connsiteY195" fmla="*/ 221396 h 261120"/>
                <a:gd name="connsiteX196" fmla="*/ 1175606 w 1278943"/>
                <a:gd name="connsiteY196" fmla="*/ 213341 h 261120"/>
                <a:gd name="connsiteX197" fmla="*/ 1153106 w 1278943"/>
                <a:gd name="connsiteY197" fmla="*/ 191118 h 261120"/>
                <a:gd name="connsiteX198" fmla="*/ 1140322 w 1278943"/>
                <a:gd name="connsiteY198" fmla="*/ 156394 h 261120"/>
                <a:gd name="connsiteX199" fmla="*/ 1136155 w 1278943"/>
                <a:gd name="connsiteY199" fmla="*/ 110837 h 261120"/>
                <a:gd name="connsiteX200" fmla="*/ 1137271 w 1278943"/>
                <a:gd name="connsiteY200" fmla="*/ 87225 h 261120"/>
                <a:gd name="connsiteX201" fmla="*/ 1141155 w 1278943"/>
                <a:gd name="connsiteY201" fmla="*/ 62502 h 261120"/>
                <a:gd name="connsiteX202" fmla="*/ 1149206 w 1278943"/>
                <a:gd name="connsiteY202" fmla="*/ 39168 h 261120"/>
                <a:gd name="connsiteX203" fmla="*/ 1162272 w 1278943"/>
                <a:gd name="connsiteY203" fmla="*/ 19167 h 261120"/>
                <a:gd name="connsiteX204" fmla="*/ 1181440 w 1278943"/>
                <a:gd name="connsiteY204" fmla="*/ 5555 h 261120"/>
                <a:gd name="connsiteX205" fmla="*/ 1207825 w 1278943"/>
                <a:gd name="connsiteY205" fmla="*/ 277 h 261120"/>
                <a:gd name="connsiteX206" fmla="*/ 1233942 w 1278943"/>
                <a:gd name="connsiteY206" fmla="*/ 5555 h 261120"/>
                <a:gd name="connsiteX207" fmla="*/ 1252826 w 1278943"/>
                <a:gd name="connsiteY207" fmla="*/ 19167 h 261120"/>
                <a:gd name="connsiteX208" fmla="*/ 1265878 w 1278943"/>
                <a:gd name="connsiteY208" fmla="*/ 39168 h 261120"/>
                <a:gd name="connsiteX209" fmla="*/ 1273661 w 1278943"/>
                <a:gd name="connsiteY209" fmla="*/ 62779 h 261120"/>
                <a:gd name="connsiteX210" fmla="*/ 1277827 w 1278943"/>
                <a:gd name="connsiteY210" fmla="*/ 87503 h 261120"/>
                <a:gd name="connsiteX211" fmla="*/ 1278943 w 1278943"/>
                <a:gd name="connsiteY211" fmla="*/ 110837 h 261120"/>
                <a:gd name="connsiteX212" fmla="*/ 1274776 w 1278943"/>
                <a:gd name="connsiteY212" fmla="*/ 156115 h 261120"/>
                <a:gd name="connsiteX213" fmla="*/ 1261710 w 1278943"/>
                <a:gd name="connsiteY213" fmla="*/ 191118 h 261120"/>
                <a:gd name="connsiteX214" fmla="*/ 1239775 w 1278943"/>
                <a:gd name="connsiteY214" fmla="*/ 213341 h 261120"/>
                <a:gd name="connsiteX215" fmla="*/ 1207825 w 1278943"/>
                <a:gd name="connsiteY215" fmla="*/ 221396 h 261120"/>
                <a:gd name="connsiteX216" fmla="*/ 1207825 w 1278943"/>
                <a:gd name="connsiteY216" fmla="*/ 36390 h 261120"/>
                <a:gd name="connsiteX217" fmla="*/ 1194774 w 1278943"/>
                <a:gd name="connsiteY217" fmla="*/ 40001 h 261120"/>
                <a:gd name="connsiteX218" fmla="*/ 1183940 w 1278943"/>
                <a:gd name="connsiteY218" fmla="*/ 52502 h 261120"/>
                <a:gd name="connsiteX219" fmla="*/ 1176708 w 1278943"/>
                <a:gd name="connsiteY219" fmla="*/ 75558 h 261120"/>
                <a:gd name="connsiteX220" fmla="*/ 1174207 w 1278943"/>
                <a:gd name="connsiteY220" fmla="*/ 110837 h 261120"/>
                <a:gd name="connsiteX221" fmla="*/ 1176708 w 1278943"/>
                <a:gd name="connsiteY221" fmla="*/ 146672 h 261120"/>
                <a:gd name="connsiteX222" fmla="*/ 1183940 w 1278943"/>
                <a:gd name="connsiteY222" fmla="*/ 169449 h 261120"/>
                <a:gd name="connsiteX223" fmla="*/ 1194774 w 1278943"/>
                <a:gd name="connsiteY223" fmla="*/ 181673 h 261120"/>
                <a:gd name="connsiteX224" fmla="*/ 1207825 w 1278943"/>
                <a:gd name="connsiteY224" fmla="*/ 185283 h 261120"/>
                <a:gd name="connsiteX225" fmla="*/ 1220875 w 1278943"/>
                <a:gd name="connsiteY225" fmla="*/ 181673 h 261120"/>
                <a:gd name="connsiteX226" fmla="*/ 1231441 w 1278943"/>
                <a:gd name="connsiteY226" fmla="*/ 169449 h 261120"/>
                <a:gd name="connsiteX227" fmla="*/ 1238659 w 1278943"/>
                <a:gd name="connsiteY227" fmla="*/ 146672 h 261120"/>
                <a:gd name="connsiteX228" fmla="*/ 1241442 w 1278943"/>
                <a:gd name="connsiteY228" fmla="*/ 110837 h 261120"/>
                <a:gd name="connsiteX229" fmla="*/ 1238659 w 1278943"/>
                <a:gd name="connsiteY229" fmla="*/ 75558 h 261120"/>
                <a:gd name="connsiteX230" fmla="*/ 1231441 w 1278943"/>
                <a:gd name="connsiteY230" fmla="*/ 52502 h 261120"/>
                <a:gd name="connsiteX231" fmla="*/ 1220875 w 1278943"/>
                <a:gd name="connsiteY231" fmla="*/ 40001 h 261120"/>
                <a:gd name="connsiteX232" fmla="*/ 1207825 w 1278943"/>
                <a:gd name="connsiteY232" fmla="*/ 36390 h 26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</a:cxnLst>
              <a:rect l="l" t="t" r="r" b="b"/>
              <a:pathLst>
                <a:path w="1278943" h="261120">
                  <a:moveTo>
                    <a:pt x="171673" y="210285"/>
                  </a:moveTo>
                  <a:cubicBezTo>
                    <a:pt x="168339" y="211952"/>
                    <a:pt x="164083" y="213433"/>
                    <a:pt x="158889" y="214729"/>
                  </a:cubicBezTo>
                  <a:cubicBezTo>
                    <a:pt x="153711" y="216025"/>
                    <a:pt x="148160" y="217045"/>
                    <a:pt x="142222" y="217786"/>
                  </a:cubicBezTo>
                  <a:cubicBezTo>
                    <a:pt x="136493" y="218711"/>
                    <a:pt x="130555" y="219359"/>
                    <a:pt x="124454" y="219729"/>
                  </a:cubicBezTo>
                  <a:cubicBezTo>
                    <a:pt x="118531" y="220286"/>
                    <a:pt x="113055" y="220563"/>
                    <a:pt x="108055" y="220563"/>
                  </a:cubicBezTo>
                  <a:cubicBezTo>
                    <a:pt x="92503" y="220563"/>
                    <a:pt x="78053" y="218063"/>
                    <a:pt x="64719" y="213062"/>
                  </a:cubicBezTo>
                  <a:cubicBezTo>
                    <a:pt x="51579" y="208248"/>
                    <a:pt x="40195" y="201211"/>
                    <a:pt x="30552" y="191952"/>
                  </a:cubicBezTo>
                  <a:cubicBezTo>
                    <a:pt x="21117" y="182506"/>
                    <a:pt x="13617" y="170931"/>
                    <a:pt x="8051" y="157227"/>
                  </a:cubicBezTo>
                  <a:cubicBezTo>
                    <a:pt x="2694" y="143523"/>
                    <a:pt x="0" y="127875"/>
                    <a:pt x="0" y="110281"/>
                  </a:cubicBezTo>
                  <a:cubicBezTo>
                    <a:pt x="0" y="94354"/>
                    <a:pt x="2500" y="79632"/>
                    <a:pt x="7500" y="66112"/>
                  </a:cubicBezTo>
                  <a:cubicBezTo>
                    <a:pt x="12694" y="52594"/>
                    <a:pt x="19912" y="40927"/>
                    <a:pt x="29168" y="31111"/>
                  </a:cubicBezTo>
                  <a:cubicBezTo>
                    <a:pt x="38617" y="21297"/>
                    <a:pt x="50002" y="13704"/>
                    <a:pt x="63336" y="8334"/>
                  </a:cubicBezTo>
                  <a:cubicBezTo>
                    <a:pt x="76669" y="2777"/>
                    <a:pt x="91670" y="0"/>
                    <a:pt x="108337" y="0"/>
                  </a:cubicBezTo>
                  <a:cubicBezTo>
                    <a:pt x="119260" y="0"/>
                    <a:pt x="129364" y="740"/>
                    <a:pt x="138621" y="2222"/>
                  </a:cubicBezTo>
                  <a:cubicBezTo>
                    <a:pt x="147877" y="3518"/>
                    <a:pt x="156494" y="5371"/>
                    <a:pt x="164455" y="7777"/>
                  </a:cubicBezTo>
                  <a:cubicBezTo>
                    <a:pt x="167223" y="8703"/>
                    <a:pt x="168801" y="9630"/>
                    <a:pt x="169173" y="10555"/>
                  </a:cubicBezTo>
                  <a:cubicBezTo>
                    <a:pt x="169723" y="11297"/>
                    <a:pt x="169828" y="12500"/>
                    <a:pt x="169455" y="14167"/>
                  </a:cubicBezTo>
                  <a:lnTo>
                    <a:pt x="165288" y="38890"/>
                  </a:lnTo>
                  <a:cubicBezTo>
                    <a:pt x="164916" y="41668"/>
                    <a:pt x="164083" y="43149"/>
                    <a:pt x="162788" y="43335"/>
                  </a:cubicBezTo>
                  <a:cubicBezTo>
                    <a:pt x="161672" y="43335"/>
                    <a:pt x="159723" y="42872"/>
                    <a:pt x="156955" y="41945"/>
                  </a:cubicBezTo>
                  <a:cubicBezTo>
                    <a:pt x="148621" y="39168"/>
                    <a:pt x="140377" y="37223"/>
                    <a:pt x="132222" y="36111"/>
                  </a:cubicBezTo>
                  <a:cubicBezTo>
                    <a:pt x="124260" y="35001"/>
                    <a:pt x="116210" y="34445"/>
                    <a:pt x="108055" y="34445"/>
                  </a:cubicBezTo>
                  <a:cubicBezTo>
                    <a:pt x="97875" y="34445"/>
                    <a:pt x="88530" y="36297"/>
                    <a:pt x="80003" y="40001"/>
                  </a:cubicBezTo>
                  <a:cubicBezTo>
                    <a:pt x="71669" y="43705"/>
                    <a:pt x="64452" y="48982"/>
                    <a:pt x="58336" y="55835"/>
                  </a:cubicBezTo>
                  <a:cubicBezTo>
                    <a:pt x="52219" y="62502"/>
                    <a:pt x="47412" y="70465"/>
                    <a:pt x="43886" y="79724"/>
                  </a:cubicBezTo>
                  <a:cubicBezTo>
                    <a:pt x="40552" y="88984"/>
                    <a:pt x="38885" y="99170"/>
                    <a:pt x="38885" y="110281"/>
                  </a:cubicBezTo>
                  <a:cubicBezTo>
                    <a:pt x="38885" y="122318"/>
                    <a:pt x="40552" y="133060"/>
                    <a:pt x="43886" y="142505"/>
                  </a:cubicBezTo>
                  <a:cubicBezTo>
                    <a:pt x="47412" y="151949"/>
                    <a:pt x="52219" y="160005"/>
                    <a:pt x="58336" y="166672"/>
                  </a:cubicBezTo>
                  <a:cubicBezTo>
                    <a:pt x="64630" y="173153"/>
                    <a:pt x="71952" y="178153"/>
                    <a:pt x="80286" y="181673"/>
                  </a:cubicBezTo>
                  <a:cubicBezTo>
                    <a:pt x="88798" y="185006"/>
                    <a:pt x="98054" y="186673"/>
                    <a:pt x="108055" y="186673"/>
                  </a:cubicBezTo>
                  <a:cubicBezTo>
                    <a:pt x="114915" y="186673"/>
                    <a:pt x="121120" y="186487"/>
                    <a:pt x="126671" y="186118"/>
                  </a:cubicBezTo>
                  <a:cubicBezTo>
                    <a:pt x="132415" y="185561"/>
                    <a:pt x="136761" y="184820"/>
                    <a:pt x="139722" y="183895"/>
                  </a:cubicBezTo>
                  <a:lnTo>
                    <a:pt x="139722" y="132505"/>
                  </a:lnTo>
                  <a:lnTo>
                    <a:pt x="97221" y="132505"/>
                  </a:lnTo>
                  <a:cubicBezTo>
                    <a:pt x="93530" y="132505"/>
                    <a:pt x="91670" y="130652"/>
                    <a:pt x="91670" y="126948"/>
                  </a:cubicBezTo>
                  <a:lnTo>
                    <a:pt x="91670" y="103337"/>
                  </a:lnTo>
                  <a:cubicBezTo>
                    <a:pt x="91670" y="99633"/>
                    <a:pt x="93620" y="97780"/>
                    <a:pt x="97503" y="97780"/>
                  </a:cubicBezTo>
                  <a:lnTo>
                    <a:pt x="168622" y="97780"/>
                  </a:lnTo>
                  <a:cubicBezTo>
                    <a:pt x="172878" y="97780"/>
                    <a:pt x="175378" y="98337"/>
                    <a:pt x="176122" y="99447"/>
                  </a:cubicBezTo>
                  <a:cubicBezTo>
                    <a:pt x="177045" y="100558"/>
                    <a:pt x="177506" y="102966"/>
                    <a:pt x="177506" y="106670"/>
                  </a:cubicBezTo>
                  <a:lnTo>
                    <a:pt x="177506" y="198895"/>
                  </a:lnTo>
                  <a:cubicBezTo>
                    <a:pt x="177506" y="202415"/>
                    <a:pt x="177045" y="204822"/>
                    <a:pt x="176122" y="206119"/>
                  </a:cubicBezTo>
                  <a:cubicBezTo>
                    <a:pt x="175200" y="207599"/>
                    <a:pt x="173711" y="208988"/>
                    <a:pt x="171673" y="210285"/>
                  </a:cubicBezTo>
                  <a:close/>
                  <a:moveTo>
                    <a:pt x="307228" y="217786"/>
                  </a:moveTo>
                  <a:cubicBezTo>
                    <a:pt x="305561" y="217786"/>
                    <a:pt x="304460" y="217600"/>
                    <a:pt x="303909" y="217229"/>
                  </a:cubicBezTo>
                  <a:cubicBezTo>
                    <a:pt x="303537" y="216859"/>
                    <a:pt x="303344" y="215748"/>
                    <a:pt x="303344" y="213896"/>
                  </a:cubicBezTo>
                  <a:lnTo>
                    <a:pt x="303344" y="201952"/>
                  </a:lnTo>
                  <a:cubicBezTo>
                    <a:pt x="300204" y="206952"/>
                    <a:pt x="295010" y="211211"/>
                    <a:pt x="287793" y="214729"/>
                  </a:cubicBezTo>
                  <a:cubicBezTo>
                    <a:pt x="280754" y="218249"/>
                    <a:pt x="273715" y="220008"/>
                    <a:pt x="266676" y="220008"/>
                  </a:cubicBezTo>
                  <a:cubicBezTo>
                    <a:pt x="259086" y="220008"/>
                    <a:pt x="251765" y="218896"/>
                    <a:pt x="244741" y="216674"/>
                  </a:cubicBezTo>
                  <a:cubicBezTo>
                    <a:pt x="237702" y="214637"/>
                    <a:pt x="231868" y="211303"/>
                    <a:pt x="227240" y="206674"/>
                  </a:cubicBezTo>
                  <a:cubicBezTo>
                    <a:pt x="222791" y="202229"/>
                    <a:pt x="219264" y="196858"/>
                    <a:pt x="216674" y="190562"/>
                  </a:cubicBezTo>
                  <a:cubicBezTo>
                    <a:pt x="214085" y="184081"/>
                    <a:pt x="212790" y="176765"/>
                    <a:pt x="212790" y="168617"/>
                  </a:cubicBezTo>
                  <a:cubicBezTo>
                    <a:pt x="212790" y="158986"/>
                    <a:pt x="215097" y="150282"/>
                    <a:pt x="219740" y="142505"/>
                  </a:cubicBezTo>
                  <a:cubicBezTo>
                    <a:pt x="224368" y="134726"/>
                    <a:pt x="230469" y="128708"/>
                    <a:pt x="238074" y="124448"/>
                  </a:cubicBezTo>
                  <a:cubicBezTo>
                    <a:pt x="245842" y="120004"/>
                    <a:pt x="255009" y="116855"/>
                    <a:pt x="265575" y="115004"/>
                  </a:cubicBezTo>
                  <a:cubicBezTo>
                    <a:pt x="276126" y="112967"/>
                    <a:pt x="287793" y="112318"/>
                    <a:pt x="300576" y="113059"/>
                  </a:cubicBezTo>
                  <a:cubicBezTo>
                    <a:pt x="299460" y="98429"/>
                    <a:pt x="293165" y="90374"/>
                    <a:pt x="281677" y="88891"/>
                  </a:cubicBezTo>
                  <a:cubicBezTo>
                    <a:pt x="277971" y="88521"/>
                    <a:pt x="274176" y="88613"/>
                    <a:pt x="270292" y="89170"/>
                  </a:cubicBezTo>
                  <a:cubicBezTo>
                    <a:pt x="266587" y="89725"/>
                    <a:pt x="262881" y="90650"/>
                    <a:pt x="259176" y="91947"/>
                  </a:cubicBezTo>
                  <a:cubicBezTo>
                    <a:pt x="255664" y="93058"/>
                    <a:pt x="252241" y="94447"/>
                    <a:pt x="248908" y="96113"/>
                  </a:cubicBezTo>
                  <a:cubicBezTo>
                    <a:pt x="245574" y="97596"/>
                    <a:pt x="242598" y="99170"/>
                    <a:pt x="240009" y="100837"/>
                  </a:cubicBezTo>
                  <a:cubicBezTo>
                    <a:pt x="236124" y="103429"/>
                    <a:pt x="233342" y="104725"/>
                    <a:pt x="231675" y="104725"/>
                  </a:cubicBezTo>
                  <a:cubicBezTo>
                    <a:pt x="230008" y="104725"/>
                    <a:pt x="229175" y="102874"/>
                    <a:pt x="229175" y="99170"/>
                  </a:cubicBezTo>
                  <a:lnTo>
                    <a:pt x="229175" y="76113"/>
                  </a:lnTo>
                  <a:cubicBezTo>
                    <a:pt x="229175" y="73706"/>
                    <a:pt x="229368" y="72040"/>
                    <a:pt x="229725" y="71113"/>
                  </a:cubicBezTo>
                  <a:cubicBezTo>
                    <a:pt x="230291" y="70002"/>
                    <a:pt x="231675" y="68891"/>
                    <a:pt x="233892" y="67779"/>
                  </a:cubicBezTo>
                  <a:cubicBezTo>
                    <a:pt x="239458" y="65002"/>
                    <a:pt x="245931" y="62410"/>
                    <a:pt x="253342" y="60002"/>
                  </a:cubicBezTo>
                  <a:cubicBezTo>
                    <a:pt x="260932" y="57594"/>
                    <a:pt x="269831" y="56390"/>
                    <a:pt x="280010" y="56390"/>
                  </a:cubicBezTo>
                  <a:cubicBezTo>
                    <a:pt x="298909" y="56390"/>
                    <a:pt x="312972" y="61206"/>
                    <a:pt x="322229" y="70836"/>
                  </a:cubicBezTo>
                  <a:cubicBezTo>
                    <a:pt x="331678" y="80466"/>
                    <a:pt x="336396" y="95374"/>
                    <a:pt x="336396" y="115559"/>
                  </a:cubicBezTo>
                  <a:lnTo>
                    <a:pt x="336396" y="178895"/>
                  </a:lnTo>
                  <a:cubicBezTo>
                    <a:pt x="336396" y="181302"/>
                    <a:pt x="336396" y="183987"/>
                    <a:pt x="336396" y="186951"/>
                  </a:cubicBezTo>
                  <a:cubicBezTo>
                    <a:pt x="336396" y="189728"/>
                    <a:pt x="336396" y="192599"/>
                    <a:pt x="336396" y="195562"/>
                  </a:cubicBezTo>
                  <a:cubicBezTo>
                    <a:pt x="336589" y="198525"/>
                    <a:pt x="336679" y="201303"/>
                    <a:pt x="336679" y="203895"/>
                  </a:cubicBezTo>
                  <a:cubicBezTo>
                    <a:pt x="336872" y="206674"/>
                    <a:pt x="337051" y="209082"/>
                    <a:pt x="337229" y="211119"/>
                  </a:cubicBezTo>
                  <a:cubicBezTo>
                    <a:pt x="337601" y="214821"/>
                    <a:pt x="337423" y="216859"/>
                    <a:pt x="336679" y="217229"/>
                  </a:cubicBezTo>
                  <a:cubicBezTo>
                    <a:pt x="335934" y="217600"/>
                    <a:pt x="334640" y="217786"/>
                    <a:pt x="332794" y="217786"/>
                  </a:cubicBezTo>
                  <a:close/>
                  <a:moveTo>
                    <a:pt x="303344" y="141115"/>
                  </a:moveTo>
                  <a:cubicBezTo>
                    <a:pt x="292793" y="141301"/>
                    <a:pt x="284087" y="142134"/>
                    <a:pt x="277227" y="143615"/>
                  </a:cubicBezTo>
                  <a:cubicBezTo>
                    <a:pt x="270381" y="144913"/>
                    <a:pt x="264831" y="146764"/>
                    <a:pt x="260560" y="149172"/>
                  </a:cubicBezTo>
                  <a:cubicBezTo>
                    <a:pt x="256497" y="151580"/>
                    <a:pt x="253714" y="154449"/>
                    <a:pt x="252226" y="157782"/>
                  </a:cubicBezTo>
                  <a:cubicBezTo>
                    <a:pt x="250753" y="161116"/>
                    <a:pt x="250009" y="164820"/>
                    <a:pt x="250009" y="168894"/>
                  </a:cubicBezTo>
                  <a:cubicBezTo>
                    <a:pt x="250009" y="174820"/>
                    <a:pt x="251765" y="179451"/>
                    <a:pt x="255292" y="182785"/>
                  </a:cubicBezTo>
                  <a:cubicBezTo>
                    <a:pt x="258804" y="185932"/>
                    <a:pt x="263715" y="187506"/>
                    <a:pt x="270010" y="187506"/>
                  </a:cubicBezTo>
                  <a:cubicBezTo>
                    <a:pt x="280010" y="187506"/>
                    <a:pt x="287971" y="183895"/>
                    <a:pt x="293909" y="176673"/>
                  </a:cubicBezTo>
                  <a:cubicBezTo>
                    <a:pt x="300010" y="169265"/>
                    <a:pt x="303165" y="157413"/>
                    <a:pt x="303344" y="141115"/>
                  </a:cubicBezTo>
                  <a:close/>
                  <a:moveTo>
                    <a:pt x="444182" y="223896"/>
                  </a:moveTo>
                  <a:cubicBezTo>
                    <a:pt x="438438" y="223896"/>
                    <a:pt x="432515" y="222600"/>
                    <a:pt x="426399" y="220008"/>
                  </a:cubicBezTo>
                  <a:cubicBezTo>
                    <a:pt x="420476" y="217415"/>
                    <a:pt x="415297" y="213433"/>
                    <a:pt x="410848" y="208062"/>
                  </a:cubicBezTo>
                  <a:lnTo>
                    <a:pt x="410848" y="255564"/>
                  </a:lnTo>
                  <a:cubicBezTo>
                    <a:pt x="410848" y="257601"/>
                    <a:pt x="410476" y="258990"/>
                    <a:pt x="409732" y="259731"/>
                  </a:cubicBezTo>
                  <a:cubicBezTo>
                    <a:pt x="409181" y="260656"/>
                    <a:pt x="407797" y="261121"/>
                    <a:pt x="405565" y="261121"/>
                  </a:cubicBezTo>
                  <a:lnTo>
                    <a:pt x="379730" y="261121"/>
                  </a:lnTo>
                  <a:cubicBezTo>
                    <a:pt x="377707" y="261121"/>
                    <a:pt x="376308" y="260656"/>
                    <a:pt x="375564" y="259731"/>
                  </a:cubicBezTo>
                  <a:cubicBezTo>
                    <a:pt x="374835" y="258990"/>
                    <a:pt x="374462" y="257601"/>
                    <a:pt x="374462" y="255564"/>
                  </a:cubicBezTo>
                  <a:lnTo>
                    <a:pt x="374462" y="67224"/>
                  </a:lnTo>
                  <a:cubicBezTo>
                    <a:pt x="374462" y="64632"/>
                    <a:pt x="374924" y="62965"/>
                    <a:pt x="375847" y="62224"/>
                  </a:cubicBezTo>
                  <a:cubicBezTo>
                    <a:pt x="376962" y="61298"/>
                    <a:pt x="378540" y="60835"/>
                    <a:pt x="380564" y="60835"/>
                  </a:cubicBezTo>
                  <a:lnTo>
                    <a:pt x="405565" y="60835"/>
                  </a:lnTo>
                  <a:cubicBezTo>
                    <a:pt x="407797" y="60835"/>
                    <a:pt x="409270" y="61206"/>
                    <a:pt x="410014" y="61946"/>
                  </a:cubicBezTo>
                  <a:cubicBezTo>
                    <a:pt x="410937" y="62502"/>
                    <a:pt x="411398" y="63798"/>
                    <a:pt x="411398" y="65836"/>
                  </a:cubicBezTo>
                  <a:lnTo>
                    <a:pt x="411398" y="76669"/>
                  </a:lnTo>
                  <a:cubicBezTo>
                    <a:pt x="413065" y="74446"/>
                    <a:pt x="415208" y="72316"/>
                    <a:pt x="417797" y="70279"/>
                  </a:cubicBezTo>
                  <a:cubicBezTo>
                    <a:pt x="420387" y="68057"/>
                    <a:pt x="423259" y="66206"/>
                    <a:pt x="426399" y="64724"/>
                  </a:cubicBezTo>
                  <a:cubicBezTo>
                    <a:pt x="429554" y="63057"/>
                    <a:pt x="432887" y="61761"/>
                    <a:pt x="436399" y="60835"/>
                  </a:cubicBezTo>
                  <a:cubicBezTo>
                    <a:pt x="440105" y="59910"/>
                    <a:pt x="443721" y="59445"/>
                    <a:pt x="447233" y="59445"/>
                  </a:cubicBezTo>
                  <a:cubicBezTo>
                    <a:pt x="456683" y="59445"/>
                    <a:pt x="465105" y="61390"/>
                    <a:pt x="472517" y="65279"/>
                  </a:cubicBezTo>
                  <a:cubicBezTo>
                    <a:pt x="480106" y="69169"/>
                    <a:pt x="486594" y="74724"/>
                    <a:pt x="491967" y="81946"/>
                  </a:cubicBezTo>
                  <a:cubicBezTo>
                    <a:pt x="497339" y="89170"/>
                    <a:pt x="501401" y="97874"/>
                    <a:pt x="504184" y="108059"/>
                  </a:cubicBezTo>
                  <a:cubicBezTo>
                    <a:pt x="507146" y="118245"/>
                    <a:pt x="508634" y="129726"/>
                    <a:pt x="508634" y="142505"/>
                  </a:cubicBezTo>
                  <a:cubicBezTo>
                    <a:pt x="508634" y="154542"/>
                    <a:pt x="507146" y="165561"/>
                    <a:pt x="504184" y="175561"/>
                  </a:cubicBezTo>
                  <a:cubicBezTo>
                    <a:pt x="501223" y="185561"/>
                    <a:pt x="496967" y="194173"/>
                    <a:pt x="491401" y="201395"/>
                  </a:cubicBezTo>
                  <a:cubicBezTo>
                    <a:pt x="485850" y="208433"/>
                    <a:pt x="479094" y="213896"/>
                    <a:pt x="471132" y="217786"/>
                  </a:cubicBezTo>
                  <a:cubicBezTo>
                    <a:pt x="463171" y="221859"/>
                    <a:pt x="454183" y="223896"/>
                    <a:pt x="444182" y="223896"/>
                  </a:cubicBezTo>
                  <a:close/>
                  <a:moveTo>
                    <a:pt x="440849" y="93337"/>
                  </a:moveTo>
                  <a:cubicBezTo>
                    <a:pt x="436965" y="93337"/>
                    <a:pt x="433170" y="94354"/>
                    <a:pt x="429464" y="96392"/>
                  </a:cubicBezTo>
                  <a:cubicBezTo>
                    <a:pt x="425937" y="98244"/>
                    <a:pt x="422798" y="101207"/>
                    <a:pt x="420015" y="105280"/>
                  </a:cubicBezTo>
                  <a:cubicBezTo>
                    <a:pt x="417232" y="109170"/>
                    <a:pt x="414925" y="114171"/>
                    <a:pt x="413065" y="120281"/>
                  </a:cubicBezTo>
                  <a:cubicBezTo>
                    <a:pt x="411398" y="126393"/>
                    <a:pt x="410565" y="133615"/>
                    <a:pt x="410565" y="141948"/>
                  </a:cubicBezTo>
                  <a:cubicBezTo>
                    <a:pt x="410565" y="150652"/>
                    <a:pt x="411309" y="158060"/>
                    <a:pt x="412797" y="164172"/>
                  </a:cubicBezTo>
                  <a:cubicBezTo>
                    <a:pt x="414464" y="170284"/>
                    <a:pt x="416592" y="175283"/>
                    <a:pt x="419181" y="179173"/>
                  </a:cubicBezTo>
                  <a:cubicBezTo>
                    <a:pt x="421964" y="183061"/>
                    <a:pt x="425208" y="185932"/>
                    <a:pt x="428899" y="187785"/>
                  </a:cubicBezTo>
                  <a:cubicBezTo>
                    <a:pt x="432604" y="189451"/>
                    <a:pt x="436593" y="190285"/>
                    <a:pt x="440849" y="190285"/>
                  </a:cubicBezTo>
                  <a:cubicBezTo>
                    <a:pt x="450105" y="190285"/>
                    <a:pt x="457516" y="186395"/>
                    <a:pt x="463082" y="178616"/>
                  </a:cubicBezTo>
                  <a:cubicBezTo>
                    <a:pt x="468811" y="170839"/>
                    <a:pt x="471683" y="158616"/>
                    <a:pt x="471683" y="141948"/>
                  </a:cubicBezTo>
                  <a:cubicBezTo>
                    <a:pt x="471683" y="124541"/>
                    <a:pt x="468811" y="112133"/>
                    <a:pt x="463082" y="104725"/>
                  </a:cubicBezTo>
                  <a:cubicBezTo>
                    <a:pt x="457337" y="97133"/>
                    <a:pt x="449926" y="93337"/>
                    <a:pt x="440849" y="93337"/>
                  </a:cubicBezTo>
                  <a:close/>
                  <a:moveTo>
                    <a:pt x="617804" y="99447"/>
                  </a:moveTo>
                  <a:cubicBezTo>
                    <a:pt x="616882" y="99447"/>
                    <a:pt x="616138" y="99170"/>
                    <a:pt x="615587" y="98613"/>
                  </a:cubicBezTo>
                  <a:cubicBezTo>
                    <a:pt x="614843" y="97874"/>
                    <a:pt x="614471" y="97041"/>
                    <a:pt x="614471" y="96113"/>
                  </a:cubicBezTo>
                  <a:lnTo>
                    <a:pt x="614471" y="70557"/>
                  </a:lnTo>
                  <a:cubicBezTo>
                    <a:pt x="614471" y="69816"/>
                    <a:pt x="614753" y="69169"/>
                    <a:pt x="615304" y="68612"/>
                  </a:cubicBezTo>
                  <a:lnTo>
                    <a:pt x="616138" y="67779"/>
                  </a:lnTo>
                  <a:cubicBezTo>
                    <a:pt x="616138" y="67779"/>
                    <a:pt x="616510" y="67595"/>
                    <a:pt x="617253" y="67224"/>
                  </a:cubicBezTo>
                  <a:lnTo>
                    <a:pt x="617804" y="67224"/>
                  </a:lnTo>
                  <a:lnTo>
                    <a:pt x="767259" y="67224"/>
                  </a:lnTo>
                  <a:cubicBezTo>
                    <a:pt x="767809" y="67224"/>
                    <a:pt x="768271" y="67409"/>
                    <a:pt x="768643" y="67779"/>
                  </a:cubicBezTo>
                  <a:cubicBezTo>
                    <a:pt x="768821" y="67779"/>
                    <a:pt x="768926" y="67873"/>
                    <a:pt x="768926" y="68057"/>
                  </a:cubicBezTo>
                  <a:cubicBezTo>
                    <a:pt x="769104" y="68057"/>
                    <a:pt x="769283" y="68057"/>
                    <a:pt x="769476" y="68057"/>
                  </a:cubicBezTo>
                  <a:cubicBezTo>
                    <a:pt x="769848" y="68428"/>
                    <a:pt x="770027" y="68706"/>
                    <a:pt x="770027" y="68891"/>
                  </a:cubicBezTo>
                  <a:cubicBezTo>
                    <a:pt x="770220" y="69077"/>
                    <a:pt x="770309" y="69261"/>
                    <a:pt x="770309" y="69446"/>
                  </a:cubicBezTo>
                  <a:cubicBezTo>
                    <a:pt x="770488" y="69816"/>
                    <a:pt x="770592" y="70187"/>
                    <a:pt x="770592" y="70557"/>
                  </a:cubicBezTo>
                  <a:lnTo>
                    <a:pt x="770592" y="96113"/>
                  </a:lnTo>
                  <a:lnTo>
                    <a:pt x="770592" y="96670"/>
                  </a:lnTo>
                  <a:cubicBezTo>
                    <a:pt x="770592" y="96855"/>
                    <a:pt x="770488" y="97041"/>
                    <a:pt x="770309" y="97225"/>
                  </a:cubicBezTo>
                  <a:cubicBezTo>
                    <a:pt x="770309" y="97596"/>
                    <a:pt x="770220" y="97780"/>
                    <a:pt x="770027" y="97780"/>
                  </a:cubicBezTo>
                  <a:cubicBezTo>
                    <a:pt x="769655" y="98337"/>
                    <a:pt x="769194" y="98799"/>
                    <a:pt x="768643" y="99170"/>
                  </a:cubicBezTo>
                  <a:cubicBezTo>
                    <a:pt x="768449" y="99170"/>
                    <a:pt x="768271" y="99262"/>
                    <a:pt x="768092" y="99447"/>
                  </a:cubicBezTo>
                  <a:cubicBezTo>
                    <a:pt x="768092" y="99447"/>
                    <a:pt x="767988" y="99447"/>
                    <a:pt x="767809" y="99447"/>
                  </a:cubicBezTo>
                  <a:lnTo>
                    <a:pt x="767259" y="99447"/>
                  </a:lnTo>
                  <a:close/>
                  <a:moveTo>
                    <a:pt x="617804" y="155839"/>
                  </a:moveTo>
                  <a:cubicBezTo>
                    <a:pt x="617432" y="155839"/>
                    <a:pt x="616882" y="155653"/>
                    <a:pt x="616138" y="155284"/>
                  </a:cubicBezTo>
                  <a:cubicBezTo>
                    <a:pt x="615944" y="155284"/>
                    <a:pt x="615766" y="155190"/>
                    <a:pt x="615587" y="155005"/>
                  </a:cubicBezTo>
                  <a:lnTo>
                    <a:pt x="615304" y="154727"/>
                  </a:lnTo>
                  <a:cubicBezTo>
                    <a:pt x="614753" y="154172"/>
                    <a:pt x="614471" y="153431"/>
                    <a:pt x="614471" y="152505"/>
                  </a:cubicBezTo>
                  <a:lnTo>
                    <a:pt x="614471" y="126948"/>
                  </a:lnTo>
                  <a:lnTo>
                    <a:pt x="614471" y="126393"/>
                  </a:lnTo>
                  <a:cubicBezTo>
                    <a:pt x="614471" y="126022"/>
                    <a:pt x="614649" y="125652"/>
                    <a:pt x="615021" y="125281"/>
                  </a:cubicBezTo>
                  <a:cubicBezTo>
                    <a:pt x="615021" y="125097"/>
                    <a:pt x="615215" y="124818"/>
                    <a:pt x="615587" y="124448"/>
                  </a:cubicBezTo>
                  <a:lnTo>
                    <a:pt x="617253" y="123614"/>
                  </a:lnTo>
                  <a:lnTo>
                    <a:pt x="617804" y="123614"/>
                  </a:lnTo>
                  <a:lnTo>
                    <a:pt x="767244" y="123614"/>
                  </a:lnTo>
                  <a:cubicBezTo>
                    <a:pt x="768360" y="123614"/>
                    <a:pt x="769283" y="124171"/>
                    <a:pt x="770027" y="125281"/>
                  </a:cubicBezTo>
                  <a:cubicBezTo>
                    <a:pt x="770399" y="125652"/>
                    <a:pt x="770577" y="126022"/>
                    <a:pt x="770577" y="126393"/>
                  </a:cubicBezTo>
                  <a:lnTo>
                    <a:pt x="770577" y="126948"/>
                  </a:lnTo>
                  <a:lnTo>
                    <a:pt x="770577" y="152505"/>
                  </a:lnTo>
                  <a:cubicBezTo>
                    <a:pt x="770577" y="153431"/>
                    <a:pt x="770309" y="154172"/>
                    <a:pt x="769744" y="154727"/>
                  </a:cubicBezTo>
                  <a:cubicBezTo>
                    <a:pt x="769015" y="155468"/>
                    <a:pt x="768181" y="155839"/>
                    <a:pt x="767244" y="155839"/>
                  </a:cubicBezTo>
                  <a:close/>
                  <a:moveTo>
                    <a:pt x="943649" y="218341"/>
                  </a:moveTo>
                  <a:cubicBezTo>
                    <a:pt x="941610" y="218341"/>
                    <a:pt x="940226" y="217878"/>
                    <a:pt x="939482" y="216952"/>
                  </a:cubicBezTo>
                  <a:cubicBezTo>
                    <a:pt x="938738" y="216211"/>
                    <a:pt x="938366" y="214729"/>
                    <a:pt x="938366" y="212507"/>
                  </a:cubicBezTo>
                  <a:lnTo>
                    <a:pt x="938366" y="54169"/>
                  </a:lnTo>
                  <a:lnTo>
                    <a:pt x="921431" y="70279"/>
                  </a:lnTo>
                  <a:cubicBezTo>
                    <a:pt x="918455" y="73058"/>
                    <a:pt x="916148" y="73336"/>
                    <a:pt x="914481" y="71113"/>
                  </a:cubicBezTo>
                  <a:lnTo>
                    <a:pt x="898097" y="52502"/>
                  </a:lnTo>
                  <a:cubicBezTo>
                    <a:pt x="896980" y="51206"/>
                    <a:pt x="896608" y="50094"/>
                    <a:pt x="896980" y="49168"/>
                  </a:cubicBezTo>
                  <a:cubicBezTo>
                    <a:pt x="897531" y="48057"/>
                    <a:pt x="898647" y="46761"/>
                    <a:pt x="900314" y="45278"/>
                  </a:cubicBezTo>
                  <a:lnTo>
                    <a:pt x="943098" y="5277"/>
                  </a:lnTo>
                  <a:cubicBezTo>
                    <a:pt x="945122" y="3610"/>
                    <a:pt x="947355" y="2777"/>
                    <a:pt x="949765" y="2777"/>
                  </a:cubicBezTo>
                  <a:lnTo>
                    <a:pt x="968099" y="2777"/>
                  </a:lnTo>
                  <a:cubicBezTo>
                    <a:pt x="972162" y="2777"/>
                    <a:pt x="974573" y="3240"/>
                    <a:pt x="975316" y="4167"/>
                  </a:cubicBezTo>
                  <a:cubicBezTo>
                    <a:pt x="976060" y="5092"/>
                    <a:pt x="976433" y="7869"/>
                    <a:pt x="976433" y="12500"/>
                  </a:cubicBezTo>
                  <a:lnTo>
                    <a:pt x="976433" y="212507"/>
                  </a:lnTo>
                  <a:cubicBezTo>
                    <a:pt x="976433" y="214545"/>
                    <a:pt x="976060" y="216025"/>
                    <a:pt x="975316" y="216952"/>
                  </a:cubicBezTo>
                  <a:cubicBezTo>
                    <a:pt x="974573" y="217878"/>
                    <a:pt x="973188" y="218341"/>
                    <a:pt x="971150" y="218341"/>
                  </a:cubicBezTo>
                  <a:close/>
                  <a:moveTo>
                    <a:pt x="1079769" y="239175"/>
                  </a:moveTo>
                  <a:cubicBezTo>
                    <a:pt x="1072731" y="239175"/>
                    <a:pt x="1066808" y="236767"/>
                    <a:pt x="1061987" y="231953"/>
                  </a:cubicBezTo>
                  <a:cubicBezTo>
                    <a:pt x="1057165" y="227137"/>
                    <a:pt x="1054769" y="221211"/>
                    <a:pt x="1054769" y="214174"/>
                  </a:cubicBezTo>
                  <a:cubicBezTo>
                    <a:pt x="1054769" y="207137"/>
                    <a:pt x="1057165" y="201211"/>
                    <a:pt x="1061987" y="196395"/>
                  </a:cubicBezTo>
                  <a:cubicBezTo>
                    <a:pt x="1066808" y="191581"/>
                    <a:pt x="1072731" y="189173"/>
                    <a:pt x="1079769" y="189173"/>
                  </a:cubicBezTo>
                  <a:cubicBezTo>
                    <a:pt x="1086809" y="189173"/>
                    <a:pt x="1092732" y="191581"/>
                    <a:pt x="1097538" y="196395"/>
                  </a:cubicBezTo>
                  <a:cubicBezTo>
                    <a:pt x="1102359" y="201211"/>
                    <a:pt x="1104771" y="207137"/>
                    <a:pt x="1104771" y="214174"/>
                  </a:cubicBezTo>
                  <a:cubicBezTo>
                    <a:pt x="1104771" y="221211"/>
                    <a:pt x="1102359" y="227137"/>
                    <a:pt x="1097538" y="231953"/>
                  </a:cubicBezTo>
                  <a:cubicBezTo>
                    <a:pt x="1092732" y="236767"/>
                    <a:pt x="1086809" y="239175"/>
                    <a:pt x="1079769" y="239175"/>
                  </a:cubicBezTo>
                  <a:close/>
                  <a:moveTo>
                    <a:pt x="1207825" y="221396"/>
                  </a:moveTo>
                  <a:cubicBezTo>
                    <a:pt x="1195413" y="221396"/>
                    <a:pt x="1184669" y="218711"/>
                    <a:pt x="1175606" y="213341"/>
                  </a:cubicBezTo>
                  <a:cubicBezTo>
                    <a:pt x="1166528" y="208154"/>
                    <a:pt x="1159029" y="200748"/>
                    <a:pt x="1153106" y="191118"/>
                  </a:cubicBezTo>
                  <a:cubicBezTo>
                    <a:pt x="1147362" y="181487"/>
                    <a:pt x="1143105" y="169914"/>
                    <a:pt x="1140322" y="156394"/>
                  </a:cubicBezTo>
                  <a:cubicBezTo>
                    <a:pt x="1137539" y="142689"/>
                    <a:pt x="1136155" y="127504"/>
                    <a:pt x="1136155" y="110837"/>
                  </a:cubicBezTo>
                  <a:cubicBezTo>
                    <a:pt x="1136155" y="103429"/>
                    <a:pt x="1136528" y="95558"/>
                    <a:pt x="1137271" y="87225"/>
                  </a:cubicBezTo>
                  <a:cubicBezTo>
                    <a:pt x="1138001" y="78891"/>
                    <a:pt x="1139311" y="70650"/>
                    <a:pt x="1141155" y="62502"/>
                  </a:cubicBezTo>
                  <a:cubicBezTo>
                    <a:pt x="1143194" y="54353"/>
                    <a:pt x="1145873" y="46575"/>
                    <a:pt x="1149206" y="39168"/>
                  </a:cubicBezTo>
                  <a:cubicBezTo>
                    <a:pt x="1152733" y="31574"/>
                    <a:pt x="1157079" y="24907"/>
                    <a:pt x="1162272" y="19167"/>
                  </a:cubicBezTo>
                  <a:cubicBezTo>
                    <a:pt x="1167645" y="13426"/>
                    <a:pt x="1174029" y="8889"/>
                    <a:pt x="1181440" y="5555"/>
                  </a:cubicBezTo>
                  <a:cubicBezTo>
                    <a:pt x="1189030" y="2037"/>
                    <a:pt x="1197825" y="277"/>
                    <a:pt x="1207825" y="277"/>
                  </a:cubicBezTo>
                  <a:cubicBezTo>
                    <a:pt x="1217825" y="277"/>
                    <a:pt x="1226530" y="2037"/>
                    <a:pt x="1233942" y="5555"/>
                  </a:cubicBezTo>
                  <a:cubicBezTo>
                    <a:pt x="1241337" y="8889"/>
                    <a:pt x="1247647" y="13426"/>
                    <a:pt x="1252826" y="19167"/>
                  </a:cubicBezTo>
                  <a:cubicBezTo>
                    <a:pt x="1258199" y="24907"/>
                    <a:pt x="1262544" y="31574"/>
                    <a:pt x="1265878" y="39168"/>
                  </a:cubicBezTo>
                  <a:cubicBezTo>
                    <a:pt x="1269211" y="46575"/>
                    <a:pt x="1271815" y="54445"/>
                    <a:pt x="1273661" y="62779"/>
                  </a:cubicBezTo>
                  <a:cubicBezTo>
                    <a:pt x="1275699" y="70928"/>
                    <a:pt x="1277083" y="79169"/>
                    <a:pt x="1277827" y="87503"/>
                  </a:cubicBezTo>
                  <a:cubicBezTo>
                    <a:pt x="1278571" y="95837"/>
                    <a:pt x="1278943" y="103614"/>
                    <a:pt x="1278943" y="110837"/>
                  </a:cubicBezTo>
                  <a:cubicBezTo>
                    <a:pt x="1278943" y="127504"/>
                    <a:pt x="1277545" y="142597"/>
                    <a:pt x="1274776" y="156115"/>
                  </a:cubicBezTo>
                  <a:cubicBezTo>
                    <a:pt x="1271994" y="169635"/>
                    <a:pt x="1267648" y="181302"/>
                    <a:pt x="1261710" y="191118"/>
                  </a:cubicBezTo>
                  <a:cubicBezTo>
                    <a:pt x="1255981" y="200748"/>
                    <a:pt x="1248659" y="208154"/>
                    <a:pt x="1239775" y="213341"/>
                  </a:cubicBezTo>
                  <a:cubicBezTo>
                    <a:pt x="1230876" y="218711"/>
                    <a:pt x="1220236" y="221396"/>
                    <a:pt x="1207825" y="221396"/>
                  </a:cubicBezTo>
                  <a:close/>
                  <a:moveTo>
                    <a:pt x="1207825" y="36390"/>
                  </a:moveTo>
                  <a:cubicBezTo>
                    <a:pt x="1203196" y="36390"/>
                    <a:pt x="1198836" y="37594"/>
                    <a:pt x="1194774" y="40001"/>
                  </a:cubicBezTo>
                  <a:cubicBezTo>
                    <a:pt x="1190696" y="42408"/>
                    <a:pt x="1187080" y="46575"/>
                    <a:pt x="1183940" y="52502"/>
                  </a:cubicBezTo>
                  <a:cubicBezTo>
                    <a:pt x="1180979" y="58242"/>
                    <a:pt x="1178568" y="65928"/>
                    <a:pt x="1176708" y="75558"/>
                  </a:cubicBezTo>
                  <a:cubicBezTo>
                    <a:pt x="1175041" y="85003"/>
                    <a:pt x="1174207" y="96762"/>
                    <a:pt x="1174207" y="110837"/>
                  </a:cubicBezTo>
                  <a:cubicBezTo>
                    <a:pt x="1174207" y="125097"/>
                    <a:pt x="1175041" y="137042"/>
                    <a:pt x="1176708" y="146672"/>
                  </a:cubicBezTo>
                  <a:cubicBezTo>
                    <a:pt x="1178568" y="156115"/>
                    <a:pt x="1180979" y="163709"/>
                    <a:pt x="1183940" y="169449"/>
                  </a:cubicBezTo>
                  <a:cubicBezTo>
                    <a:pt x="1187080" y="175191"/>
                    <a:pt x="1190696" y="179265"/>
                    <a:pt x="1194774" y="181673"/>
                  </a:cubicBezTo>
                  <a:cubicBezTo>
                    <a:pt x="1198836" y="184081"/>
                    <a:pt x="1203196" y="185283"/>
                    <a:pt x="1207825" y="185283"/>
                  </a:cubicBezTo>
                  <a:cubicBezTo>
                    <a:pt x="1212453" y="185283"/>
                    <a:pt x="1216813" y="184081"/>
                    <a:pt x="1220875" y="181673"/>
                  </a:cubicBezTo>
                  <a:cubicBezTo>
                    <a:pt x="1224953" y="179265"/>
                    <a:pt x="1228480" y="175191"/>
                    <a:pt x="1231441" y="169449"/>
                  </a:cubicBezTo>
                  <a:cubicBezTo>
                    <a:pt x="1234581" y="163709"/>
                    <a:pt x="1236992" y="156115"/>
                    <a:pt x="1238659" y="146672"/>
                  </a:cubicBezTo>
                  <a:cubicBezTo>
                    <a:pt x="1240504" y="137042"/>
                    <a:pt x="1241442" y="125097"/>
                    <a:pt x="1241442" y="110837"/>
                  </a:cubicBezTo>
                  <a:cubicBezTo>
                    <a:pt x="1241442" y="96762"/>
                    <a:pt x="1240504" y="85003"/>
                    <a:pt x="1238659" y="75558"/>
                  </a:cubicBezTo>
                  <a:cubicBezTo>
                    <a:pt x="1236992" y="65928"/>
                    <a:pt x="1234581" y="58242"/>
                    <a:pt x="1231441" y="52502"/>
                  </a:cubicBezTo>
                  <a:cubicBezTo>
                    <a:pt x="1228480" y="46575"/>
                    <a:pt x="1224953" y="42408"/>
                    <a:pt x="1220875" y="40001"/>
                  </a:cubicBezTo>
                  <a:cubicBezTo>
                    <a:pt x="1216813" y="37594"/>
                    <a:pt x="1212453" y="36390"/>
                    <a:pt x="1207825" y="36390"/>
                  </a:cubicBezTo>
                  <a:close/>
                </a:path>
              </a:pathLst>
            </a:custGeom>
            <a:solidFill>
              <a:srgbClr val="FFFFFF"/>
            </a:solidFill>
            <a:ln w="2975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1EA23A9-1E7F-9558-4132-DACD28CBB64E}"/>
                </a:ext>
              </a:extLst>
            </p:cNvPr>
            <p:cNvSpPr/>
            <p:nvPr/>
          </p:nvSpPr>
          <p:spPr>
            <a:xfrm>
              <a:off x="1850820" y="2395290"/>
              <a:ext cx="1592481" cy="1592478"/>
            </a:xfrm>
            <a:custGeom>
              <a:avLst/>
              <a:gdLst>
                <a:gd name="connsiteX0" fmla="*/ 0 w 1513896"/>
                <a:gd name="connsiteY0" fmla="*/ 1513894 h 1513894"/>
                <a:gd name="connsiteX1" fmla="*/ 1513896 w 1513896"/>
                <a:gd name="connsiteY1" fmla="*/ 0 h 151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896" h="1513894">
                  <a:moveTo>
                    <a:pt x="0" y="1513894"/>
                  </a:moveTo>
                  <a:lnTo>
                    <a:pt x="1513896" y="0"/>
                  </a:lnTo>
                </a:path>
              </a:pathLst>
            </a:custGeom>
            <a:solidFill>
              <a:srgbClr val="FFFFFF"/>
            </a:solidFill>
            <a:ln w="13624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D84345F-D114-4AD4-9076-0971C9CACD28}"/>
                </a:ext>
              </a:extLst>
            </p:cNvPr>
            <p:cNvSpPr/>
            <p:nvPr/>
          </p:nvSpPr>
          <p:spPr>
            <a:xfrm>
              <a:off x="1741501" y="2282858"/>
              <a:ext cx="1592472" cy="1592483"/>
            </a:xfrm>
            <a:custGeom>
              <a:avLst/>
              <a:gdLst>
                <a:gd name="connsiteX0" fmla="*/ 0 w 1513888"/>
                <a:gd name="connsiteY0" fmla="*/ 1513898 h 1513898"/>
                <a:gd name="connsiteX1" fmla="*/ 1513889 w 1513888"/>
                <a:gd name="connsiteY1" fmla="*/ 0 h 15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888" h="1513898">
                  <a:moveTo>
                    <a:pt x="0" y="1513898"/>
                  </a:moveTo>
                  <a:lnTo>
                    <a:pt x="1513889" y="0"/>
                  </a:lnTo>
                </a:path>
              </a:pathLst>
            </a:custGeom>
            <a:solidFill>
              <a:srgbClr val="FFFFFF"/>
            </a:solidFill>
            <a:ln w="13624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E673B05-D435-8192-5AA4-AAC4F543C783}"/>
                </a:ext>
              </a:extLst>
            </p:cNvPr>
            <p:cNvSpPr/>
            <p:nvPr/>
          </p:nvSpPr>
          <p:spPr>
            <a:xfrm>
              <a:off x="2415135" y="2275691"/>
              <a:ext cx="420199" cy="436233"/>
            </a:xfrm>
            <a:custGeom>
              <a:avLst/>
              <a:gdLst>
                <a:gd name="connsiteX0" fmla="*/ 0 w 399463"/>
                <a:gd name="connsiteY0" fmla="*/ 0 h 414706"/>
                <a:gd name="connsiteX1" fmla="*/ 399463 w 399463"/>
                <a:gd name="connsiteY1" fmla="*/ 414706 h 4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9463" h="414706">
                  <a:moveTo>
                    <a:pt x="0" y="0"/>
                  </a:moveTo>
                  <a:lnTo>
                    <a:pt x="399463" y="414706"/>
                  </a:lnTo>
                </a:path>
              </a:pathLst>
            </a:custGeom>
            <a:solidFill>
              <a:srgbClr val="FFFFFF"/>
            </a:solidFill>
            <a:ln w="14875" cap="rnd">
              <a:solidFill>
                <a:srgbClr val="FFFFFF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DA0A3C3-1B2B-E9F0-DA8F-B5646A9E4DF2}"/>
                </a:ext>
              </a:extLst>
            </p:cNvPr>
            <p:cNvSpPr/>
            <p:nvPr/>
          </p:nvSpPr>
          <p:spPr>
            <a:xfrm>
              <a:off x="3014899" y="2895216"/>
              <a:ext cx="475535" cy="486604"/>
            </a:xfrm>
            <a:custGeom>
              <a:avLst/>
              <a:gdLst>
                <a:gd name="connsiteX0" fmla="*/ 0 w 452069"/>
                <a:gd name="connsiteY0" fmla="*/ 0 h 462591"/>
                <a:gd name="connsiteX1" fmla="*/ 452069 w 452069"/>
                <a:gd name="connsiteY1" fmla="*/ 462592 h 46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2069" h="462591">
                  <a:moveTo>
                    <a:pt x="0" y="0"/>
                  </a:moveTo>
                  <a:lnTo>
                    <a:pt x="452069" y="462592"/>
                  </a:lnTo>
                </a:path>
              </a:pathLst>
            </a:custGeom>
            <a:solidFill>
              <a:srgbClr val="FFFFFF"/>
            </a:solidFill>
            <a:ln w="14875" cap="rnd">
              <a:solidFill>
                <a:srgbClr val="FFFFFF"/>
              </a:solidFill>
              <a:prstDash val="solid"/>
              <a:miter/>
              <a:headEnd type="triangle" w="med" len="med"/>
              <a:tailEnd type="none" w="med" len="med"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BCBE377-FF1C-4A3C-777D-DC1FC4376BED}"/>
                </a:ext>
              </a:extLst>
            </p:cNvPr>
            <p:cNvSpPr/>
            <p:nvPr/>
          </p:nvSpPr>
          <p:spPr>
            <a:xfrm>
              <a:off x="5129606" y="2509911"/>
              <a:ext cx="1769412" cy="3130788"/>
            </a:xfrm>
            <a:custGeom>
              <a:avLst/>
              <a:gdLst>
                <a:gd name="connsiteX0" fmla="*/ 193950 w 1682096"/>
                <a:gd name="connsiteY0" fmla="*/ 0 h 2976292"/>
                <a:gd name="connsiteX1" fmla="*/ 96953 w 1682096"/>
                <a:gd name="connsiteY1" fmla="*/ 96963 h 2976292"/>
                <a:gd name="connsiteX2" fmla="*/ 0 w 1682096"/>
                <a:gd name="connsiteY2" fmla="*/ 193953 h 2976292"/>
                <a:gd name="connsiteX3" fmla="*/ 0 w 1682096"/>
                <a:gd name="connsiteY3" fmla="*/ 1294196 h 2976292"/>
                <a:gd name="connsiteX4" fmla="*/ 77577 w 1682096"/>
                <a:gd name="connsiteY4" fmla="*/ 1488146 h 2976292"/>
                <a:gd name="connsiteX5" fmla="*/ 0 w 1682096"/>
                <a:gd name="connsiteY5" fmla="*/ 1682096 h 2976292"/>
                <a:gd name="connsiteX6" fmla="*/ 0 w 1682096"/>
                <a:gd name="connsiteY6" fmla="*/ 2782342 h 2976292"/>
                <a:gd name="connsiteX7" fmla="*/ 96953 w 1682096"/>
                <a:gd name="connsiteY7" fmla="*/ 2879295 h 2976292"/>
                <a:gd name="connsiteX8" fmla="*/ 193950 w 1682096"/>
                <a:gd name="connsiteY8" fmla="*/ 2976292 h 2976292"/>
                <a:gd name="connsiteX9" fmla="*/ 1488147 w 1682096"/>
                <a:gd name="connsiteY9" fmla="*/ 2976292 h 2976292"/>
                <a:gd name="connsiteX10" fmla="*/ 1585099 w 1682096"/>
                <a:gd name="connsiteY10" fmla="*/ 2879295 h 2976292"/>
                <a:gd name="connsiteX11" fmla="*/ 1682097 w 1682096"/>
                <a:gd name="connsiteY11" fmla="*/ 2782342 h 2976292"/>
                <a:gd name="connsiteX12" fmla="*/ 1682097 w 1682096"/>
                <a:gd name="connsiteY12" fmla="*/ 1682096 h 2976292"/>
                <a:gd name="connsiteX13" fmla="*/ 1604519 w 1682096"/>
                <a:gd name="connsiteY13" fmla="*/ 1488146 h 2976292"/>
                <a:gd name="connsiteX14" fmla="*/ 1682097 w 1682096"/>
                <a:gd name="connsiteY14" fmla="*/ 1294196 h 2976292"/>
                <a:gd name="connsiteX15" fmla="*/ 1682097 w 1682096"/>
                <a:gd name="connsiteY15" fmla="*/ 193953 h 2976292"/>
                <a:gd name="connsiteX16" fmla="*/ 1585099 w 1682096"/>
                <a:gd name="connsiteY16" fmla="*/ 96963 h 2976292"/>
                <a:gd name="connsiteX17" fmla="*/ 1488147 w 1682096"/>
                <a:gd name="connsiteY17" fmla="*/ 0 h 2976292"/>
                <a:gd name="connsiteX18" fmla="*/ 387900 w 1682096"/>
                <a:gd name="connsiteY18" fmla="*/ 387908 h 2976292"/>
                <a:gd name="connsiteX19" fmla="*/ 1294196 w 1682096"/>
                <a:gd name="connsiteY19" fmla="*/ 387908 h 2976292"/>
                <a:gd name="connsiteX20" fmla="*/ 1294196 w 1682096"/>
                <a:gd name="connsiteY20" fmla="*/ 1294196 h 2976292"/>
                <a:gd name="connsiteX21" fmla="*/ 387900 w 1682096"/>
                <a:gd name="connsiteY21" fmla="*/ 1294196 h 2976292"/>
                <a:gd name="connsiteX22" fmla="*/ 387900 w 1682096"/>
                <a:gd name="connsiteY22" fmla="*/ 1682096 h 2976292"/>
                <a:gd name="connsiteX23" fmla="*/ 1294196 w 1682096"/>
                <a:gd name="connsiteY23" fmla="*/ 1682096 h 2976292"/>
                <a:gd name="connsiteX24" fmla="*/ 1294196 w 1682096"/>
                <a:gd name="connsiteY24" fmla="*/ 2588392 h 2976292"/>
                <a:gd name="connsiteX25" fmla="*/ 387900 w 1682096"/>
                <a:gd name="connsiteY25" fmla="*/ 2588392 h 297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82096" h="2976292">
                  <a:moveTo>
                    <a:pt x="193950" y="0"/>
                  </a:moveTo>
                  <a:lnTo>
                    <a:pt x="96953" y="96963"/>
                  </a:lnTo>
                  <a:lnTo>
                    <a:pt x="0" y="193953"/>
                  </a:lnTo>
                  <a:lnTo>
                    <a:pt x="0" y="1294196"/>
                  </a:lnTo>
                  <a:lnTo>
                    <a:pt x="77577" y="1488146"/>
                  </a:lnTo>
                  <a:lnTo>
                    <a:pt x="0" y="1682096"/>
                  </a:lnTo>
                  <a:lnTo>
                    <a:pt x="0" y="2782342"/>
                  </a:lnTo>
                  <a:lnTo>
                    <a:pt x="96953" y="2879295"/>
                  </a:lnTo>
                  <a:lnTo>
                    <a:pt x="193950" y="2976292"/>
                  </a:lnTo>
                  <a:lnTo>
                    <a:pt x="1488147" y="2976292"/>
                  </a:lnTo>
                  <a:lnTo>
                    <a:pt x="1585099" y="2879295"/>
                  </a:lnTo>
                  <a:lnTo>
                    <a:pt x="1682097" y="2782342"/>
                  </a:lnTo>
                  <a:lnTo>
                    <a:pt x="1682097" y="1682096"/>
                  </a:lnTo>
                  <a:lnTo>
                    <a:pt x="1604519" y="1488146"/>
                  </a:lnTo>
                  <a:lnTo>
                    <a:pt x="1682097" y="1294196"/>
                  </a:lnTo>
                  <a:lnTo>
                    <a:pt x="1682097" y="193953"/>
                  </a:lnTo>
                  <a:lnTo>
                    <a:pt x="1585099" y="96963"/>
                  </a:lnTo>
                  <a:lnTo>
                    <a:pt x="1488147" y="0"/>
                  </a:lnTo>
                  <a:close/>
                  <a:moveTo>
                    <a:pt x="387900" y="387908"/>
                  </a:moveTo>
                  <a:lnTo>
                    <a:pt x="1294196" y="387908"/>
                  </a:lnTo>
                  <a:lnTo>
                    <a:pt x="1294196" y="1294196"/>
                  </a:lnTo>
                  <a:lnTo>
                    <a:pt x="387900" y="1294196"/>
                  </a:lnTo>
                  <a:close/>
                  <a:moveTo>
                    <a:pt x="387900" y="1682096"/>
                  </a:moveTo>
                  <a:lnTo>
                    <a:pt x="1294196" y="1682096"/>
                  </a:lnTo>
                  <a:lnTo>
                    <a:pt x="1294196" y="2588392"/>
                  </a:lnTo>
                  <a:lnTo>
                    <a:pt x="387900" y="25883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4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16" name="그래픽 1">
              <a:extLst>
                <a:ext uri="{FF2B5EF4-FFF2-40B4-BE49-F238E27FC236}">
                  <a16:creationId xmlns:a16="http://schemas.microsoft.com/office/drawing/2014/main" id="{25CB5AB7-4F2A-156E-B7AF-914D82BAB383}"/>
                </a:ext>
              </a:extLst>
            </p:cNvPr>
            <p:cNvGrpSpPr/>
            <p:nvPr/>
          </p:nvGrpSpPr>
          <p:grpSpPr>
            <a:xfrm>
              <a:off x="7975807" y="2159566"/>
              <a:ext cx="2119756" cy="3481132"/>
              <a:chOff x="6883848" y="2351614"/>
              <a:chExt cx="2015152" cy="3309348"/>
            </a:xfrm>
          </p:grpSpPr>
          <p:grpSp>
            <p:nvGrpSpPr>
              <p:cNvPr id="17" name="그래픽 1">
                <a:extLst>
                  <a:ext uri="{FF2B5EF4-FFF2-40B4-BE49-F238E27FC236}">
                    <a16:creationId xmlns:a16="http://schemas.microsoft.com/office/drawing/2014/main" id="{F5A38202-26FD-E2A2-7430-529F56E2F8AA}"/>
                  </a:ext>
                </a:extLst>
              </p:cNvPr>
              <p:cNvGrpSpPr/>
              <p:nvPr/>
            </p:nvGrpSpPr>
            <p:grpSpPr>
              <a:xfrm>
                <a:off x="7216904" y="2684670"/>
                <a:ext cx="1682096" cy="2976292"/>
                <a:chOff x="7216904" y="2684670"/>
                <a:chExt cx="1682096" cy="2976292"/>
              </a:xfrm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ADA5A36-1195-3579-8DB7-7F6A9E030C8B}"/>
                    </a:ext>
                  </a:extLst>
                </p:cNvPr>
                <p:cNvSpPr/>
                <p:nvPr/>
              </p:nvSpPr>
              <p:spPr>
                <a:xfrm>
                  <a:off x="7670045" y="2684670"/>
                  <a:ext cx="775819" cy="387910"/>
                </a:xfrm>
                <a:custGeom>
                  <a:avLst/>
                  <a:gdLst>
                    <a:gd name="connsiteX0" fmla="*/ 436 w 775819"/>
                    <a:gd name="connsiteY0" fmla="*/ 54 h 387910"/>
                    <a:gd name="connsiteX1" fmla="*/ 776256 w 775819"/>
                    <a:gd name="connsiteY1" fmla="*/ 54 h 387910"/>
                    <a:gd name="connsiteX2" fmla="*/ 388347 w 775819"/>
                    <a:gd name="connsiteY2" fmla="*/ 387964 h 387910"/>
                    <a:gd name="connsiteX3" fmla="*/ 388347 w 775819"/>
                    <a:gd name="connsiteY3" fmla="*/ 387964 h 387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5819" h="387910">
                      <a:moveTo>
                        <a:pt x="436" y="54"/>
                      </a:moveTo>
                      <a:lnTo>
                        <a:pt x="776256" y="54"/>
                      </a:lnTo>
                      <a:lnTo>
                        <a:pt x="388347" y="387964"/>
                      </a:lnTo>
                      <a:lnTo>
                        <a:pt x="388347" y="387964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4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01D3BC38-D6F4-6BA6-DC22-8B6DD90F4AA4}"/>
                    </a:ext>
                  </a:extLst>
                </p:cNvPr>
                <p:cNvSpPr/>
                <p:nvPr/>
              </p:nvSpPr>
              <p:spPr>
                <a:xfrm>
                  <a:off x="8535052" y="3137810"/>
                  <a:ext cx="363948" cy="597490"/>
                </a:xfrm>
                <a:custGeom>
                  <a:avLst/>
                  <a:gdLst>
                    <a:gd name="connsiteX0" fmla="*/ 364385 w 363948"/>
                    <a:gd name="connsiteY0" fmla="*/ 54 h 597490"/>
                    <a:gd name="connsiteX1" fmla="*/ 364385 w 363948"/>
                    <a:gd name="connsiteY1" fmla="*/ 387964 h 597490"/>
                    <a:gd name="connsiteX2" fmla="*/ 286807 w 363948"/>
                    <a:gd name="connsiteY2" fmla="*/ 597544 h 597490"/>
                    <a:gd name="connsiteX3" fmla="*/ 436 w 363948"/>
                    <a:gd name="connsiteY3" fmla="*/ 364008 h 597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3948" h="597490">
                      <a:moveTo>
                        <a:pt x="364385" y="54"/>
                      </a:moveTo>
                      <a:lnTo>
                        <a:pt x="364385" y="387964"/>
                      </a:lnTo>
                      <a:lnTo>
                        <a:pt x="286807" y="597544"/>
                      </a:lnTo>
                      <a:lnTo>
                        <a:pt x="436" y="36400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4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667A1132-0C5A-249F-C54A-10D314C8875F}"/>
                    </a:ext>
                  </a:extLst>
                </p:cNvPr>
                <p:cNvSpPr/>
                <p:nvPr/>
              </p:nvSpPr>
              <p:spPr>
                <a:xfrm>
                  <a:off x="8535052" y="4610331"/>
                  <a:ext cx="363948" cy="597490"/>
                </a:xfrm>
                <a:custGeom>
                  <a:avLst/>
                  <a:gdLst>
                    <a:gd name="connsiteX0" fmla="*/ 436 w 363948"/>
                    <a:gd name="connsiteY0" fmla="*/ 233589 h 597490"/>
                    <a:gd name="connsiteX1" fmla="*/ 286807 w 363948"/>
                    <a:gd name="connsiteY1" fmla="*/ 54 h 597490"/>
                    <a:gd name="connsiteX2" fmla="*/ 364385 w 363948"/>
                    <a:gd name="connsiteY2" fmla="*/ 209630 h 597490"/>
                    <a:gd name="connsiteX3" fmla="*/ 364385 w 363948"/>
                    <a:gd name="connsiteY3" fmla="*/ 597545 h 597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3948" h="597490">
                      <a:moveTo>
                        <a:pt x="436" y="233589"/>
                      </a:moveTo>
                      <a:lnTo>
                        <a:pt x="286807" y="54"/>
                      </a:lnTo>
                      <a:lnTo>
                        <a:pt x="364385" y="209630"/>
                      </a:lnTo>
                      <a:lnTo>
                        <a:pt x="364385" y="597545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4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0B7E6F4F-8BB4-5CD7-6427-A723B3C0FE31}"/>
                    </a:ext>
                  </a:extLst>
                </p:cNvPr>
                <p:cNvSpPr/>
                <p:nvPr/>
              </p:nvSpPr>
              <p:spPr>
                <a:xfrm>
                  <a:off x="7670045" y="5273047"/>
                  <a:ext cx="775819" cy="387915"/>
                </a:xfrm>
                <a:custGeom>
                  <a:avLst/>
                  <a:gdLst>
                    <a:gd name="connsiteX0" fmla="*/ 388347 w 775819"/>
                    <a:gd name="connsiteY0" fmla="*/ 54 h 387915"/>
                    <a:gd name="connsiteX1" fmla="*/ 388347 w 775819"/>
                    <a:gd name="connsiteY1" fmla="*/ 54 h 387915"/>
                    <a:gd name="connsiteX2" fmla="*/ 776256 w 775819"/>
                    <a:gd name="connsiteY2" fmla="*/ 387969 h 387915"/>
                    <a:gd name="connsiteX3" fmla="*/ 436 w 775819"/>
                    <a:gd name="connsiteY3" fmla="*/ 387969 h 387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5819" h="387915">
                      <a:moveTo>
                        <a:pt x="388347" y="54"/>
                      </a:moveTo>
                      <a:lnTo>
                        <a:pt x="388347" y="54"/>
                      </a:lnTo>
                      <a:lnTo>
                        <a:pt x="776256" y="387969"/>
                      </a:lnTo>
                      <a:lnTo>
                        <a:pt x="436" y="387969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4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5CB342-BEA4-ACE3-04D8-3BB6BA61CCF2}"/>
                    </a:ext>
                  </a:extLst>
                </p:cNvPr>
                <p:cNvSpPr/>
                <p:nvPr/>
              </p:nvSpPr>
              <p:spPr>
                <a:xfrm>
                  <a:off x="7216904" y="4610331"/>
                  <a:ext cx="363954" cy="597490"/>
                </a:xfrm>
                <a:custGeom>
                  <a:avLst/>
                  <a:gdLst>
                    <a:gd name="connsiteX0" fmla="*/ 436 w 363954"/>
                    <a:gd name="connsiteY0" fmla="*/ 209630 h 597490"/>
                    <a:gd name="connsiteX1" fmla="*/ 78018 w 363954"/>
                    <a:gd name="connsiteY1" fmla="*/ 54 h 597490"/>
                    <a:gd name="connsiteX2" fmla="*/ 364391 w 363954"/>
                    <a:gd name="connsiteY2" fmla="*/ 233589 h 597490"/>
                    <a:gd name="connsiteX3" fmla="*/ 436 w 363954"/>
                    <a:gd name="connsiteY3" fmla="*/ 597545 h 597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3954" h="597490">
                      <a:moveTo>
                        <a:pt x="436" y="209630"/>
                      </a:moveTo>
                      <a:lnTo>
                        <a:pt x="78018" y="54"/>
                      </a:lnTo>
                      <a:lnTo>
                        <a:pt x="364391" y="233589"/>
                      </a:lnTo>
                      <a:lnTo>
                        <a:pt x="436" y="597545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4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8821F361-2179-D8E0-A0F7-B260A2D528EB}"/>
                    </a:ext>
                  </a:extLst>
                </p:cNvPr>
                <p:cNvSpPr/>
                <p:nvPr/>
              </p:nvSpPr>
              <p:spPr>
                <a:xfrm>
                  <a:off x="7216904" y="3137810"/>
                  <a:ext cx="363954" cy="597490"/>
                </a:xfrm>
                <a:custGeom>
                  <a:avLst/>
                  <a:gdLst>
                    <a:gd name="connsiteX0" fmla="*/ 436 w 363954"/>
                    <a:gd name="connsiteY0" fmla="*/ 54 h 597490"/>
                    <a:gd name="connsiteX1" fmla="*/ 364391 w 363954"/>
                    <a:gd name="connsiteY1" fmla="*/ 364008 h 597490"/>
                    <a:gd name="connsiteX2" fmla="*/ 78018 w 363954"/>
                    <a:gd name="connsiteY2" fmla="*/ 597544 h 597490"/>
                    <a:gd name="connsiteX3" fmla="*/ 436 w 363954"/>
                    <a:gd name="connsiteY3" fmla="*/ 387964 h 597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3954" h="597490">
                      <a:moveTo>
                        <a:pt x="436" y="54"/>
                      </a:moveTo>
                      <a:lnTo>
                        <a:pt x="364391" y="364008"/>
                      </a:lnTo>
                      <a:lnTo>
                        <a:pt x="78018" y="597544"/>
                      </a:lnTo>
                      <a:lnTo>
                        <a:pt x="436" y="387964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4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E9F9D71F-D3F2-2D03-7984-3939D9ACDF8C}"/>
                    </a:ext>
                  </a:extLst>
                </p:cNvPr>
                <p:cNvSpPr/>
                <p:nvPr/>
              </p:nvSpPr>
              <p:spPr>
                <a:xfrm>
                  <a:off x="7771983" y="3978861"/>
                  <a:ext cx="571945" cy="387904"/>
                </a:xfrm>
                <a:custGeom>
                  <a:avLst/>
                  <a:gdLst>
                    <a:gd name="connsiteX0" fmla="*/ 436 w 571945"/>
                    <a:gd name="connsiteY0" fmla="*/ 194008 h 387904"/>
                    <a:gd name="connsiteX1" fmla="*/ 238272 w 571945"/>
                    <a:gd name="connsiteY1" fmla="*/ 54 h 387904"/>
                    <a:gd name="connsiteX2" fmla="*/ 334544 w 571945"/>
                    <a:gd name="connsiteY2" fmla="*/ 54 h 387904"/>
                    <a:gd name="connsiteX3" fmla="*/ 572381 w 571945"/>
                    <a:gd name="connsiteY3" fmla="*/ 194008 h 387904"/>
                    <a:gd name="connsiteX4" fmla="*/ 334544 w 571945"/>
                    <a:gd name="connsiteY4" fmla="*/ 387958 h 387904"/>
                    <a:gd name="connsiteX5" fmla="*/ 238272 w 571945"/>
                    <a:gd name="connsiteY5" fmla="*/ 387958 h 38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1945" h="387904">
                      <a:moveTo>
                        <a:pt x="436" y="194008"/>
                      </a:moveTo>
                      <a:lnTo>
                        <a:pt x="238272" y="54"/>
                      </a:lnTo>
                      <a:lnTo>
                        <a:pt x="334544" y="54"/>
                      </a:lnTo>
                      <a:lnTo>
                        <a:pt x="572381" y="194008"/>
                      </a:lnTo>
                      <a:lnTo>
                        <a:pt x="334544" y="387958"/>
                      </a:lnTo>
                      <a:lnTo>
                        <a:pt x="238272" y="38795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4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937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8E49-7AD1-330E-7CB3-AE8ED6A1B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D2E43753-F5D6-4F8D-2B41-1E9314686B12}"/>
              </a:ext>
            </a:extLst>
          </p:cNvPr>
          <p:cNvGrpSpPr/>
          <p:nvPr/>
        </p:nvGrpSpPr>
        <p:grpSpPr>
          <a:xfrm>
            <a:off x="603196" y="1488815"/>
            <a:ext cx="10985608" cy="4686300"/>
            <a:chOff x="603196" y="1488815"/>
            <a:chExt cx="10985608" cy="4686300"/>
          </a:xfrm>
        </p:grpSpPr>
        <p:sp>
          <p:nvSpPr>
            <p:cNvPr id="136" name="Rounded Rectangle 2">
              <a:extLst>
                <a:ext uri="{FF2B5EF4-FFF2-40B4-BE49-F238E27FC236}">
                  <a16:creationId xmlns:a16="http://schemas.microsoft.com/office/drawing/2014/main" id="{31EB21A7-C49D-1EAD-83DE-021F7E49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6" y="1488815"/>
              <a:ext cx="10985608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7EB46E3-34FD-2FD4-2903-8BBA5DD9B73A}"/>
                </a:ext>
              </a:extLst>
            </p:cNvPr>
            <p:cNvSpPr/>
            <p:nvPr/>
          </p:nvSpPr>
          <p:spPr>
            <a:xfrm>
              <a:off x="728829" y="1612577"/>
              <a:ext cx="10734342" cy="4438771"/>
            </a:xfrm>
            <a:prstGeom prst="rect">
              <a:avLst/>
            </a:prstGeom>
            <a:solidFill>
              <a:srgbClr val="000000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0F093DEB-B978-7CB8-26C8-483BC1D7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모퉁이 깎기 속성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3F72D-4D97-A082-F014-107CFF24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44C82A9D-97B6-CD2C-9DA2-BBC0D1E1246D}"/>
              </a:ext>
            </a:extLst>
          </p:cNvPr>
          <p:cNvSpPr/>
          <p:nvPr/>
        </p:nvSpPr>
        <p:spPr>
          <a:xfrm>
            <a:off x="4951293" y="1949170"/>
            <a:ext cx="2103807" cy="270543"/>
          </a:xfrm>
          <a:custGeom>
            <a:avLst/>
            <a:gdLst>
              <a:gd name="connsiteX0" fmla="*/ 114484 w 2103807"/>
              <a:gd name="connsiteY0" fmla="*/ 244212 h 270543"/>
              <a:gd name="connsiteX1" fmla="*/ 100108 w 2103807"/>
              <a:gd name="connsiteY1" fmla="*/ 249242 h 270543"/>
              <a:gd name="connsiteX2" fmla="*/ 80744 w 2103807"/>
              <a:gd name="connsiteY2" fmla="*/ 251313 h 270543"/>
              <a:gd name="connsiteX3" fmla="*/ 47843 w 2103807"/>
              <a:gd name="connsiteY3" fmla="*/ 242732 h 270543"/>
              <a:gd name="connsiteX4" fmla="*/ 22428 w 2103807"/>
              <a:gd name="connsiteY4" fmla="*/ 219058 h 270543"/>
              <a:gd name="connsiteX5" fmla="*/ 5778 w 2103807"/>
              <a:gd name="connsiteY5" fmla="*/ 181773 h 270543"/>
              <a:gd name="connsiteX6" fmla="*/ -61 w 2103807"/>
              <a:gd name="connsiteY6" fmla="*/ 133241 h 270543"/>
              <a:gd name="connsiteX7" fmla="*/ 5778 w 2103807"/>
              <a:gd name="connsiteY7" fmla="*/ 85598 h 270543"/>
              <a:gd name="connsiteX8" fmla="*/ 22428 w 2103807"/>
              <a:gd name="connsiteY8" fmla="*/ 48313 h 270543"/>
              <a:gd name="connsiteX9" fmla="*/ 47843 w 2103807"/>
              <a:gd name="connsiteY9" fmla="*/ 24047 h 270543"/>
              <a:gd name="connsiteX10" fmla="*/ 80744 w 2103807"/>
              <a:gd name="connsiteY10" fmla="*/ 15466 h 270543"/>
              <a:gd name="connsiteX11" fmla="*/ 98858 w 2103807"/>
              <a:gd name="connsiteY11" fmla="*/ 17241 h 270543"/>
              <a:gd name="connsiteX12" fmla="*/ 115109 w 2103807"/>
              <a:gd name="connsiteY12" fmla="*/ 21976 h 270543"/>
              <a:gd name="connsiteX13" fmla="*/ 118021 w 2103807"/>
              <a:gd name="connsiteY13" fmla="*/ 25527 h 270543"/>
              <a:gd name="connsiteX14" fmla="*/ 118234 w 2103807"/>
              <a:gd name="connsiteY14" fmla="*/ 30557 h 270543"/>
              <a:gd name="connsiteX15" fmla="*/ 117808 w 2103807"/>
              <a:gd name="connsiteY15" fmla="*/ 56008 h 270543"/>
              <a:gd name="connsiteX16" fmla="*/ 116146 w 2103807"/>
              <a:gd name="connsiteY16" fmla="*/ 61629 h 270543"/>
              <a:gd name="connsiteX17" fmla="*/ 110733 w 2103807"/>
              <a:gd name="connsiteY17" fmla="*/ 60741 h 270543"/>
              <a:gd name="connsiteX18" fmla="*/ 93870 w 2103807"/>
              <a:gd name="connsiteY18" fmla="*/ 55711 h 270543"/>
              <a:gd name="connsiteX19" fmla="*/ 78656 w 2103807"/>
              <a:gd name="connsiteY19" fmla="*/ 54231 h 270543"/>
              <a:gd name="connsiteX20" fmla="*/ 57631 w 2103807"/>
              <a:gd name="connsiteY20" fmla="*/ 60150 h 270543"/>
              <a:gd name="connsiteX21" fmla="*/ 42004 w 2103807"/>
              <a:gd name="connsiteY21" fmla="*/ 76426 h 270543"/>
              <a:gd name="connsiteX22" fmla="*/ 32017 w 2103807"/>
              <a:gd name="connsiteY22" fmla="*/ 101283 h 270543"/>
              <a:gd name="connsiteX23" fmla="*/ 28679 w 2103807"/>
              <a:gd name="connsiteY23" fmla="*/ 133241 h 270543"/>
              <a:gd name="connsiteX24" fmla="*/ 32429 w 2103807"/>
              <a:gd name="connsiteY24" fmla="*/ 164905 h 270543"/>
              <a:gd name="connsiteX25" fmla="*/ 42842 w 2103807"/>
              <a:gd name="connsiteY25" fmla="*/ 189762 h 270543"/>
              <a:gd name="connsiteX26" fmla="*/ 58455 w 2103807"/>
              <a:gd name="connsiteY26" fmla="*/ 206630 h 270543"/>
              <a:gd name="connsiteX27" fmla="*/ 78457 w 2103807"/>
              <a:gd name="connsiteY27" fmla="*/ 214323 h 270543"/>
              <a:gd name="connsiteX28" fmla="*/ 97607 w 2103807"/>
              <a:gd name="connsiteY28" fmla="*/ 213436 h 270543"/>
              <a:gd name="connsiteX29" fmla="*/ 112609 w 2103807"/>
              <a:gd name="connsiteY29" fmla="*/ 207813 h 270543"/>
              <a:gd name="connsiteX30" fmla="*/ 116146 w 2103807"/>
              <a:gd name="connsiteY30" fmla="*/ 207221 h 270543"/>
              <a:gd name="connsiteX31" fmla="*/ 117183 w 2103807"/>
              <a:gd name="connsiteY31" fmla="*/ 210772 h 270543"/>
              <a:gd name="connsiteX32" fmla="*/ 118234 w 2103807"/>
              <a:gd name="connsiteY32" fmla="*/ 237405 h 270543"/>
              <a:gd name="connsiteX33" fmla="*/ 117609 w 2103807"/>
              <a:gd name="connsiteY33" fmla="*/ 241844 h 270543"/>
              <a:gd name="connsiteX34" fmla="*/ 114484 w 2103807"/>
              <a:gd name="connsiteY34" fmla="*/ 244212 h 270543"/>
              <a:gd name="connsiteX35" fmla="*/ 234228 w 2103807"/>
              <a:gd name="connsiteY35" fmla="*/ 224089 h 270543"/>
              <a:gd name="connsiteX36" fmla="*/ 215689 w 2103807"/>
              <a:gd name="connsiteY36" fmla="*/ 244803 h 270543"/>
              <a:gd name="connsiteX37" fmla="*/ 191950 w 2103807"/>
              <a:gd name="connsiteY37" fmla="*/ 251905 h 270543"/>
              <a:gd name="connsiteX38" fmla="*/ 167799 w 2103807"/>
              <a:gd name="connsiteY38" fmla="*/ 244803 h 270543"/>
              <a:gd name="connsiteX39" fmla="*/ 150511 w 2103807"/>
              <a:gd name="connsiteY39" fmla="*/ 225865 h 270543"/>
              <a:gd name="connsiteX40" fmla="*/ 140097 w 2103807"/>
              <a:gd name="connsiteY40" fmla="*/ 197752 h 270543"/>
              <a:gd name="connsiteX41" fmla="*/ 136560 w 2103807"/>
              <a:gd name="connsiteY41" fmla="*/ 164017 h 270543"/>
              <a:gd name="connsiteX42" fmla="*/ 139885 w 2103807"/>
              <a:gd name="connsiteY42" fmla="*/ 130282 h 270543"/>
              <a:gd name="connsiteX43" fmla="*/ 150298 w 2103807"/>
              <a:gd name="connsiteY43" fmla="*/ 102466 h 270543"/>
              <a:gd name="connsiteX44" fmla="*/ 167799 w 2103807"/>
              <a:gd name="connsiteY44" fmla="*/ 83527 h 270543"/>
              <a:gd name="connsiteX45" fmla="*/ 191950 w 2103807"/>
              <a:gd name="connsiteY45" fmla="*/ 76426 h 270543"/>
              <a:gd name="connsiteX46" fmla="*/ 216115 w 2103807"/>
              <a:gd name="connsiteY46" fmla="*/ 83527 h 270543"/>
              <a:gd name="connsiteX47" fmla="*/ 233390 w 2103807"/>
              <a:gd name="connsiteY47" fmla="*/ 102762 h 270543"/>
              <a:gd name="connsiteX48" fmla="*/ 244016 w 2103807"/>
              <a:gd name="connsiteY48" fmla="*/ 130579 h 270543"/>
              <a:gd name="connsiteX49" fmla="*/ 247554 w 2103807"/>
              <a:gd name="connsiteY49" fmla="*/ 164017 h 270543"/>
              <a:gd name="connsiteX50" fmla="*/ 244016 w 2103807"/>
              <a:gd name="connsiteY50" fmla="*/ 197160 h 270543"/>
              <a:gd name="connsiteX51" fmla="*/ 234228 w 2103807"/>
              <a:gd name="connsiteY51" fmla="*/ 224089 h 270543"/>
              <a:gd name="connsiteX52" fmla="*/ 191950 w 2103807"/>
              <a:gd name="connsiteY52" fmla="*/ 111047 h 270543"/>
              <a:gd name="connsiteX53" fmla="*/ 179875 w 2103807"/>
              <a:gd name="connsiteY53" fmla="*/ 115782 h 270543"/>
              <a:gd name="connsiteX54" fmla="*/ 171124 w 2103807"/>
              <a:gd name="connsiteY54" fmla="*/ 127620 h 270543"/>
              <a:gd name="connsiteX55" fmla="*/ 165924 w 2103807"/>
              <a:gd name="connsiteY55" fmla="*/ 144487 h 270543"/>
              <a:gd name="connsiteX56" fmla="*/ 164262 w 2103807"/>
              <a:gd name="connsiteY56" fmla="*/ 164017 h 270543"/>
              <a:gd name="connsiteX57" fmla="*/ 165924 w 2103807"/>
              <a:gd name="connsiteY57" fmla="*/ 183547 h 270543"/>
              <a:gd name="connsiteX58" fmla="*/ 171124 w 2103807"/>
              <a:gd name="connsiteY58" fmla="*/ 200711 h 270543"/>
              <a:gd name="connsiteX59" fmla="*/ 179875 w 2103807"/>
              <a:gd name="connsiteY59" fmla="*/ 212843 h 270543"/>
              <a:gd name="connsiteX60" fmla="*/ 191950 w 2103807"/>
              <a:gd name="connsiteY60" fmla="*/ 217282 h 270543"/>
              <a:gd name="connsiteX61" fmla="*/ 204238 w 2103807"/>
              <a:gd name="connsiteY61" fmla="*/ 212843 h 270543"/>
              <a:gd name="connsiteX62" fmla="*/ 212776 w 2103807"/>
              <a:gd name="connsiteY62" fmla="*/ 200711 h 270543"/>
              <a:gd name="connsiteX63" fmla="*/ 217990 w 2103807"/>
              <a:gd name="connsiteY63" fmla="*/ 183547 h 270543"/>
              <a:gd name="connsiteX64" fmla="*/ 219652 w 2103807"/>
              <a:gd name="connsiteY64" fmla="*/ 164017 h 270543"/>
              <a:gd name="connsiteX65" fmla="*/ 217990 w 2103807"/>
              <a:gd name="connsiteY65" fmla="*/ 144782 h 270543"/>
              <a:gd name="connsiteX66" fmla="*/ 212776 w 2103807"/>
              <a:gd name="connsiteY66" fmla="*/ 127914 h 270543"/>
              <a:gd name="connsiteX67" fmla="*/ 204238 w 2103807"/>
              <a:gd name="connsiteY67" fmla="*/ 115782 h 270543"/>
              <a:gd name="connsiteX68" fmla="*/ 191950 w 2103807"/>
              <a:gd name="connsiteY68" fmla="*/ 111047 h 270543"/>
              <a:gd name="connsiteX69" fmla="*/ 326071 w 2103807"/>
              <a:gd name="connsiteY69" fmla="*/ 116965 h 270543"/>
              <a:gd name="connsiteX70" fmla="*/ 318783 w 2103807"/>
              <a:gd name="connsiteY70" fmla="*/ 114303 h 270543"/>
              <a:gd name="connsiteX71" fmla="*/ 312945 w 2103807"/>
              <a:gd name="connsiteY71" fmla="*/ 114894 h 270543"/>
              <a:gd name="connsiteX72" fmla="*/ 304832 w 2103807"/>
              <a:gd name="connsiteY72" fmla="*/ 122589 h 270543"/>
              <a:gd name="connsiteX73" fmla="*/ 300244 w 2103807"/>
              <a:gd name="connsiteY73" fmla="*/ 135018 h 270543"/>
              <a:gd name="connsiteX74" fmla="*/ 298369 w 2103807"/>
              <a:gd name="connsiteY74" fmla="*/ 149812 h 270543"/>
              <a:gd name="connsiteX75" fmla="*/ 297956 w 2103807"/>
              <a:gd name="connsiteY75" fmla="*/ 164608 h 270543"/>
              <a:gd name="connsiteX76" fmla="*/ 297956 w 2103807"/>
              <a:gd name="connsiteY76" fmla="*/ 240956 h 270543"/>
              <a:gd name="connsiteX77" fmla="*/ 297119 w 2103807"/>
              <a:gd name="connsiteY77" fmla="*/ 245692 h 270543"/>
              <a:gd name="connsiteX78" fmla="*/ 294206 w 2103807"/>
              <a:gd name="connsiteY78" fmla="*/ 247171 h 270543"/>
              <a:gd name="connsiteX79" fmla="*/ 274218 w 2103807"/>
              <a:gd name="connsiteY79" fmla="*/ 247171 h 270543"/>
              <a:gd name="connsiteX80" fmla="*/ 271305 w 2103807"/>
              <a:gd name="connsiteY80" fmla="*/ 245986 h 270543"/>
              <a:gd name="connsiteX81" fmla="*/ 270680 w 2103807"/>
              <a:gd name="connsiteY81" fmla="*/ 240659 h 270543"/>
              <a:gd name="connsiteX82" fmla="*/ 270680 w 2103807"/>
              <a:gd name="connsiteY82" fmla="*/ 123475 h 270543"/>
              <a:gd name="connsiteX83" fmla="*/ 270468 w 2103807"/>
              <a:gd name="connsiteY83" fmla="*/ 103649 h 270543"/>
              <a:gd name="connsiteX84" fmla="*/ 270255 w 2103807"/>
              <a:gd name="connsiteY84" fmla="*/ 86487 h 270543"/>
              <a:gd name="connsiteX85" fmla="*/ 271093 w 2103807"/>
              <a:gd name="connsiteY85" fmla="*/ 81456 h 270543"/>
              <a:gd name="connsiteX86" fmla="*/ 274218 w 2103807"/>
              <a:gd name="connsiteY86" fmla="*/ 80271 h 270543"/>
              <a:gd name="connsiteX87" fmla="*/ 294206 w 2103807"/>
              <a:gd name="connsiteY87" fmla="*/ 80271 h 270543"/>
              <a:gd name="connsiteX88" fmla="*/ 297331 w 2103807"/>
              <a:gd name="connsiteY88" fmla="*/ 85007 h 270543"/>
              <a:gd name="connsiteX89" fmla="*/ 297331 w 2103807"/>
              <a:gd name="connsiteY89" fmla="*/ 96252 h 270543"/>
              <a:gd name="connsiteX90" fmla="*/ 304207 w 2103807"/>
              <a:gd name="connsiteY90" fmla="*/ 85304 h 270543"/>
              <a:gd name="connsiteX91" fmla="*/ 312945 w 2103807"/>
              <a:gd name="connsiteY91" fmla="*/ 78792 h 270543"/>
              <a:gd name="connsiteX92" fmla="*/ 321483 w 2103807"/>
              <a:gd name="connsiteY92" fmla="*/ 78200 h 270543"/>
              <a:gd name="connsiteX93" fmla="*/ 328158 w 2103807"/>
              <a:gd name="connsiteY93" fmla="*/ 80865 h 270543"/>
              <a:gd name="connsiteX94" fmla="*/ 329409 w 2103807"/>
              <a:gd name="connsiteY94" fmla="*/ 83231 h 270543"/>
              <a:gd name="connsiteX95" fmla="*/ 329821 w 2103807"/>
              <a:gd name="connsiteY95" fmla="*/ 86487 h 270543"/>
              <a:gd name="connsiteX96" fmla="*/ 329821 w 2103807"/>
              <a:gd name="connsiteY96" fmla="*/ 112232 h 270543"/>
              <a:gd name="connsiteX97" fmla="*/ 328983 w 2103807"/>
              <a:gd name="connsiteY97" fmla="*/ 116965 h 270543"/>
              <a:gd name="connsiteX98" fmla="*/ 326071 w 2103807"/>
              <a:gd name="connsiteY98" fmla="*/ 116965 h 270543"/>
              <a:gd name="connsiteX99" fmla="*/ 373548 w 2103807"/>
              <a:gd name="connsiteY99" fmla="*/ 241253 h 270543"/>
              <a:gd name="connsiteX100" fmla="*/ 372723 w 2103807"/>
              <a:gd name="connsiteY100" fmla="*/ 245986 h 270543"/>
              <a:gd name="connsiteX101" fmla="*/ 369598 w 2103807"/>
              <a:gd name="connsiteY101" fmla="*/ 247171 h 270543"/>
              <a:gd name="connsiteX102" fmla="*/ 350235 w 2103807"/>
              <a:gd name="connsiteY102" fmla="*/ 247171 h 270543"/>
              <a:gd name="connsiteX103" fmla="*/ 346897 w 2103807"/>
              <a:gd name="connsiteY103" fmla="*/ 245692 h 270543"/>
              <a:gd name="connsiteX104" fmla="*/ 346059 w 2103807"/>
              <a:gd name="connsiteY104" fmla="*/ 240956 h 270543"/>
              <a:gd name="connsiteX105" fmla="*/ 346059 w 2103807"/>
              <a:gd name="connsiteY105" fmla="*/ 125252 h 270543"/>
              <a:gd name="connsiteX106" fmla="*/ 346059 w 2103807"/>
              <a:gd name="connsiteY106" fmla="*/ 102466 h 270543"/>
              <a:gd name="connsiteX107" fmla="*/ 345647 w 2103807"/>
              <a:gd name="connsiteY107" fmla="*/ 85007 h 270543"/>
              <a:gd name="connsiteX108" fmla="*/ 346059 w 2103807"/>
              <a:gd name="connsiteY108" fmla="*/ 80865 h 270543"/>
              <a:gd name="connsiteX109" fmla="*/ 349809 w 2103807"/>
              <a:gd name="connsiteY109" fmla="*/ 79977 h 270543"/>
              <a:gd name="connsiteX110" fmla="*/ 369598 w 2103807"/>
              <a:gd name="connsiteY110" fmla="*/ 79977 h 270543"/>
              <a:gd name="connsiteX111" fmla="*/ 372511 w 2103807"/>
              <a:gd name="connsiteY111" fmla="*/ 80568 h 270543"/>
              <a:gd name="connsiteX112" fmla="*/ 373136 w 2103807"/>
              <a:gd name="connsiteY112" fmla="*/ 83824 h 270543"/>
              <a:gd name="connsiteX113" fmla="*/ 373136 w 2103807"/>
              <a:gd name="connsiteY113" fmla="*/ 95068 h 270543"/>
              <a:gd name="connsiteX114" fmla="*/ 384387 w 2103807"/>
              <a:gd name="connsiteY114" fmla="*/ 83231 h 270543"/>
              <a:gd name="connsiteX115" fmla="*/ 398750 w 2103807"/>
              <a:gd name="connsiteY115" fmla="*/ 77609 h 270543"/>
              <a:gd name="connsiteX116" fmla="*/ 429164 w 2103807"/>
              <a:gd name="connsiteY116" fmla="*/ 94476 h 270543"/>
              <a:gd name="connsiteX117" fmla="*/ 438953 w 2103807"/>
              <a:gd name="connsiteY117" fmla="*/ 143599 h 270543"/>
              <a:gd name="connsiteX118" fmla="*/ 438953 w 2103807"/>
              <a:gd name="connsiteY118" fmla="*/ 241253 h 270543"/>
              <a:gd name="connsiteX119" fmla="*/ 438115 w 2103807"/>
              <a:gd name="connsiteY119" fmla="*/ 245986 h 270543"/>
              <a:gd name="connsiteX120" fmla="*/ 434989 w 2103807"/>
              <a:gd name="connsiteY120" fmla="*/ 247171 h 270543"/>
              <a:gd name="connsiteX121" fmla="*/ 415626 w 2103807"/>
              <a:gd name="connsiteY121" fmla="*/ 247171 h 270543"/>
              <a:gd name="connsiteX122" fmla="*/ 411463 w 2103807"/>
              <a:gd name="connsiteY122" fmla="*/ 240956 h 270543"/>
              <a:gd name="connsiteX123" fmla="*/ 411463 w 2103807"/>
              <a:gd name="connsiteY123" fmla="*/ 149517 h 270543"/>
              <a:gd name="connsiteX124" fmla="*/ 396250 w 2103807"/>
              <a:gd name="connsiteY124" fmla="*/ 113711 h 270543"/>
              <a:gd name="connsiteX125" fmla="*/ 379599 w 2103807"/>
              <a:gd name="connsiteY125" fmla="*/ 123475 h 270543"/>
              <a:gd name="connsiteX126" fmla="*/ 373561 w 2103807"/>
              <a:gd name="connsiteY126" fmla="*/ 150109 h 270543"/>
              <a:gd name="connsiteX127" fmla="*/ 562859 w 2103807"/>
              <a:gd name="connsiteY127" fmla="*/ 169935 h 270543"/>
              <a:gd name="connsiteX128" fmla="*/ 561609 w 2103807"/>
              <a:gd name="connsiteY128" fmla="*/ 175557 h 270543"/>
              <a:gd name="connsiteX129" fmla="*/ 558271 w 2103807"/>
              <a:gd name="connsiteY129" fmla="*/ 177334 h 270543"/>
              <a:gd name="connsiteX130" fmla="*/ 493093 w 2103807"/>
              <a:gd name="connsiteY130" fmla="*/ 177334 h 270543"/>
              <a:gd name="connsiteX131" fmla="*/ 501844 w 2103807"/>
              <a:gd name="connsiteY131" fmla="*/ 206630 h 270543"/>
              <a:gd name="connsiteX132" fmla="*/ 519544 w 2103807"/>
              <a:gd name="connsiteY132" fmla="*/ 216690 h 270543"/>
              <a:gd name="connsiteX133" fmla="*/ 536208 w 2103807"/>
              <a:gd name="connsiteY133" fmla="*/ 214028 h 270543"/>
              <a:gd name="connsiteX134" fmla="*/ 550159 w 2103807"/>
              <a:gd name="connsiteY134" fmla="*/ 204853 h 270543"/>
              <a:gd name="connsiteX135" fmla="*/ 554109 w 2103807"/>
              <a:gd name="connsiteY135" fmla="*/ 203374 h 270543"/>
              <a:gd name="connsiteX136" fmla="*/ 555159 w 2103807"/>
              <a:gd name="connsiteY136" fmla="*/ 209589 h 270543"/>
              <a:gd name="connsiteX137" fmla="*/ 555159 w 2103807"/>
              <a:gd name="connsiteY137" fmla="*/ 231783 h 270543"/>
              <a:gd name="connsiteX138" fmla="*/ 554534 w 2103807"/>
              <a:gd name="connsiteY138" fmla="*/ 236222 h 270543"/>
              <a:gd name="connsiteX139" fmla="*/ 552233 w 2103807"/>
              <a:gd name="connsiteY139" fmla="*/ 239476 h 270543"/>
              <a:gd name="connsiteX140" fmla="*/ 536833 w 2103807"/>
              <a:gd name="connsiteY140" fmla="*/ 248354 h 270543"/>
              <a:gd name="connsiteX141" fmla="*/ 518706 w 2103807"/>
              <a:gd name="connsiteY141" fmla="*/ 251313 h 270543"/>
              <a:gd name="connsiteX142" fmla="*/ 479142 w 2103807"/>
              <a:gd name="connsiteY142" fmla="*/ 228527 h 270543"/>
              <a:gd name="connsiteX143" fmla="*/ 464766 w 2103807"/>
              <a:gd name="connsiteY143" fmla="*/ 163720 h 270543"/>
              <a:gd name="connsiteX144" fmla="*/ 467691 w 2103807"/>
              <a:gd name="connsiteY144" fmla="*/ 132353 h 270543"/>
              <a:gd name="connsiteX145" fmla="*/ 477054 w 2103807"/>
              <a:gd name="connsiteY145" fmla="*/ 104242 h 270543"/>
              <a:gd name="connsiteX146" fmla="*/ 492880 w 2103807"/>
              <a:gd name="connsiteY146" fmla="*/ 83824 h 270543"/>
              <a:gd name="connsiteX147" fmla="*/ 515169 w 2103807"/>
              <a:gd name="connsiteY147" fmla="*/ 75832 h 270543"/>
              <a:gd name="connsiteX148" fmla="*/ 537245 w 2103807"/>
              <a:gd name="connsiteY148" fmla="*/ 82639 h 270543"/>
              <a:gd name="connsiteX149" fmla="*/ 552034 w 2103807"/>
              <a:gd name="connsiteY149" fmla="*/ 100986 h 270543"/>
              <a:gd name="connsiteX150" fmla="*/ 560359 w 2103807"/>
              <a:gd name="connsiteY150" fmla="*/ 127914 h 270543"/>
              <a:gd name="connsiteX151" fmla="*/ 562859 w 2103807"/>
              <a:gd name="connsiteY151" fmla="*/ 160170 h 270543"/>
              <a:gd name="connsiteX152" fmla="*/ 515794 w 2103807"/>
              <a:gd name="connsiteY152" fmla="*/ 110161 h 270543"/>
              <a:gd name="connsiteX153" fmla="*/ 507668 w 2103807"/>
              <a:gd name="connsiteY153" fmla="*/ 113120 h 270543"/>
              <a:gd name="connsiteX154" fmla="*/ 501005 w 2103807"/>
              <a:gd name="connsiteY154" fmla="*/ 120813 h 270543"/>
              <a:gd name="connsiteX155" fmla="*/ 496218 w 2103807"/>
              <a:gd name="connsiteY155" fmla="*/ 131762 h 270543"/>
              <a:gd name="connsiteX156" fmla="*/ 493505 w 2103807"/>
              <a:gd name="connsiteY156" fmla="*/ 144782 h 270543"/>
              <a:gd name="connsiteX157" fmla="*/ 535782 w 2103807"/>
              <a:gd name="connsiteY157" fmla="*/ 144782 h 270543"/>
              <a:gd name="connsiteX158" fmla="*/ 534333 w 2103807"/>
              <a:gd name="connsiteY158" fmla="*/ 132650 h 270543"/>
              <a:gd name="connsiteX159" fmla="*/ 530582 w 2103807"/>
              <a:gd name="connsiteY159" fmla="*/ 121701 h 270543"/>
              <a:gd name="connsiteX160" fmla="*/ 524545 w 2103807"/>
              <a:gd name="connsiteY160" fmla="*/ 113415 h 270543"/>
              <a:gd name="connsiteX161" fmla="*/ 515794 w 2103807"/>
              <a:gd name="connsiteY161" fmla="*/ 110161 h 270543"/>
              <a:gd name="connsiteX162" fmla="*/ 641376 w 2103807"/>
              <a:gd name="connsiteY162" fmla="*/ 116965 h 270543"/>
              <a:gd name="connsiteX163" fmla="*/ 634089 w 2103807"/>
              <a:gd name="connsiteY163" fmla="*/ 114303 h 270543"/>
              <a:gd name="connsiteX164" fmla="*/ 628250 w 2103807"/>
              <a:gd name="connsiteY164" fmla="*/ 114894 h 270543"/>
              <a:gd name="connsiteX165" fmla="*/ 620125 w 2103807"/>
              <a:gd name="connsiteY165" fmla="*/ 122589 h 270543"/>
              <a:gd name="connsiteX166" fmla="*/ 615550 w 2103807"/>
              <a:gd name="connsiteY166" fmla="*/ 135018 h 270543"/>
              <a:gd name="connsiteX167" fmla="*/ 613675 w 2103807"/>
              <a:gd name="connsiteY167" fmla="*/ 149812 h 270543"/>
              <a:gd name="connsiteX168" fmla="*/ 613262 w 2103807"/>
              <a:gd name="connsiteY168" fmla="*/ 164608 h 270543"/>
              <a:gd name="connsiteX169" fmla="*/ 613262 w 2103807"/>
              <a:gd name="connsiteY169" fmla="*/ 240956 h 270543"/>
              <a:gd name="connsiteX170" fmla="*/ 612424 w 2103807"/>
              <a:gd name="connsiteY170" fmla="*/ 245692 h 270543"/>
              <a:gd name="connsiteX171" fmla="*/ 609512 w 2103807"/>
              <a:gd name="connsiteY171" fmla="*/ 247171 h 270543"/>
              <a:gd name="connsiteX172" fmla="*/ 589524 w 2103807"/>
              <a:gd name="connsiteY172" fmla="*/ 247171 h 270543"/>
              <a:gd name="connsiteX173" fmla="*/ 586598 w 2103807"/>
              <a:gd name="connsiteY173" fmla="*/ 245986 h 270543"/>
              <a:gd name="connsiteX174" fmla="*/ 585973 w 2103807"/>
              <a:gd name="connsiteY174" fmla="*/ 240659 h 270543"/>
              <a:gd name="connsiteX175" fmla="*/ 585973 w 2103807"/>
              <a:gd name="connsiteY175" fmla="*/ 123475 h 270543"/>
              <a:gd name="connsiteX176" fmla="*/ 585773 w 2103807"/>
              <a:gd name="connsiteY176" fmla="*/ 103649 h 270543"/>
              <a:gd name="connsiteX177" fmla="*/ 585561 w 2103807"/>
              <a:gd name="connsiteY177" fmla="*/ 86487 h 270543"/>
              <a:gd name="connsiteX178" fmla="*/ 586385 w 2103807"/>
              <a:gd name="connsiteY178" fmla="*/ 81456 h 270543"/>
              <a:gd name="connsiteX179" fmla="*/ 589510 w 2103807"/>
              <a:gd name="connsiteY179" fmla="*/ 80271 h 270543"/>
              <a:gd name="connsiteX180" fmla="*/ 609512 w 2103807"/>
              <a:gd name="connsiteY180" fmla="*/ 80271 h 270543"/>
              <a:gd name="connsiteX181" fmla="*/ 612637 w 2103807"/>
              <a:gd name="connsiteY181" fmla="*/ 85007 h 270543"/>
              <a:gd name="connsiteX182" fmla="*/ 612637 w 2103807"/>
              <a:gd name="connsiteY182" fmla="*/ 96252 h 270543"/>
              <a:gd name="connsiteX183" fmla="*/ 619500 w 2103807"/>
              <a:gd name="connsiteY183" fmla="*/ 85304 h 270543"/>
              <a:gd name="connsiteX184" fmla="*/ 628250 w 2103807"/>
              <a:gd name="connsiteY184" fmla="*/ 78792 h 270543"/>
              <a:gd name="connsiteX185" fmla="*/ 636788 w 2103807"/>
              <a:gd name="connsiteY185" fmla="*/ 78200 h 270543"/>
              <a:gd name="connsiteX186" fmla="*/ 643451 w 2103807"/>
              <a:gd name="connsiteY186" fmla="*/ 80865 h 270543"/>
              <a:gd name="connsiteX187" fmla="*/ 644701 w 2103807"/>
              <a:gd name="connsiteY187" fmla="*/ 83231 h 270543"/>
              <a:gd name="connsiteX188" fmla="*/ 645127 w 2103807"/>
              <a:gd name="connsiteY188" fmla="*/ 86487 h 270543"/>
              <a:gd name="connsiteX189" fmla="*/ 645127 w 2103807"/>
              <a:gd name="connsiteY189" fmla="*/ 112232 h 270543"/>
              <a:gd name="connsiteX190" fmla="*/ 644289 w 2103807"/>
              <a:gd name="connsiteY190" fmla="*/ 116965 h 270543"/>
              <a:gd name="connsiteX191" fmla="*/ 641376 w 2103807"/>
              <a:gd name="connsiteY191" fmla="*/ 116965 h 270543"/>
              <a:gd name="connsiteX192" fmla="*/ 829850 w 2103807"/>
              <a:gd name="connsiteY192" fmla="*/ 244212 h 270543"/>
              <a:gd name="connsiteX193" fmla="*/ 815473 w 2103807"/>
              <a:gd name="connsiteY193" fmla="*/ 249242 h 270543"/>
              <a:gd name="connsiteX194" fmla="*/ 796110 w 2103807"/>
              <a:gd name="connsiteY194" fmla="*/ 251313 h 270543"/>
              <a:gd name="connsiteX195" fmla="*/ 763208 w 2103807"/>
              <a:gd name="connsiteY195" fmla="*/ 242732 h 270543"/>
              <a:gd name="connsiteX196" fmla="*/ 737794 w 2103807"/>
              <a:gd name="connsiteY196" fmla="*/ 219058 h 270543"/>
              <a:gd name="connsiteX197" fmla="*/ 721130 w 2103807"/>
              <a:gd name="connsiteY197" fmla="*/ 181773 h 270543"/>
              <a:gd name="connsiteX198" fmla="*/ 715306 w 2103807"/>
              <a:gd name="connsiteY198" fmla="*/ 133241 h 270543"/>
              <a:gd name="connsiteX199" fmla="*/ 721130 w 2103807"/>
              <a:gd name="connsiteY199" fmla="*/ 85598 h 270543"/>
              <a:gd name="connsiteX200" fmla="*/ 737794 w 2103807"/>
              <a:gd name="connsiteY200" fmla="*/ 48313 h 270543"/>
              <a:gd name="connsiteX201" fmla="*/ 763208 w 2103807"/>
              <a:gd name="connsiteY201" fmla="*/ 24047 h 270543"/>
              <a:gd name="connsiteX202" fmla="*/ 796110 w 2103807"/>
              <a:gd name="connsiteY202" fmla="*/ 15466 h 270543"/>
              <a:gd name="connsiteX203" fmla="*/ 814223 w 2103807"/>
              <a:gd name="connsiteY203" fmla="*/ 17241 h 270543"/>
              <a:gd name="connsiteX204" fmla="*/ 830475 w 2103807"/>
              <a:gd name="connsiteY204" fmla="*/ 21976 h 270543"/>
              <a:gd name="connsiteX205" fmla="*/ 833387 w 2103807"/>
              <a:gd name="connsiteY205" fmla="*/ 25527 h 270543"/>
              <a:gd name="connsiteX206" fmla="*/ 833600 w 2103807"/>
              <a:gd name="connsiteY206" fmla="*/ 30557 h 270543"/>
              <a:gd name="connsiteX207" fmla="*/ 833175 w 2103807"/>
              <a:gd name="connsiteY207" fmla="*/ 56008 h 270543"/>
              <a:gd name="connsiteX208" fmla="*/ 831512 w 2103807"/>
              <a:gd name="connsiteY208" fmla="*/ 61629 h 270543"/>
              <a:gd name="connsiteX209" fmla="*/ 826099 w 2103807"/>
              <a:gd name="connsiteY209" fmla="*/ 60741 h 270543"/>
              <a:gd name="connsiteX210" fmla="*/ 809223 w 2103807"/>
              <a:gd name="connsiteY210" fmla="*/ 55711 h 270543"/>
              <a:gd name="connsiteX211" fmla="*/ 794022 w 2103807"/>
              <a:gd name="connsiteY211" fmla="*/ 54231 h 270543"/>
              <a:gd name="connsiteX212" fmla="*/ 772996 w 2103807"/>
              <a:gd name="connsiteY212" fmla="*/ 60150 h 270543"/>
              <a:gd name="connsiteX213" fmla="*/ 757370 w 2103807"/>
              <a:gd name="connsiteY213" fmla="*/ 76426 h 270543"/>
              <a:gd name="connsiteX214" fmla="*/ 747383 w 2103807"/>
              <a:gd name="connsiteY214" fmla="*/ 101283 h 270543"/>
              <a:gd name="connsiteX215" fmla="*/ 744044 w 2103807"/>
              <a:gd name="connsiteY215" fmla="*/ 133241 h 270543"/>
              <a:gd name="connsiteX216" fmla="*/ 747795 w 2103807"/>
              <a:gd name="connsiteY216" fmla="*/ 164905 h 270543"/>
              <a:gd name="connsiteX217" fmla="*/ 758208 w 2103807"/>
              <a:gd name="connsiteY217" fmla="*/ 189762 h 270543"/>
              <a:gd name="connsiteX218" fmla="*/ 773821 w 2103807"/>
              <a:gd name="connsiteY218" fmla="*/ 206630 h 270543"/>
              <a:gd name="connsiteX219" fmla="*/ 793823 w 2103807"/>
              <a:gd name="connsiteY219" fmla="*/ 214323 h 270543"/>
              <a:gd name="connsiteX220" fmla="*/ 812973 w 2103807"/>
              <a:gd name="connsiteY220" fmla="*/ 213436 h 270543"/>
              <a:gd name="connsiteX221" fmla="*/ 827974 w 2103807"/>
              <a:gd name="connsiteY221" fmla="*/ 207813 h 270543"/>
              <a:gd name="connsiteX222" fmla="*/ 831512 w 2103807"/>
              <a:gd name="connsiteY222" fmla="*/ 207221 h 270543"/>
              <a:gd name="connsiteX223" fmla="*/ 832549 w 2103807"/>
              <a:gd name="connsiteY223" fmla="*/ 210772 h 270543"/>
              <a:gd name="connsiteX224" fmla="*/ 833600 w 2103807"/>
              <a:gd name="connsiteY224" fmla="*/ 237405 h 270543"/>
              <a:gd name="connsiteX225" fmla="*/ 832975 w 2103807"/>
              <a:gd name="connsiteY225" fmla="*/ 241844 h 270543"/>
              <a:gd name="connsiteX226" fmla="*/ 829850 w 2103807"/>
              <a:gd name="connsiteY226" fmla="*/ 244212 h 270543"/>
              <a:gd name="connsiteX227" fmla="*/ 929605 w 2103807"/>
              <a:gd name="connsiteY227" fmla="*/ 247171 h 270543"/>
              <a:gd name="connsiteX228" fmla="*/ 926268 w 2103807"/>
              <a:gd name="connsiteY228" fmla="*/ 245986 h 270543"/>
              <a:gd name="connsiteX229" fmla="*/ 925429 w 2103807"/>
              <a:gd name="connsiteY229" fmla="*/ 241253 h 270543"/>
              <a:gd name="connsiteX230" fmla="*/ 925429 w 2103807"/>
              <a:gd name="connsiteY230" fmla="*/ 147150 h 270543"/>
              <a:gd name="connsiteX231" fmla="*/ 909816 w 2103807"/>
              <a:gd name="connsiteY231" fmla="*/ 109567 h 270543"/>
              <a:gd name="connsiteX232" fmla="*/ 895440 w 2103807"/>
              <a:gd name="connsiteY232" fmla="*/ 114600 h 270543"/>
              <a:gd name="connsiteX233" fmla="*/ 887328 w 2103807"/>
              <a:gd name="connsiteY233" fmla="*/ 127914 h 270543"/>
              <a:gd name="connsiteX234" fmla="*/ 887328 w 2103807"/>
              <a:gd name="connsiteY234" fmla="*/ 241253 h 270543"/>
              <a:gd name="connsiteX235" fmla="*/ 886277 w 2103807"/>
              <a:gd name="connsiteY235" fmla="*/ 245986 h 270543"/>
              <a:gd name="connsiteX236" fmla="*/ 883165 w 2103807"/>
              <a:gd name="connsiteY236" fmla="*/ 247171 h 270543"/>
              <a:gd name="connsiteX237" fmla="*/ 864002 w 2103807"/>
              <a:gd name="connsiteY237" fmla="*/ 247171 h 270543"/>
              <a:gd name="connsiteX238" fmla="*/ 860876 w 2103807"/>
              <a:gd name="connsiteY238" fmla="*/ 245986 h 270543"/>
              <a:gd name="connsiteX239" fmla="*/ 860038 w 2103807"/>
              <a:gd name="connsiteY239" fmla="*/ 241253 h 270543"/>
              <a:gd name="connsiteX240" fmla="*/ 860038 w 2103807"/>
              <a:gd name="connsiteY240" fmla="*/ 8956 h 270543"/>
              <a:gd name="connsiteX241" fmla="*/ 864002 w 2103807"/>
              <a:gd name="connsiteY241" fmla="*/ 3038 h 270543"/>
              <a:gd name="connsiteX242" fmla="*/ 883165 w 2103807"/>
              <a:gd name="connsiteY242" fmla="*/ 3038 h 270543"/>
              <a:gd name="connsiteX243" fmla="*/ 887328 w 2103807"/>
              <a:gd name="connsiteY243" fmla="*/ 8956 h 270543"/>
              <a:gd name="connsiteX244" fmla="*/ 887328 w 2103807"/>
              <a:gd name="connsiteY244" fmla="*/ 88854 h 270543"/>
              <a:gd name="connsiteX245" fmla="*/ 899191 w 2103807"/>
              <a:gd name="connsiteY245" fmla="*/ 78497 h 270543"/>
              <a:gd name="connsiteX246" fmla="*/ 911479 w 2103807"/>
              <a:gd name="connsiteY246" fmla="*/ 74353 h 270543"/>
              <a:gd name="connsiteX247" fmla="*/ 942519 w 2103807"/>
              <a:gd name="connsiteY247" fmla="*/ 91814 h 270543"/>
              <a:gd name="connsiteX248" fmla="*/ 952719 w 2103807"/>
              <a:gd name="connsiteY248" fmla="*/ 146855 h 270543"/>
              <a:gd name="connsiteX249" fmla="*/ 952719 w 2103807"/>
              <a:gd name="connsiteY249" fmla="*/ 241253 h 270543"/>
              <a:gd name="connsiteX250" fmla="*/ 951682 w 2103807"/>
              <a:gd name="connsiteY250" fmla="*/ 245986 h 270543"/>
              <a:gd name="connsiteX251" fmla="*/ 948756 w 2103807"/>
              <a:gd name="connsiteY251" fmla="*/ 247171 h 270543"/>
              <a:gd name="connsiteX252" fmla="*/ 1047687 w 2103807"/>
              <a:gd name="connsiteY252" fmla="*/ 247763 h 270543"/>
              <a:gd name="connsiteX253" fmla="*/ 1045187 w 2103807"/>
              <a:gd name="connsiteY253" fmla="*/ 247171 h 270543"/>
              <a:gd name="connsiteX254" fmla="*/ 1044761 w 2103807"/>
              <a:gd name="connsiteY254" fmla="*/ 243619 h 270543"/>
              <a:gd name="connsiteX255" fmla="*/ 1044761 w 2103807"/>
              <a:gd name="connsiteY255" fmla="*/ 230895 h 270543"/>
              <a:gd name="connsiteX256" fmla="*/ 1033098 w 2103807"/>
              <a:gd name="connsiteY256" fmla="*/ 244507 h 270543"/>
              <a:gd name="connsiteX257" fmla="*/ 1017272 w 2103807"/>
              <a:gd name="connsiteY257" fmla="*/ 250130 h 270543"/>
              <a:gd name="connsiteX258" fmla="*/ 1000822 w 2103807"/>
              <a:gd name="connsiteY258" fmla="*/ 246578 h 270543"/>
              <a:gd name="connsiteX259" fmla="*/ 987709 w 2103807"/>
              <a:gd name="connsiteY259" fmla="*/ 235926 h 270543"/>
              <a:gd name="connsiteX260" fmla="*/ 979796 w 2103807"/>
              <a:gd name="connsiteY260" fmla="*/ 218761 h 270543"/>
              <a:gd name="connsiteX261" fmla="*/ 976870 w 2103807"/>
              <a:gd name="connsiteY261" fmla="*/ 195384 h 270543"/>
              <a:gd name="connsiteX262" fmla="*/ 982083 w 2103807"/>
              <a:gd name="connsiteY262" fmla="*/ 167568 h 270543"/>
              <a:gd name="connsiteX263" fmla="*/ 995821 w 2103807"/>
              <a:gd name="connsiteY263" fmla="*/ 148332 h 270543"/>
              <a:gd name="connsiteX264" fmla="*/ 1016448 w 2103807"/>
              <a:gd name="connsiteY264" fmla="*/ 138272 h 270543"/>
              <a:gd name="connsiteX265" fmla="*/ 1042687 w 2103807"/>
              <a:gd name="connsiteY265" fmla="*/ 136201 h 270543"/>
              <a:gd name="connsiteX266" fmla="*/ 1028523 w 2103807"/>
              <a:gd name="connsiteY266" fmla="*/ 110455 h 270543"/>
              <a:gd name="connsiteX267" fmla="*/ 1019986 w 2103807"/>
              <a:gd name="connsiteY267" fmla="*/ 110752 h 270543"/>
              <a:gd name="connsiteX268" fmla="*/ 1011660 w 2103807"/>
              <a:gd name="connsiteY268" fmla="*/ 113711 h 270543"/>
              <a:gd name="connsiteX269" fmla="*/ 1003947 w 2103807"/>
              <a:gd name="connsiteY269" fmla="*/ 118150 h 270543"/>
              <a:gd name="connsiteX270" fmla="*/ 997284 w 2103807"/>
              <a:gd name="connsiteY270" fmla="*/ 123181 h 270543"/>
              <a:gd name="connsiteX271" fmla="*/ 991034 w 2103807"/>
              <a:gd name="connsiteY271" fmla="*/ 127323 h 270543"/>
              <a:gd name="connsiteX272" fmla="*/ 989158 w 2103807"/>
              <a:gd name="connsiteY272" fmla="*/ 121404 h 270543"/>
              <a:gd name="connsiteX273" fmla="*/ 989158 w 2103807"/>
              <a:gd name="connsiteY273" fmla="*/ 96844 h 270543"/>
              <a:gd name="connsiteX274" fmla="*/ 989584 w 2103807"/>
              <a:gd name="connsiteY274" fmla="*/ 91517 h 270543"/>
              <a:gd name="connsiteX275" fmla="*/ 992696 w 2103807"/>
              <a:gd name="connsiteY275" fmla="*/ 87966 h 270543"/>
              <a:gd name="connsiteX276" fmla="*/ 1007285 w 2103807"/>
              <a:gd name="connsiteY276" fmla="*/ 79680 h 270543"/>
              <a:gd name="connsiteX277" fmla="*/ 1027273 w 2103807"/>
              <a:gd name="connsiteY277" fmla="*/ 75832 h 270543"/>
              <a:gd name="connsiteX278" fmla="*/ 1058925 w 2103807"/>
              <a:gd name="connsiteY278" fmla="*/ 91220 h 270543"/>
              <a:gd name="connsiteX279" fmla="*/ 1069551 w 2103807"/>
              <a:gd name="connsiteY279" fmla="*/ 138863 h 270543"/>
              <a:gd name="connsiteX280" fmla="*/ 1069551 w 2103807"/>
              <a:gd name="connsiteY280" fmla="*/ 206333 h 270543"/>
              <a:gd name="connsiteX281" fmla="*/ 1069551 w 2103807"/>
              <a:gd name="connsiteY281" fmla="*/ 214916 h 270543"/>
              <a:gd name="connsiteX282" fmla="*/ 1069551 w 2103807"/>
              <a:gd name="connsiteY282" fmla="*/ 224089 h 270543"/>
              <a:gd name="connsiteX283" fmla="*/ 1069763 w 2103807"/>
              <a:gd name="connsiteY283" fmla="*/ 232966 h 270543"/>
              <a:gd name="connsiteX284" fmla="*/ 1070176 w 2103807"/>
              <a:gd name="connsiteY284" fmla="*/ 240659 h 270543"/>
              <a:gd name="connsiteX285" fmla="*/ 1069763 w 2103807"/>
              <a:gd name="connsiteY285" fmla="*/ 247171 h 270543"/>
              <a:gd name="connsiteX286" fmla="*/ 1066838 w 2103807"/>
              <a:gd name="connsiteY286" fmla="*/ 247763 h 270543"/>
              <a:gd name="connsiteX287" fmla="*/ 1044761 w 2103807"/>
              <a:gd name="connsiteY287" fmla="*/ 166088 h 270543"/>
              <a:gd name="connsiteX288" fmla="*/ 1025185 w 2103807"/>
              <a:gd name="connsiteY288" fmla="*/ 168753 h 270543"/>
              <a:gd name="connsiteX289" fmla="*/ 1012698 w 2103807"/>
              <a:gd name="connsiteY289" fmla="*/ 174671 h 270543"/>
              <a:gd name="connsiteX290" fmla="*/ 1006447 w 2103807"/>
              <a:gd name="connsiteY290" fmla="*/ 183844 h 270543"/>
              <a:gd name="connsiteX291" fmla="*/ 1004785 w 2103807"/>
              <a:gd name="connsiteY291" fmla="*/ 195681 h 270543"/>
              <a:gd name="connsiteX292" fmla="*/ 1008734 w 2103807"/>
              <a:gd name="connsiteY292" fmla="*/ 210477 h 270543"/>
              <a:gd name="connsiteX293" fmla="*/ 1019772 w 2103807"/>
              <a:gd name="connsiteY293" fmla="*/ 215507 h 270543"/>
              <a:gd name="connsiteX294" fmla="*/ 1037686 w 2103807"/>
              <a:gd name="connsiteY294" fmla="*/ 203967 h 270543"/>
              <a:gd name="connsiteX295" fmla="*/ 1044761 w 2103807"/>
              <a:gd name="connsiteY295" fmla="*/ 166088 h 270543"/>
              <a:gd name="connsiteX296" fmla="*/ 1232609 w 2103807"/>
              <a:gd name="connsiteY296" fmla="*/ 247171 h 270543"/>
              <a:gd name="connsiteX297" fmla="*/ 1229285 w 2103807"/>
              <a:gd name="connsiteY297" fmla="*/ 245692 h 270543"/>
              <a:gd name="connsiteX298" fmla="*/ 1228234 w 2103807"/>
              <a:gd name="connsiteY298" fmla="*/ 240956 h 270543"/>
              <a:gd name="connsiteX299" fmla="*/ 1228234 w 2103807"/>
              <a:gd name="connsiteY299" fmla="*/ 141528 h 270543"/>
              <a:gd name="connsiteX300" fmla="*/ 1223660 w 2103807"/>
              <a:gd name="connsiteY300" fmla="*/ 122589 h 270543"/>
              <a:gd name="connsiteX301" fmla="*/ 1212209 w 2103807"/>
              <a:gd name="connsiteY301" fmla="*/ 115191 h 270543"/>
              <a:gd name="connsiteX302" fmla="*/ 1202833 w 2103807"/>
              <a:gd name="connsiteY302" fmla="*/ 118742 h 270543"/>
              <a:gd name="connsiteX303" fmla="*/ 1195758 w 2103807"/>
              <a:gd name="connsiteY303" fmla="*/ 127914 h 270543"/>
              <a:gd name="connsiteX304" fmla="*/ 1191170 w 2103807"/>
              <a:gd name="connsiteY304" fmla="*/ 141528 h 270543"/>
              <a:gd name="connsiteX305" fmla="*/ 1189707 w 2103807"/>
              <a:gd name="connsiteY305" fmla="*/ 157507 h 270543"/>
              <a:gd name="connsiteX306" fmla="*/ 1189707 w 2103807"/>
              <a:gd name="connsiteY306" fmla="*/ 241253 h 270543"/>
              <a:gd name="connsiteX307" fmla="*/ 1185757 w 2103807"/>
              <a:gd name="connsiteY307" fmla="*/ 247171 h 270543"/>
              <a:gd name="connsiteX308" fmla="*/ 1166181 w 2103807"/>
              <a:gd name="connsiteY308" fmla="*/ 247171 h 270543"/>
              <a:gd name="connsiteX309" fmla="*/ 1162843 w 2103807"/>
              <a:gd name="connsiteY309" fmla="*/ 245692 h 270543"/>
              <a:gd name="connsiteX310" fmla="*/ 1161806 w 2103807"/>
              <a:gd name="connsiteY310" fmla="*/ 240956 h 270543"/>
              <a:gd name="connsiteX311" fmla="*/ 1161806 w 2103807"/>
              <a:gd name="connsiteY311" fmla="*/ 141528 h 270543"/>
              <a:gd name="connsiteX312" fmla="*/ 1157856 w 2103807"/>
              <a:gd name="connsiteY312" fmla="*/ 121404 h 270543"/>
              <a:gd name="connsiteX313" fmla="*/ 1146818 w 2103807"/>
              <a:gd name="connsiteY313" fmla="*/ 115191 h 270543"/>
              <a:gd name="connsiteX314" fmla="*/ 1130979 w 2103807"/>
              <a:gd name="connsiteY314" fmla="*/ 124955 h 270543"/>
              <a:gd name="connsiteX315" fmla="*/ 1125154 w 2103807"/>
              <a:gd name="connsiteY315" fmla="*/ 147741 h 270543"/>
              <a:gd name="connsiteX316" fmla="*/ 1125154 w 2103807"/>
              <a:gd name="connsiteY316" fmla="*/ 241253 h 270543"/>
              <a:gd name="connsiteX317" fmla="*/ 1124316 w 2103807"/>
              <a:gd name="connsiteY317" fmla="*/ 245986 h 270543"/>
              <a:gd name="connsiteX318" fmla="*/ 1121204 w 2103807"/>
              <a:gd name="connsiteY318" fmla="*/ 247171 h 270543"/>
              <a:gd name="connsiteX319" fmla="*/ 1101827 w 2103807"/>
              <a:gd name="connsiteY319" fmla="*/ 247171 h 270543"/>
              <a:gd name="connsiteX320" fmla="*/ 1098503 w 2103807"/>
              <a:gd name="connsiteY320" fmla="*/ 245692 h 270543"/>
              <a:gd name="connsiteX321" fmla="*/ 1097665 w 2103807"/>
              <a:gd name="connsiteY321" fmla="*/ 240956 h 270543"/>
              <a:gd name="connsiteX322" fmla="*/ 1097665 w 2103807"/>
              <a:gd name="connsiteY322" fmla="*/ 125252 h 270543"/>
              <a:gd name="connsiteX323" fmla="*/ 1097665 w 2103807"/>
              <a:gd name="connsiteY323" fmla="*/ 103057 h 270543"/>
              <a:gd name="connsiteX324" fmla="*/ 1097253 w 2103807"/>
              <a:gd name="connsiteY324" fmla="*/ 85895 h 270543"/>
              <a:gd name="connsiteX325" fmla="*/ 1097665 w 2103807"/>
              <a:gd name="connsiteY325" fmla="*/ 81456 h 270543"/>
              <a:gd name="connsiteX326" fmla="*/ 1101827 w 2103807"/>
              <a:gd name="connsiteY326" fmla="*/ 79977 h 270543"/>
              <a:gd name="connsiteX327" fmla="*/ 1121204 w 2103807"/>
              <a:gd name="connsiteY327" fmla="*/ 79977 h 270543"/>
              <a:gd name="connsiteX328" fmla="*/ 1124116 w 2103807"/>
              <a:gd name="connsiteY328" fmla="*/ 80568 h 270543"/>
              <a:gd name="connsiteX329" fmla="*/ 1124741 w 2103807"/>
              <a:gd name="connsiteY329" fmla="*/ 83824 h 270543"/>
              <a:gd name="connsiteX330" fmla="*/ 1124741 w 2103807"/>
              <a:gd name="connsiteY330" fmla="*/ 95956 h 270543"/>
              <a:gd name="connsiteX331" fmla="*/ 1135780 w 2103807"/>
              <a:gd name="connsiteY331" fmla="*/ 84119 h 270543"/>
              <a:gd name="connsiteX332" fmla="*/ 1149105 w 2103807"/>
              <a:gd name="connsiteY332" fmla="*/ 78792 h 270543"/>
              <a:gd name="connsiteX333" fmla="*/ 1167843 w 2103807"/>
              <a:gd name="connsiteY333" fmla="*/ 86190 h 270543"/>
              <a:gd name="connsiteX334" fmla="*/ 1181595 w 2103807"/>
              <a:gd name="connsiteY334" fmla="*/ 106017 h 270543"/>
              <a:gd name="connsiteX335" fmla="*/ 1187845 w 2103807"/>
              <a:gd name="connsiteY335" fmla="*/ 95364 h 270543"/>
              <a:gd name="connsiteX336" fmla="*/ 1195333 w 2103807"/>
              <a:gd name="connsiteY336" fmla="*/ 86487 h 270543"/>
              <a:gd name="connsiteX337" fmla="*/ 1204083 w 2103807"/>
              <a:gd name="connsiteY337" fmla="*/ 80271 h 270543"/>
              <a:gd name="connsiteX338" fmla="*/ 1213871 w 2103807"/>
              <a:gd name="connsiteY338" fmla="*/ 77905 h 270543"/>
              <a:gd name="connsiteX339" fmla="*/ 1230947 w 2103807"/>
              <a:gd name="connsiteY339" fmla="*/ 81751 h 270543"/>
              <a:gd name="connsiteX340" fmla="*/ 1244073 w 2103807"/>
              <a:gd name="connsiteY340" fmla="*/ 92997 h 270543"/>
              <a:gd name="connsiteX341" fmla="*/ 1252611 w 2103807"/>
              <a:gd name="connsiteY341" fmla="*/ 111344 h 270543"/>
              <a:gd name="connsiteX342" fmla="*/ 1255737 w 2103807"/>
              <a:gd name="connsiteY342" fmla="*/ 135904 h 270543"/>
              <a:gd name="connsiteX343" fmla="*/ 1255737 w 2103807"/>
              <a:gd name="connsiteY343" fmla="*/ 241253 h 270543"/>
              <a:gd name="connsiteX344" fmla="*/ 1254686 w 2103807"/>
              <a:gd name="connsiteY344" fmla="*/ 245986 h 270543"/>
              <a:gd name="connsiteX345" fmla="*/ 1251561 w 2103807"/>
              <a:gd name="connsiteY345" fmla="*/ 247171 h 270543"/>
              <a:gd name="connsiteX346" fmla="*/ 1345079 w 2103807"/>
              <a:gd name="connsiteY346" fmla="*/ 35588 h 270543"/>
              <a:gd name="connsiteX347" fmla="*/ 1344029 w 2103807"/>
              <a:gd name="connsiteY347" fmla="*/ 39140 h 270543"/>
              <a:gd name="connsiteX348" fmla="*/ 1341528 w 2103807"/>
              <a:gd name="connsiteY348" fmla="*/ 38252 h 270543"/>
              <a:gd name="connsiteX349" fmla="*/ 1336116 w 2103807"/>
              <a:gd name="connsiteY349" fmla="*/ 35884 h 270543"/>
              <a:gd name="connsiteX350" fmla="*/ 1330291 w 2103807"/>
              <a:gd name="connsiteY350" fmla="*/ 35884 h 270543"/>
              <a:gd name="connsiteX351" fmla="*/ 1323003 w 2103807"/>
              <a:gd name="connsiteY351" fmla="*/ 47130 h 270543"/>
              <a:gd name="connsiteX352" fmla="*/ 1322378 w 2103807"/>
              <a:gd name="connsiteY352" fmla="*/ 54231 h 270543"/>
              <a:gd name="connsiteX353" fmla="*/ 1322165 w 2103807"/>
              <a:gd name="connsiteY353" fmla="*/ 64884 h 270543"/>
              <a:gd name="connsiteX354" fmla="*/ 1322165 w 2103807"/>
              <a:gd name="connsiteY354" fmla="*/ 79680 h 270543"/>
              <a:gd name="connsiteX355" fmla="*/ 1339653 w 2103807"/>
              <a:gd name="connsiteY355" fmla="*/ 79680 h 270543"/>
              <a:gd name="connsiteX356" fmla="*/ 1342779 w 2103807"/>
              <a:gd name="connsiteY356" fmla="*/ 81159 h 270543"/>
              <a:gd name="connsiteX357" fmla="*/ 1343616 w 2103807"/>
              <a:gd name="connsiteY357" fmla="*/ 85598 h 270543"/>
              <a:gd name="connsiteX358" fmla="*/ 1343616 w 2103807"/>
              <a:gd name="connsiteY358" fmla="*/ 110161 h 270543"/>
              <a:gd name="connsiteX359" fmla="*/ 1342779 w 2103807"/>
              <a:gd name="connsiteY359" fmla="*/ 114894 h 270543"/>
              <a:gd name="connsiteX360" fmla="*/ 1339653 w 2103807"/>
              <a:gd name="connsiteY360" fmla="*/ 116079 h 270543"/>
              <a:gd name="connsiteX361" fmla="*/ 1322165 w 2103807"/>
              <a:gd name="connsiteY361" fmla="*/ 116079 h 270543"/>
              <a:gd name="connsiteX362" fmla="*/ 1322165 w 2103807"/>
              <a:gd name="connsiteY362" fmla="*/ 241253 h 270543"/>
              <a:gd name="connsiteX363" fmla="*/ 1321128 w 2103807"/>
              <a:gd name="connsiteY363" fmla="*/ 245986 h 270543"/>
              <a:gd name="connsiteX364" fmla="*/ 1318202 w 2103807"/>
              <a:gd name="connsiteY364" fmla="*/ 247171 h 270543"/>
              <a:gd name="connsiteX365" fmla="*/ 1298839 w 2103807"/>
              <a:gd name="connsiteY365" fmla="*/ 247171 h 270543"/>
              <a:gd name="connsiteX366" fmla="*/ 1295714 w 2103807"/>
              <a:gd name="connsiteY366" fmla="*/ 245986 h 270543"/>
              <a:gd name="connsiteX367" fmla="*/ 1294889 w 2103807"/>
              <a:gd name="connsiteY367" fmla="*/ 241253 h 270543"/>
              <a:gd name="connsiteX368" fmla="*/ 1294889 w 2103807"/>
              <a:gd name="connsiteY368" fmla="*/ 116079 h 270543"/>
              <a:gd name="connsiteX369" fmla="*/ 1280300 w 2103807"/>
              <a:gd name="connsiteY369" fmla="*/ 116079 h 270543"/>
              <a:gd name="connsiteX370" fmla="*/ 1276350 w 2103807"/>
              <a:gd name="connsiteY370" fmla="*/ 110161 h 270543"/>
              <a:gd name="connsiteX371" fmla="*/ 1276350 w 2103807"/>
              <a:gd name="connsiteY371" fmla="*/ 85598 h 270543"/>
              <a:gd name="connsiteX372" fmla="*/ 1280300 w 2103807"/>
              <a:gd name="connsiteY372" fmla="*/ 79680 h 270543"/>
              <a:gd name="connsiteX373" fmla="*/ 1294889 w 2103807"/>
              <a:gd name="connsiteY373" fmla="*/ 79680 h 270543"/>
              <a:gd name="connsiteX374" fmla="*/ 1294889 w 2103807"/>
              <a:gd name="connsiteY374" fmla="*/ 66957 h 270543"/>
              <a:gd name="connsiteX375" fmla="*/ 1296139 w 2103807"/>
              <a:gd name="connsiteY375" fmla="*/ 42394 h 270543"/>
              <a:gd name="connsiteX376" fmla="*/ 1301126 w 2103807"/>
              <a:gd name="connsiteY376" fmla="*/ 21088 h 270543"/>
              <a:gd name="connsiteX377" fmla="*/ 1311127 w 2103807"/>
              <a:gd name="connsiteY377" fmla="*/ 6292 h 270543"/>
              <a:gd name="connsiteX378" fmla="*/ 1327578 w 2103807"/>
              <a:gd name="connsiteY378" fmla="*/ 78 h 270543"/>
              <a:gd name="connsiteX379" fmla="*/ 1336741 w 2103807"/>
              <a:gd name="connsiteY379" fmla="*/ 670 h 270543"/>
              <a:gd name="connsiteX380" fmla="*/ 1344029 w 2103807"/>
              <a:gd name="connsiteY380" fmla="*/ 3038 h 270543"/>
              <a:gd name="connsiteX381" fmla="*/ 1345904 w 2103807"/>
              <a:gd name="connsiteY381" fmla="*/ 5109 h 270543"/>
              <a:gd name="connsiteX382" fmla="*/ 1346116 w 2103807"/>
              <a:gd name="connsiteY382" fmla="*/ 8365 h 270543"/>
              <a:gd name="connsiteX383" fmla="*/ 1454623 w 2103807"/>
              <a:gd name="connsiteY383" fmla="*/ 169935 h 270543"/>
              <a:gd name="connsiteX384" fmla="*/ 1453373 w 2103807"/>
              <a:gd name="connsiteY384" fmla="*/ 175557 h 270543"/>
              <a:gd name="connsiteX385" fmla="*/ 1450035 w 2103807"/>
              <a:gd name="connsiteY385" fmla="*/ 177334 h 270543"/>
              <a:gd name="connsiteX386" fmla="*/ 1384843 w 2103807"/>
              <a:gd name="connsiteY386" fmla="*/ 177334 h 270543"/>
              <a:gd name="connsiteX387" fmla="*/ 1393594 w 2103807"/>
              <a:gd name="connsiteY387" fmla="*/ 206630 h 270543"/>
              <a:gd name="connsiteX388" fmla="*/ 1411295 w 2103807"/>
              <a:gd name="connsiteY388" fmla="*/ 216690 h 270543"/>
              <a:gd name="connsiteX389" fmla="*/ 1427959 w 2103807"/>
              <a:gd name="connsiteY389" fmla="*/ 214028 h 270543"/>
              <a:gd name="connsiteX390" fmla="*/ 1441909 w 2103807"/>
              <a:gd name="connsiteY390" fmla="*/ 204853 h 270543"/>
              <a:gd name="connsiteX391" fmla="*/ 1445872 w 2103807"/>
              <a:gd name="connsiteY391" fmla="*/ 203374 h 270543"/>
              <a:gd name="connsiteX392" fmla="*/ 1446910 w 2103807"/>
              <a:gd name="connsiteY392" fmla="*/ 209589 h 270543"/>
              <a:gd name="connsiteX393" fmla="*/ 1446910 w 2103807"/>
              <a:gd name="connsiteY393" fmla="*/ 231783 h 270543"/>
              <a:gd name="connsiteX394" fmla="*/ 1446285 w 2103807"/>
              <a:gd name="connsiteY394" fmla="*/ 236222 h 270543"/>
              <a:gd name="connsiteX395" fmla="*/ 1443997 w 2103807"/>
              <a:gd name="connsiteY395" fmla="*/ 239476 h 270543"/>
              <a:gd name="connsiteX396" fmla="*/ 1428584 w 2103807"/>
              <a:gd name="connsiteY396" fmla="*/ 248354 h 270543"/>
              <a:gd name="connsiteX397" fmla="*/ 1410470 w 2103807"/>
              <a:gd name="connsiteY397" fmla="*/ 251313 h 270543"/>
              <a:gd name="connsiteX398" fmla="*/ 1370893 w 2103807"/>
              <a:gd name="connsiteY398" fmla="*/ 228527 h 270543"/>
              <a:gd name="connsiteX399" fmla="*/ 1356530 w 2103807"/>
              <a:gd name="connsiteY399" fmla="*/ 163720 h 270543"/>
              <a:gd name="connsiteX400" fmla="*/ 1359442 w 2103807"/>
              <a:gd name="connsiteY400" fmla="*/ 132353 h 270543"/>
              <a:gd name="connsiteX401" fmla="*/ 1368818 w 2103807"/>
              <a:gd name="connsiteY401" fmla="*/ 104242 h 270543"/>
              <a:gd name="connsiteX402" fmla="*/ 1384644 w 2103807"/>
              <a:gd name="connsiteY402" fmla="*/ 83824 h 270543"/>
              <a:gd name="connsiteX403" fmla="*/ 1406920 w 2103807"/>
              <a:gd name="connsiteY403" fmla="*/ 75832 h 270543"/>
              <a:gd name="connsiteX404" fmla="*/ 1428996 w 2103807"/>
              <a:gd name="connsiteY404" fmla="*/ 82639 h 270543"/>
              <a:gd name="connsiteX405" fmla="*/ 1443784 w 2103807"/>
              <a:gd name="connsiteY405" fmla="*/ 100986 h 270543"/>
              <a:gd name="connsiteX406" fmla="*/ 1452123 w 2103807"/>
              <a:gd name="connsiteY406" fmla="*/ 127914 h 270543"/>
              <a:gd name="connsiteX407" fmla="*/ 1454610 w 2103807"/>
              <a:gd name="connsiteY407" fmla="*/ 160170 h 270543"/>
              <a:gd name="connsiteX408" fmla="*/ 1407545 w 2103807"/>
              <a:gd name="connsiteY408" fmla="*/ 110161 h 270543"/>
              <a:gd name="connsiteX409" fmla="*/ 1399432 w 2103807"/>
              <a:gd name="connsiteY409" fmla="*/ 113120 h 270543"/>
              <a:gd name="connsiteX410" fmla="*/ 1392769 w 2103807"/>
              <a:gd name="connsiteY410" fmla="*/ 120813 h 270543"/>
              <a:gd name="connsiteX411" fmla="*/ 1387968 w 2103807"/>
              <a:gd name="connsiteY411" fmla="*/ 131762 h 270543"/>
              <a:gd name="connsiteX412" fmla="*/ 1385269 w 2103807"/>
              <a:gd name="connsiteY412" fmla="*/ 144782 h 270543"/>
              <a:gd name="connsiteX413" fmla="*/ 1427546 w 2103807"/>
              <a:gd name="connsiteY413" fmla="*/ 144782 h 270543"/>
              <a:gd name="connsiteX414" fmla="*/ 1426083 w 2103807"/>
              <a:gd name="connsiteY414" fmla="*/ 132650 h 270543"/>
              <a:gd name="connsiteX415" fmla="*/ 1422333 w 2103807"/>
              <a:gd name="connsiteY415" fmla="*/ 121701 h 270543"/>
              <a:gd name="connsiteX416" fmla="*/ 1416295 w 2103807"/>
              <a:gd name="connsiteY416" fmla="*/ 113415 h 270543"/>
              <a:gd name="connsiteX417" fmla="*/ 1407545 w 2103807"/>
              <a:gd name="connsiteY417" fmla="*/ 110161 h 270543"/>
              <a:gd name="connsiteX418" fmla="*/ 1533127 w 2103807"/>
              <a:gd name="connsiteY418" fmla="*/ 116965 h 270543"/>
              <a:gd name="connsiteX419" fmla="*/ 1525839 w 2103807"/>
              <a:gd name="connsiteY419" fmla="*/ 114303 h 270543"/>
              <a:gd name="connsiteX420" fmla="*/ 1520014 w 2103807"/>
              <a:gd name="connsiteY420" fmla="*/ 114894 h 270543"/>
              <a:gd name="connsiteX421" fmla="*/ 1511888 w 2103807"/>
              <a:gd name="connsiteY421" fmla="*/ 122589 h 270543"/>
              <a:gd name="connsiteX422" fmla="*/ 1507300 w 2103807"/>
              <a:gd name="connsiteY422" fmla="*/ 135018 h 270543"/>
              <a:gd name="connsiteX423" fmla="*/ 1505425 w 2103807"/>
              <a:gd name="connsiteY423" fmla="*/ 149812 h 270543"/>
              <a:gd name="connsiteX424" fmla="*/ 1505013 w 2103807"/>
              <a:gd name="connsiteY424" fmla="*/ 164608 h 270543"/>
              <a:gd name="connsiteX425" fmla="*/ 1505013 w 2103807"/>
              <a:gd name="connsiteY425" fmla="*/ 240956 h 270543"/>
              <a:gd name="connsiteX426" fmla="*/ 1504188 w 2103807"/>
              <a:gd name="connsiteY426" fmla="*/ 245692 h 270543"/>
              <a:gd name="connsiteX427" fmla="*/ 1501263 w 2103807"/>
              <a:gd name="connsiteY427" fmla="*/ 247171 h 270543"/>
              <a:gd name="connsiteX428" fmla="*/ 1481274 w 2103807"/>
              <a:gd name="connsiteY428" fmla="*/ 247171 h 270543"/>
              <a:gd name="connsiteX429" fmla="*/ 1478362 w 2103807"/>
              <a:gd name="connsiteY429" fmla="*/ 245986 h 270543"/>
              <a:gd name="connsiteX430" fmla="*/ 1477737 w 2103807"/>
              <a:gd name="connsiteY430" fmla="*/ 240659 h 270543"/>
              <a:gd name="connsiteX431" fmla="*/ 1477737 w 2103807"/>
              <a:gd name="connsiteY431" fmla="*/ 123475 h 270543"/>
              <a:gd name="connsiteX432" fmla="*/ 1477524 w 2103807"/>
              <a:gd name="connsiteY432" fmla="*/ 103651 h 270543"/>
              <a:gd name="connsiteX433" fmla="*/ 1477311 w 2103807"/>
              <a:gd name="connsiteY433" fmla="*/ 86487 h 270543"/>
              <a:gd name="connsiteX434" fmla="*/ 1478149 w 2103807"/>
              <a:gd name="connsiteY434" fmla="*/ 81456 h 270543"/>
              <a:gd name="connsiteX435" fmla="*/ 1481274 w 2103807"/>
              <a:gd name="connsiteY435" fmla="*/ 80271 h 270543"/>
              <a:gd name="connsiteX436" fmla="*/ 1501263 w 2103807"/>
              <a:gd name="connsiteY436" fmla="*/ 80271 h 270543"/>
              <a:gd name="connsiteX437" fmla="*/ 1504388 w 2103807"/>
              <a:gd name="connsiteY437" fmla="*/ 85007 h 270543"/>
              <a:gd name="connsiteX438" fmla="*/ 1504388 w 2103807"/>
              <a:gd name="connsiteY438" fmla="*/ 96252 h 270543"/>
              <a:gd name="connsiteX439" fmla="*/ 1511263 w 2103807"/>
              <a:gd name="connsiteY439" fmla="*/ 85304 h 270543"/>
              <a:gd name="connsiteX440" fmla="*/ 1520014 w 2103807"/>
              <a:gd name="connsiteY440" fmla="*/ 78792 h 270543"/>
              <a:gd name="connsiteX441" fmla="*/ 1528552 w 2103807"/>
              <a:gd name="connsiteY441" fmla="*/ 78200 h 270543"/>
              <a:gd name="connsiteX442" fmla="*/ 1535215 w 2103807"/>
              <a:gd name="connsiteY442" fmla="*/ 80865 h 270543"/>
              <a:gd name="connsiteX443" fmla="*/ 1536465 w 2103807"/>
              <a:gd name="connsiteY443" fmla="*/ 83231 h 270543"/>
              <a:gd name="connsiteX444" fmla="*/ 1536877 w 2103807"/>
              <a:gd name="connsiteY444" fmla="*/ 86487 h 270543"/>
              <a:gd name="connsiteX445" fmla="*/ 1536877 w 2103807"/>
              <a:gd name="connsiteY445" fmla="*/ 112232 h 270543"/>
              <a:gd name="connsiteX446" fmla="*/ 1536039 w 2103807"/>
              <a:gd name="connsiteY446" fmla="*/ 116965 h 270543"/>
              <a:gd name="connsiteX447" fmla="*/ 1533127 w 2103807"/>
              <a:gd name="connsiteY447" fmla="*/ 116965 h 270543"/>
              <a:gd name="connsiteX448" fmla="*/ 1608107 w 2103807"/>
              <a:gd name="connsiteY448" fmla="*/ 121701 h 270543"/>
              <a:gd name="connsiteX449" fmla="*/ 1606431 w 2103807"/>
              <a:gd name="connsiteY449" fmla="*/ 120813 h 270543"/>
              <a:gd name="connsiteX450" fmla="*/ 1605606 w 2103807"/>
              <a:gd name="connsiteY450" fmla="*/ 118150 h 270543"/>
              <a:gd name="connsiteX451" fmla="*/ 1605606 w 2103807"/>
              <a:gd name="connsiteY451" fmla="*/ 90925 h 270543"/>
              <a:gd name="connsiteX452" fmla="*/ 1606232 w 2103807"/>
              <a:gd name="connsiteY452" fmla="*/ 88854 h 270543"/>
              <a:gd name="connsiteX453" fmla="*/ 1606857 w 2103807"/>
              <a:gd name="connsiteY453" fmla="*/ 87966 h 270543"/>
              <a:gd name="connsiteX454" fmla="*/ 1607681 w 2103807"/>
              <a:gd name="connsiteY454" fmla="*/ 87375 h 270543"/>
              <a:gd name="connsiteX455" fmla="*/ 1608107 w 2103807"/>
              <a:gd name="connsiteY455" fmla="*/ 87375 h 270543"/>
              <a:gd name="connsiteX456" fmla="*/ 1720151 w 2103807"/>
              <a:gd name="connsiteY456" fmla="*/ 87375 h 270543"/>
              <a:gd name="connsiteX457" fmla="*/ 1721188 w 2103807"/>
              <a:gd name="connsiteY457" fmla="*/ 87966 h 270543"/>
              <a:gd name="connsiteX458" fmla="*/ 1721401 w 2103807"/>
              <a:gd name="connsiteY458" fmla="*/ 88261 h 270543"/>
              <a:gd name="connsiteX459" fmla="*/ 1721813 w 2103807"/>
              <a:gd name="connsiteY459" fmla="*/ 88261 h 270543"/>
              <a:gd name="connsiteX460" fmla="*/ 1722225 w 2103807"/>
              <a:gd name="connsiteY460" fmla="*/ 89149 h 270543"/>
              <a:gd name="connsiteX461" fmla="*/ 1722438 w 2103807"/>
              <a:gd name="connsiteY461" fmla="*/ 89741 h 270543"/>
              <a:gd name="connsiteX462" fmla="*/ 1722651 w 2103807"/>
              <a:gd name="connsiteY462" fmla="*/ 90925 h 270543"/>
              <a:gd name="connsiteX463" fmla="*/ 1722651 w 2103807"/>
              <a:gd name="connsiteY463" fmla="*/ 118150 h 270543"/>
              <a:gd name="connsiteX464" fmla="*/ 1722651 w 2103807"/>
              <a:gd name="connsiteY464" fmla="*/ 118742 h 270543"/>
              <a:gd name="connsiteX465" fmla="*/ 1722438 w 2103807"/>
              <a:gd name="connsiteY465" fmla="*/ 119333 h 270543"/>
              <a:gd name="connsiteX466" fmla="*/ 1722225 w 2103807"/>
              <a:gd name="connsiteY466" fmla="*/ 119925 h 270543"/>
              <a:gd name="connsiteX467" fmla="*/ 1721188 w 2103807"/>
              <a:gd name="connsiteY467" fmla="*/ 121404 h 270543"/>
              <a:gd name="connsiteX468" fmla="*/ 1720776 w 2103807"/>
              <a:gd name="connsiteY468" fmla="*/ 121701 h 270543"/>
              <a:gd name="connsiteX469" fmla="*/ 1720563 w 2103807"/>
              <a:gd name="connsiteY469" fmla="*/ 121701 h 270543"/>
              <a:gd name="connsiteX470" fmla="*/ 1720151 w 2103807"/>
              <a:gd name="connsiteY470" fmla="*/ 121701 h 270543"/>
              <a:gd name="connsiteX471" fmla="*/ 1608107 w 2103807"/>
              <a:gd name="connsiteY471" fmla="*/ 181773 h 270543"/>
              <a:gd name="connsiteX472" fmla="*/ 1606857 w 2103807"/>
              <a:gd name="connsiteY472" fmla="*/ 181181 h 270543"/>
              <a:gd name="connsiteX473" fmla="*/ 1606431 w 2103807"/>
              <a:gd name="connsiteY473" fmla="*/ 180884 h 270543"/>
              <a:gd name="connsiteX474" fmla="*/ 1606232 w 2103807"/>
              <a:gd name="connsiteY474" fmla="*/ 180588 h 270543"/>
              <a:gd name="connsiteX475" fmla="*/ 1605606 w 2103807"/>
              <a:gd name="connsiteY475" fmla="*/ 178222 h 270543"/>
              <a:gd name="connsiteX476" fmla="*/ 1605606 w 2103807"/>
              <a:gd name="connsiteY476" fmla="*/ 150997 h 270543"/>
              <a:gd name="connsiteX477" fmla="*/ 1605606 w 2103807"/>
              <a:gd name="connsiteY477" fmla="*/ 150406 h 270543"/>
              <a:gd name="connsiteX478" fmla="*/ 1606019 w 2103807"/>
              <a:gd name="connsiteY478" fmla="*/ 149221 h 270543"/>
              <a:gd name="connsiteX479" fmla="*/ 1606431 w 2103807"/>
              <a:gd name="connsiteY479" fmla="*/ 148332 h 270543"/>
              <a:gd name="connsiteX480" fmla="*/ 1607681 w 2103807"/>
              <a:gd name="connsiteY480" fmla="*/ 147446 h 270543"/>
              <a:gd name="connsiteX481" fmla="*/ 1608107 w 2103807"/>
              <a:gd name="connsiteY481" fmla="*/ 147446 h 270543"/>
              <a:gd name="connsiteX482" fmla="*/ 1720138 w 2103807"/>
              <a:gd name="connsiteY482" fmla="*/ 147446 h 270543"/>
              <a:gd name="connsiteX483" fmla="*/ 1722225 w 2103807"/>
              <a:gd name="connsiteY483" fmla="*/ 149221 h 270543"/>
              <a:gd name="connsiteX484" fmla="*/ 1722638 w 2103807"/>
              <a:gd name="connsiteY484" fmla="*/ 150406 h 270543"/>
              <a:gd name="connsiteX485" fmla="*/ 1722638 w 2103807"/>
              <a:gd name="connsiteY485" fmla="*/ 150997 h 270543"/>
              <a:gd name="connsiteX486" fmla="*/ 1722638 w 2103807"/>
              <a:gd name="connsiteY486" fmla="*/ 178222 h 270543"/>
              <a:gd name="connsiteX487" fmla="*/ 1722013 w 2103807"/>
              <a:gd name="connsiteY487" fmla="*/ 180588 h 270543"/>
              <a:gd name="connsiteX488" fmla="*/ 1720138 w 2103807"/>
              <a:gd name="connsiteY488" fmla="*/ 181773 h 270543"/>
              <a:gd name="connsiteX489" fmla="*/ 1861133 w 2103807"/>
              <a:gd name="connsiteY489" fmla="*/ 251608 h 270543"/>
              <a:gd name="connsiteX490" fmla="*/ 1836982 w 2103807"/>
              <a:gd name="connsiteY490" fmla="*/ 243027 h 270543"/>
              <a:gd name="connsiteX491" fmla="*/ 1820106 w 2103807"/>
              <a:gd name="connsiteY491" fmla="*/ 219355 h 270543"/>
              <a:gd name="connsiteX492" fmla="*/ 1810531 w 2103807"/>
              <a:gd name="connsiteY492" fmla="*/ 182364 h 270543"/>
              <a:gd name="connsiteX493" fmla="*/ 1807405 w 2103807"/>
              <a:gd name="connsiteY493" fmla="*/ 133833 h 270543"/>
              <a:gd name="connsiteX494" fmla="*/ 1808230 w 2103807"/>
              <a:gd name="connsiteY494" fmla="*/ 108681 h 270543"/>
              <a:gd name="connsiteX495" fmla="*/ 1811156 w 2103807"/>
              <a:gd name="connsiteY495" fmla="*/ 82344 h 270543"/>
              <a:gd name="connsiteX496" fmla="*/ 1817193 w 2103807"/>
              <a:gd name="connsiteY496" fmla="*/ 57487 h 270543"/>
              <a:gd name="connsiteX497" fmla="*/ 1826982 w 2103807"/>
              <a:gd name="connsiteY497" fmla="*/ 36181 h 270543"/>
              <a:gd name="connsiteX498" fmla="*/ 1841344 w 2103807"/>
              <a:gd name="connsiteY498" fmla="*/ 21679 h 270543"/>
              <a:gd name="connsiteX499" fmla="*/ 1861133 w 2103807"/>
              <a:gd name="connsiteY499" fmla="*/ 16058 h 270543"/>
              <a:gd name="connsiteX500" fmla="*/ 1880709 w 2103807"/>
              <a:gd name="connsiteY500" fmla="*/ 21679 h 270543"/>
              <a:gd name="connsiteX501" fmla="*/ 1894873 w 2103807"/>
              <a:gd name="connsiteY501" fmla="*/ 36181 h 270543"/>
              <a:gd name="connsiteX502" fmla="*/ 1904661 w 2103807"/>
              <a:gd name="connsiteY502" fmla="*/ 57487 h 270543"/>
              <a:gd name="connsiteX503" fmla="*/ 1910486 w 2103807"/>
              <a:gd name="connsiteY503" fmla="*/ 82639 h 270543"/>
              <a:gd name="connsiteX504" fmla="*/ 1913611 w 2103807"/>
              <a:gd name="connsiteY504" fmla="*/ 108976 h 270543"/>
              <a:gd name="connsiteX505" fmla="*/ 1914449 w 2103807"/>
              <a:gd name="connsiteY505" fmla="*/ 133833 h 270543"/>
              <a:gd name="connsiteX506" fmla="*/ 1911323 w 2103807"/>
              <a:gd name="connsiteY506" fmla="*/ 182067 h 270543"/>
              <a:gd name="connsiteX507" fmla="*/ 1901536 w 2103807"/>
              <a:gd name="connsiteY507" fmla="*/ 219355 h 270543"/>
              <a:gd name="connsiteX508" fmla="*/ 1885085 w 2103807"/>
              <a:gd name="connsiteY508" fmla="*/ 243027 h 270543"/>
              <a:gd name="connsiteX509" fmla="*/ 1861133 w 2103807"/>
              <a:gd name="connsiteY509" fmla="*/ 251608 h 270543"/>
              <a:gd name="connsiteX510" fmla="*/ 1861133 w 2103807"/>
              <a:gd name="connsiteY510" fmla="*/ 54528 h 270543"/>
              <a:gd name="connsiteX511" fmla="*/ 1851345 w 2103807"/>
              <a:gd name="connsiteY511" fmla="*/ 58374 h 270543"/>
              <a:gd name="connsiteX512" fmla="*/ 1843219 w 2103807"/>
              <a:gd name="connsiteY512" fmla="*/ 71690 h 270543"/>
              <a:gd name="connsiteX513" fmla="*/ 1837807 w 2103807"/>
              <a:gd name="connsiteY513" fmla="*/ 96252 h 270543"/>
              <a:gd name="connsiteX514" fmla="*/ 1835931 w 2103807"/>
              <a:gd name="connsiteY514" fmla="*/ 133833 h 270543"/>
              <a:gd name="connsiteX515" fmla="*/ 1837807 w 2103807"/>
              <a:gd name="connsiteY515" fmla="*/ 172007 h 270543"/>
              <a:gd name="connsiteX516" fmla="*/ 1843219 w 2103807"/>
              <a:gd name="connsiteY516" fmla="*/ 196272 h 270543"/>
              <a:gd name="connsiteX517" fmla="*/ 1851345 w 2103807"/>
              <a:gd name="connsiteY517" fmla="*/ 209292 h 270543"/>
              <a:gd name="connsiteX518" fmla="*/ 1861133 w 2103807"/>
              <a:gd name="connsiteY518" fmla="*/ 213140 h 270543"/>
              <a:gd name="connsiteX519" fmla="*/ 1870921 w 2103807"/>
              <a:gd name="connsiteY519" fmla="*/ 209292 h 270543"/>
              <a:gd name="connsiteX520" fmla="*/ 1878834 w 2103807"/>
              <a:gd name="connsiteY520" fmla="*/ 196272 h 270543"/>
              <a:gd name="connsiteX521" fmla="*/ 1884247 w 2103807"/>
              <a:gd name="connsiteY521" fmla="*/ 172007 h 270543"/>
              <a:gd name="connsiteX522" fmla="*/ 1886335 w 2103807"/>
              <a:gd name="connsiteY522" fmla="*/ 133833 h 270543"/>
              <a:gd name="connsiteX523" fmla="*/ 1884247 w 2103807"/>
              <a:gd name="connsiteY523" fmla="*/ 96252 h 270543"/>
              <a:gd name="connsiteX524" fmla="*/ 1878834 w 2103807"/>
              <a:gd name="connsiteY524" fmla="*/ 71690 h 270543"/>
              <a:gd name="connsiteX525" fmla="*/ 1870921 w 2103807"/>
              <a:gd name="connsiteY525" fmla="*/ 58374 h 270543"/>
              <a:gd name="connsiteX526" fmla="*/ 1861133 w 2103807"/>
              <a:gd name="connsiteY526" fmla="*/ 54528 h 270543"/>
              <a:gd name="connsiteX527" fmla="*/ 1954439 w 2103807"/>
              <a:gd name="connsiteY527" fmla="*/ 270549 h 270543"/>
              <a:gd name="connsiteX528" fmla="*/ 1941100 w 2103807"/>
              <a:gd name="connsiteY528" fmla="*/ 262854 h 270543"/>
              <a:gd name="connsiteX529" fmla="*/ 1935687 w 2103807"/>
              <a:gd name="connsiteY529" fmla="*/ 243915 h 270543"/>
              <a:gd name="connsiteX530" fmla="*/ 1941100 w 2103807"/>
              <a:gd name="connsiteY530" fmla="*/ 224977 h 270543"/>
              <a:gd name="connsiteX531" fmla="*/ 1954439 w 2103807"/>
              <a:gd name="connsiteY531" fmla="*/ 217282 h 270543"/>
              <a:gd name="connsiteX532" fmla="*/ 1967765 w 2103807"/>
              <a:gd name="connsiteY532" fmla="*/ 224977 h 270543"/>
              <a:gd name="connsiteX533" fmla="*/ 1973177 w 2103807"/>
              <a:gd name="connsiteY533" fmla="*/ 243915 h 270543"/>
              <a:gd name="connsiteX534" fmla="*/ 1967765 w 2103807"/>
              <a:gd name="connsiteY534" fmla="*/ 262854 h 270543"/>
              <a:gd name="connsiteX535" fmla="*/ 1954439 w 2103807"/>
              <a:gd name="connsiteY535" fmla="*/ 270549 h 270543"/>
              <a:gd name="connsiteX536" fmla="*/ 2050444 w 2103807"/>
              <a:gd name="connsiteY536" fmla="*/ 251608 h 270543"/>
              <a:gd name="connsiteX537" fmla="*/ 2026280 w 2103807"/>
              <a:gd name="connsiteY537" fmla="*/ 243027 h 270543"/>
              <a:gd name="connsiteX538" fmla="*/ 2009417 w 2103807"/>
              <a:gd name="connsiteY538" fmla="*/ 219355 h 270543"/>
              <a:gd name="connsiteX539" fmla="*/ 1999828 w 2103807"/>
              <a:gd name="connsiteY539" fmla="*/ 182364 h 270543"/>
              <a:gd name="connsiteX540" fmla="*/ 1996703 w 2103807"/>
              <a:gd name="connsiteY540" fmla="*/ 133833 h 270543"/>
              <a:gd name="connsiteX541" fmla="*/ 1997541 w 2103807"/>
              <a:gd name="connsiteY541" fmla="*/ 108681 h 270543"/>
              <a:gd name="connsiteX542" fmla="*/ 2000453 w 2103807"/>
              <a:gd name="connsiteY542" fmla="*/ 82344 h 270543"/>
              <a:gd name="connsiteX543" fmla="*/ 2006491 w 2103807"/>
              <a:gd name="connsiteY543" fmla="*/ 57487 h 270543"/>
              <a:gd name="connsiteX544" fmla="*/ 2016279 w 2103807"/>
              <a:gd name="connsiteY544" fmla="*/ 36181 h 270543"/>
              <a:gd name="connsiteX545" fmla="*/ 2030656 w 2103807"/>
              <a:gd name="connsiteY545" fmla="*/ 21679 h 270543"/>
              <a:gd name="connsiteX546" fmla="*/ 2050444 w 2103807"/>
              <a:gd name="connsiteY546" fmla="*/ 16058 h 270543"/>
              <a:gd name="connsiteX547" fmla="*/ 2070021 w 2103807"/>
              <a:gd name="connsiteY547" fmla="*/ 21679 h 270543"/>
              <a:gd name="connsiteX548" fmla="*/ 2084171 w 2103807"/>
              <a:gd name="connsiteY548" fmla="*/ 36181 h 270543"/>
              <a:gd name="connsiteX549" fmla="*/ 2093959 w 2103807"/>
              <a:gd name="connsiteY549" fmla="*/ 57487 h 270543"/>
              <a:gd name="connsiteX550" fmla="*/ 2099797 w 2103807"/>
              <a:gd name="connsiteY550" fmla="*/ 82639 h 270543"/>
              <a:gd name="connsiteX551" fmla="*/ 2102922 w 2103807"/>
              <a:gd name="connsiteY551" fmla="*/ 108976 h 270543"/>
              <a:gd name="connsiteX552" fmla="*/ 2103747 w 2103807"/>
              <a:gd name="connsiteY552" fmla="*/ 133833 h 270543"/>
              <a:gd name="connsiteX553" fmla="*/ 2100635 w 2103807"/>
              <a:gd name="connsiteY553" fmla="*/ 182067 h 270543"/>
              <a:gd name="connsiteX554" fmla="*/ 2090847 w 2103807"/>
              <a:gd name="connsiteY554" fmla="*/ 219355 h 270543"/>
              <a:gd name="connsiteX555" fmla="*/ 2074383 w 2103807"/>
              <a:gd name="connsiteY555" fmla="*/ 243027 h 270543"/>
              <a:gd name="connsiteX556" fmla="*/ 2050444 w 2103807"/>
              <a:gd name="connsiteY556" fmla="*/ 251608 h 270543"/>
              <a:gd name="connsiteX557" fmla="*/ 2050444 w 2103807"/>
              <a:gd name="connsiteY557" fmla="*/ 54528 h 270543"/>
              <a:gd name="connsiteX558" fmla="*/ 2040656 w 2103807"/>
              <a:gd name="connsiteY558" fmla="*/ 58374 h 270543"/>
              <a:gd name="connsiteX559" fmla="*/ 2032531 w 2103807"/>
              <a:gd name="connsiteY559" fmla="*/ 71690 h 270543"/>
              <a:gd name="connsiteX560" fmla="*/ 2027118 w 2103807"/>
              <a:gd name="connsiteY560" fmla="*/ 96252 h 270543"/>
              <a:gd name="connsiteX561" fmla="*/ 2025243 w 2103807"/>
              <a:gd name="connsiteY561" fmla="*/ 133833 h 270543"/>
              <a:gd name="connsiteX562" fmla="*/ 2027118 w 2103807"/>
              <a:gd name="connsiteY562" fmla="*/ 172007 h 270543"/>
              <a:gd name="connsiteX563" fmla="*/ 2032531 w 2103807"/>
              <a:gd name="connsiteY563" fmla="*/ 196272 h 270543"/>
              <a:gd name="connsiteX564" fmla="*/ 2040656 w 2103807"/>
              <a:gd name="connsiteY564" fmla="*/ 209292 h 270543"/>
              <a:gd name="connsiteX565" fmla="*/ 2050444 w 2103807"/>
              <a:gd name="connsiteY565" fmla="*/ 213140 h 270543"/>
              <a:gd name="connsiteX566" fmla="*/ 2060233 w 2103807"/>
              <a:gd name="connsiteY566" fmla="*/ 209292 h 270543"/>
              <a:gd name="connsiteX567" fmla="*/ 2068145 w 2103807"/>
              <a:gd name="connsiteY567" fmla="*/ 196272 h 270543"/>
              <a:gd name="connsiteX568" fmla="*/ 2073558 w 2103807"/>
              <a:gd name="connsiteY568" fmla="*/ 172007 h 270543"/>
              <a:gd name="connsiteX569" fmla="*/ 2075633 w 2103807"/>
              <a:gd name="connsiteY569" fmla="*/ 133833 h 270543"/>
              <a:gd name="connsiteX570" fmla="*/ 2073558 w 2103807"/>
              <a:gd name="connsiteY570" fmla="*/ 96252 h 270543"/>
              <a:gd name="connsiteX571" fmla="*/ 2068145 w 2103807"/>
              <a:gd name="connsiteY571" fmla="*/ 71690 h 270543"/>
              <a:gd name="connsiteX572" fmla="*/ 2060233 w 2103807"/>
              <a:gd name="connsiteY572" fmla="*/ 58374 h 270543"/>
              <a:gd name="connsiteX573" fmla="*/ 2050444 w 2103807"/>
              <a:gd name="connsiteY573" fmla="*/ 54528 h 27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</a:cxnLst>
            <a:rect l="l" t="t" r="r" b="b"/>
            <a:pathLst>
              <a:path w="2103807" h="270543">
                <a:moveTo>
                  <a:pt x="114484" y="244212"/>
                </a:moveTo>
                <a:cubicBezTo>
                  <a:pt x="110454" y="246185"/>
                  <a:pt x="105667" y="247861"/>
                  <a:pt x="100108" y="249242"/>
                </a:cubicBezTo>
                <a:cubicBezTo>
                  <a:pt x="94695" y="250624"/>
                  <a:pt x="88245" y="251313"/>
                  <a:pt x="80744" y="251313"/>
                </a:cubicBezTo>
                <a:cubicBezTo>
                  <a:pt x="68802" y="251313"/>
                  <a:pt x="57830" y="248452"/>
                  <a:pt x="47843" y="242732"/>
                </a:cubicBezTo>
                <a:cubicBezTo>
                  <a:pt x="37988" y="237207"/>
                  <a:pt x="29516" y="229317"/>
                  <a:pt x="22428" y="219058"/>
                </a:cubicBezTo>
                <a:cubicBezTo>
                  <a:pt x="15353" y="208602"/>
                  <a:pt x="9794" y="196174"/>
                  <a:pt x="5778" y="181773"/>
                </a:cubicBezTo>
                <a:cubicBezTo>
                  <a:pt x="1881" y="167173"/>
                  <a:pt x="-61" y="150997"/>
                  <a:pt x="-61" y="133241"/>
                </a:cubicBezTo>
                <a:cubicBezTo>
                  <a:pt x="-61" y="115881"/>
                  <a:pt x="1881" y="100000"/>
                  <a:pt x="5778" y="85598"/>
                </a:cubicBezTo>
                <a:cubicBezTo>
                  <a:pt x="9794" y="71000"/>
                  <a:pt x="15353" y="58572"/>
                  <a:pt x="22428" y="48313"/>
                </a:cubicBezTo>
                <a:cubicBezTo>
                  <a:pt x="29516" y="37857"/>
                  <a:pt x="37988" y="29769"/>
                  <a:pt x="47843" y="24047"/>
                </a:cubicBezTo>
                <a:cubicBezTo>
                  <a:pt x="57830" y="18327"/>
                  <a:pt x="68802" y="15466"/>
                  <a:pt x="80744" y="15466"/>
                </a:cubicBezTo>
                <a:cubicBezTo>
                  <a:pt x="86995" y="15466"/>
                  <a:pt x="93032" y="16058"/>
                  <a:pt x="98858" y="17241"/>
                </a:cubicBezTo>
                <a:cubicBezTo>
                  <a:pt x="104696" y="18227"/>
                  <a:pt x="110108" y="19807"/>
                  <a:pt x="115109" y="21976"/>
                </a:cubicBezTo>
                <a:cubicBezTo>
                  <a:pt x="117050" y="22963"/>
                  <a:pt x="118021" y="24145"/>
                  <a:pt x="118021" y="25527"/>
                </a:cubicBezTo>
                <a:cubicBezTo>
                  <a:pt x="118168" y="26908"/>
                  <a:pt x="118234" y="28584"/>
                  <a:pt x="118234" y="30557"/>
                </a:cubicBezTo>
                <a:lnTo>
                  <a:pt x="117808" y="56008"/>
                </a:lnTo>
                <a:cubicBezTo>
                  <a:pt x="117808" y="59360"/>
                  <a:pt x="117263" y="61235"/>
                  <a:pt x="116146" y="61629"/>
                </a:cubicBezTo>
                <a:cubicBezTo>
                  <a:pt x="115042" y="62024"/>
                  <a:pt x="113234" y="61728"/>
                  <a:pt x="110733" y="60741"/>
                </a:cubicBezTo>
                <a:cubicBezTo>
                  <a:pt x="104483" y="58177"/>
                  <a:pt x="98858" y="56501"/>
                  <a:pt x="93870" y="55711"/>
                </a:cubicBezTo>
                <a:cubicBezTo>
                  <a:pt x="89003" y="54725"/>
                  <a:pt x="83936" y="54231"/>
                  <a:pt x="78656" y="54231"/>
                </a:cubicBezTo>
                <a:cubicBezTo>
                  <a:pt x="70890" y="54231"/>
                  <a:pt x="63881" y="56204"/>
                  <a:pt x="57631" y="60150"/>
                </a:cubicBezTo>
                <a:cubicBezTo>
                  <a:pt x="51526" y="63897"/>
                  <a:pt x="46313" y="69322"/>
                  <a:pt x="42004" y="76426"/>
                </a:cubicBezTo>
                <a:cubicBezTo>
                  <a:pt x="37708" y="83331"/>
                  <a:pt x="34371" y="91615"/>
                  <a:pt x="32017" y="101283"/>
                </a:cubicBezTo>
                <a:cubicBezTo>
                  <a:pt x="29796" y="110949"/>
                  <a:pt x="28679" y="121603"/>
                  <a:pt x="28679" y="133241"/>
                </a:cubicBezTo>
                <a:cubicBezTo>
                  <a:pt x="28679" y="144683"/>
                  <a:pt x="29929" y="155237"/>
                  <a:pt x="32429" y="164905"/>
                </a:cubicBezTo>
                <a:cubicBezTo>
                  <a:pt x="34929" y="174374"/>
                  <a:pt x="38400" y="182661"/>
                  <a:pt x="42842" y="189762"/>
                </a:cubicBezTo>
                <a:cubicBezTo>
                  <a:pt x="47284" y="196667"/>
                  <a:pt x="52497" y="202289"/>
                  <a:pt x="58455" y="206630"/>
                </a:cubicBezTo>
                <a:cubicBezTo>
                  <a:pt x="64573" y="210772"/>
                  <a:pt x="71235" y="213336"/>
                  <a:pt x="78457" y="214323"/>
                </a:cubicBezTo>
                <a:cubicBezTo>
                  <a:pt x="85119" y="215309"/>
                  <a:pt x="91503" y="215014"/>
                  <a:pt x="97607" y="213436"/>
                </a:cubicBezTo>
                <a:cubicBezTo>
                  <a:pt x="103725" y="211660"/>
                  <a:pt x="108725" y="209785"/>
                  <a:pt x="112609" y="207813"/>
                </a:cubicBezTo>
                <a:cubicBezTo>
                  <a:pt x="114417" y="206826"/>
                  <a:pt x="115588" y="206630"/>
                  <a:pt x="116146" y="207221"/>
                </a:cubicBezTo>
                <a:cubicBezTo>
                  <a:pt x="116705" y="207616"/>
                  <a:pt x="117050" y="208799"/>
                  <a:pt x="117183" y="210772"/>
                </a:cubicBezTo>
                <a:lnTo>
                  <a:pt x="118234" y="237405"/>
                </a:lnTo>
                <a:cubicBezTo>
                  <a:pt x="118367" y="239575"/>
                  <a:pt x="118168" y="241054"/>
                  <a:pt x="117609" y="241844"/>
                </a:cubicBezTo>
                <a:cubicBezTo>
                  <a:pt x="117050" y="242632"/>
                  <a:pt x="116013" y="243422"/>
                  <a:pt x="114484" y="244212"/>
                </a:cubicBezTo>
                <a:close/>
                <a:moveTo>
                  <a:pt x="234228" y="224089"/>
                </a:moveTo>
                <a:cubicBezTo>
                  <a:pt x="229095" y="233361"/>
                  <a:pt x="222911" y="240266"/>
                  <a:pt x="215689" y="244803"/>
                </a:cubicBezTo>
                <a:cubicBezTo>
                  <a:pt x="208614" y="249537"/>
                  <a:pt x="200701" y="251905"/>
                  <a:pt x="191950" y="251905"/>
                </a:cubicBezTo>
                <a:cubicBezTo>
                  <a:pt x="182787" y="251905"/>
                  <a:pt x="174742" y="249537"/>
                  <a:pt x="167799" y="244803"/>
                </a:cubicBezTo>
                <a:cubicBezTo>
                  <a:pt x="160990" y="240068"/>
                  <a:pt x="155232" y="233756"/>
                  <a:pt x="150511" y="225865"/>
                </a:cubicBezTo>
                <a:cubicBezTo>
                  <a:pt x="145923" y="217775"/>
                  <a:pt x="142451" y="208404"/>
                  <a:pt x="140097" y="197752"/>
                </a:cubicBezTo>
                <a:cubicBezTo>
                  <a:pt x="137744" y="187100"/>
                  <a:pt x="136560" y="175854"/>
                  <a:pt x="136560" y="164017"/>
                </a:cubicBezTo>
                <a:cubicBezTo>
                  <a:pt x="136560" y="152180"/>
                  <a:pt x="137664" y="140936"/>
                  <a:pt x="139885" y="130282"/>
                </a:cubicBezTo>
                <a:cubicBezTo>
                  <a:pt x="142252" y="119630"/>
                  <a:pt x="145723" y="110357"/>
                  <a:pt x="150298" y="102466"/>
                </a:cubicBezTo>
                <a:cubicBezTo>
                  <a:pt x="155019" y="94378"/>
                  <a:pt x="160857" y="88064"/>
                  <a:pt x="167799" y="83527"/>
                </a:cubicBezTo>
                <a:cubicBezTo>
                  <a:pt x="174742" y="78792"/>
                  <a:pt x="182787" y="76426"/>
                  <a:pt x="191950" y="76426"/>
                </a:cubicBezTo>
                <a:cubicBezTo>
                  <a:pt x="201113" y="76426"/>
                  <a:pt x="209172" y="78792"/>
                  <a:pt x="216115" y="83527"/>
                </a:cubicBezTo>
                <a:cubicBezTo>
                  <a:pt x="223057" y="88261"/>
                  <a:pt x="228815" y="94673"/>
                  <a:pt x="233390" y="102762"/>
                </a:cubicBezTo>
                <a:cubicBezTo>
                  <a:pt x="238111" y="110654"/>
                  <a:pt x="241662" y="119925"/>
                  <a:pt x="244016" y="130579"/>
                </a:cubicBezTo>
                <a:cubicBezTo>
                  <a:pt x="246383" y="141034"/>
                  <a:pt x="247554" y="152180"/>
                  <a:pt x="247554" y="164017"/>
                </a:cubicBezTo>
                <a:cubicBezTo>
                  <a:pt x="247554" y="175658"/>
                  <a:pt x="246383" y="186705"/>
                  <a:pt x="244016" y="197160"/>
                </a:cubicBezTo>
                <a:cubicBezTo>
                  <a:pt x="241795" y="207418"/>
                  <a:pt x="238537" y="216396"/>
                  <a:pt x="234228" y="224089"/>
                </a:cubicBezTo>
                <a:close/>
                <a:moveTo>
                  <a:pt x="191950" y="111047"/>
                </a:moveTo>
                <a:cubicBezTo>
                  <a:pt x="187375" y="111047"/>
                  <a:pt x="183346" y="112627"/>
                  <a:pt x="179875" y="115782"/>
                </a:cubicBezTo>
                <a:cubicBezTo>
                  <a:pt x="176404" y="118742"/>
                  <a:pt x="173491" y="122687"/>
                  <a:pt x="171124" y="127620"/>
                </a:cubicBezTo>
                <a:cubicBezTo>
                  <a:pt x="168903" y="132552"/>
                  <a:pt x="167174" y="138173"/>
                  <a:pt x="165924" y="144487"/>
                </a:cubicBezTo>
                <a:cubicBezTo>
                  <a:pt x="164807" y="150799"/>
                  <a:pt x="164262" y="157310"/>
                  <a:pt x="164262" y="164017"/>
                </a:cubicBezTo>
                <a:cubicBezTo>
                  <a:pt x="164262" y="170725"/>
                  <a:pt x="164807" y="177235"/>
                  <a:pt x="165924" y="183547"/>
                </a:cubicBezTo>
                <a:cubicBezTo>
                  <a:pt x="167174" y="189860"/>
                  <a:pt x="168903" y="195582"/>
                  <a:pt x="171124" y="200711"/>
                </a:cubicBezTo>
                <a:cubicBezTo>
                  <a:pt x="173491" y="205643"/>
                  <a:pt x="176404" y="209687"/>
                  <a:pt x="179875" y="212843"/>
                </a:cubicBezTo>
                <a:cubicBezTo>
                  <a:pt x="183346" y="215802"/>
                  <a:pt x="187375" y="217282"/>
                  <a:pt x="191950" y="217282"/>
                </a:cubicBezTo>
                <a:cubicBezTo>
                  <a:pt x="196671" y="217282"/>
                  <a:pt x="200768" y="215802"/>
                  <a:pt x="204238" y="212843"/>
                </a:cubicBezTo>
                <a:cubicBezTo>
                  <a:pt x="207710" y="209687"/>
                  <a:pt x="210556" y="205643"/>
                  <a:pt x="212776" y="200711"/>
                </a:cubicBezTo>
                <a:cubicBezTo>
                  <a:pt x="215144" y="195582"/>
                  <a:pt x="216873" y="189860"/>
                  <a:pt x="217990" y="183547"/>
                </a:cubicBezTo>
                <a:cubicBezTo>
                  <a:pt x="219094" y="177235"/>
                  <a:pt x="219652" y="170725"/>
                  <a:pt x="219652" y="164017"/>
                </a:cubicBezTo>
                <a:cubicBezTo>
                  <a:pt x="219652" y="157507"/>
                  <a:pt x="219094" y="151095"/>
                  <a:pt x="217990" y="144782"/>
                </a:cubicBezTo>
                <a:cubicBezTo>
                  <a:pt x="216873" y="138470"/>
                  <a:pt x="215144" y="132846"/>
                  <a:pt x="212776" y="127914"/>
                </a:cubicBezTo>
                <a:cubicBezTo>
                  <a:pt x="210556" y="122786"/>
                  <a:pt x="207710" y="118742"/>
                  <a:pt x="204238" y="115782"/>
                </a:cubicBezTo>
                <a:cubicBezTo>
                  <a:pt x="200768" y="112627"/>
                  <a:pt x="196671" y="111047"/>
                  <a:pt x="191950" y="111047"/>
                </a:cubicBezTo>
                <a:close/>
                <a:moveTo>
                  <a:pt x="326071" y="116965"/>
                </a:moveTo>
                <a:cubicBezTo>
                  <a:pt x="323438" y="115388"/>
                  <a:pt x="321004" y="114499"/>
                  <a:pt x="318783" y="114303"/>
                </a:cubicBezTo>
                <a:cubicBezTo>
                  <a:pt x="316562" y="113908"/>
                  <a:pt x="314620" y="114106"/>
                  <a:pt x="312945" y="114894"/>
                </a:cubicBezTo>
                <a:cubicBezTo>
                  <a:pt x="309620" y="116472"/>
                  <a:pt x="306907" y="119037"/>
                  <a:pt x="304832" y="122589"/>
                </a:cubicBezTo>
                <a:cubicBezTo>
                  <a:pt x="302890" y="126140"/>
                  <a:pt x="301361" y="130282"/>
                  <a:pt x="300244" y="135018"/>
                </a:cubicBezTo>
                <a:cubicBezTo>
                  <a:pt x="299273" y="139751"/>
                  <a:pt x="298648" y="144683"/>
                  <a:pt x="298369" y="149812"/>
                </a:cubicBezTo>
                <a:cubicBezTo>
                  <a:pt x="298090" y="154943"/>
                  <a:pt x="297956" y="159875"/>
                  <a:pt x="297956" y="164608"/>
                </a:cubicBezTo>
                <a:lnTo>
                  <a:pt x="297956" y="240956"/>
                </a:lnTo>
                <a:cubicBezTo>
                  <a:pt x="297956" y="243324"/>
                  <a:pt x="297677" y="244902"/>
                  <a:pt x="297119" y="245692"/>
                </a:cubicBezTo>
                <a:cubicBezTo>
                  <a:pt x="296706" y="246678"/>
                  <a:pt x="295736" y="247171"/>
                  <a:pt x="294206" y="247171"/>
                </a:cubicBezTo>
                <a:lnTo>
                  <a:pt x="274218" y="247171"/>
                </a:lnTo>
                <a:cubicBezTo>
                  <a:pt x="272688" y="247171"/>
                  <a:pt x="271718" y="246776"/>
                  <a:pt x="271305" y="245986"/>
                </a:cubicBezTo>
                <a:cubicBezTo>
                  <a:pt x="270880" y="245198"/>
                  <a:pt x="270680" y="243422"/>
                  <a:pt x="270680" y="240659"/>
                </a:cubicBezTo>
                <a:lnTo>
                  <a:pt x="270680" y="123475"/>
                </a:lnTo>
                <a:cubicBezTo>
                  <a:pt x="270680" y="117164"/>
                  <a:pt x="270601" y="110554"/>
                  <a:pt x="270468" y="103649"/>
                </a:cubicBezTo>
                <a:cubicBezTo>
                  <a:pt x="270321" y="96746"/>
                  <a:pt x="270255" y="91024"/>
                  <a:pt x="270255" y="86487"/>
                </a:cubicBezTo>
                <a:cubicBezTo>
                  <a:pt x="270255" y="83922"/>
                  <a:pt x="270534" y="82244"/>
                  <a:pt x="271093" y="81456"/>
                </a:cubicBezTo>
                <a:cubicBezTo>
                  <a:pt x="271651" y="80666"/>
                  <a:pt x="272688" y="80271"/>
                  <a:pt x="274218" y="80271"/>
                </a:cubicBezTo>
                <a:lnTo>
                  <a:pt x="294206" y="80271"/>
                </a:lnTo>
                <a:cubicBezTo>
                  <a:pt x="296294" y="80271"/>
                  <a:pt x="297331" y="81851"/>
                  <a:pt x="297331" y="85007"/>
                </a:cubicBezTo>
                <a:lnTo>
                  <a:pt x="297331" y="96252"/>
                </a:lnTo>
                <a:cubicBezTo>
                  <a:pt x="299140" y="92503"/>
                  <a:pt x="301428" y="88854"/>
                  <a:pt x="304207" y="85304"/>
                </a:cubicBezTo>
                <a:cubicBezTo>
                  <a:pt x="306973" y="81751"/>
                  <a:pt x="309899" y="79582"/>
                  <a:pt x="312945" y="78792"/>
                </a:cubicBezTo>
                <a:cubicBezTo>
                  <a:pt x="315870" y="78004"/>
                  <a:pt x="318716" y="77805"/>
                  <a:pt x="321483" y="78200"/>
                </a:cubicBezTo>
                <a:cubicBezTo>
                  <a:pt x="324408" y="78399"/>
                  <a:pt x="326629" y="79285"/>
                  <a:pt x="328158" y="80865"/>
                </a:cubicBezTo>
                <a:cubicBezTo>
                  <a:pt x="328850" y="81653"/>
                  <a:pt x="329262" y="82443"/>
                  <a:pt x="329409" y="83231"/>
                </a:cubicBezTo>
                <a:cubicBezTo>
                  <a:pt x="329675" y="83824"/>
                  <a:pt x="329821" y="84909"/>
                  <a:pt x="329821" y="86487"/>
                </a:cubicBezTo>
                <a:lnTo>
                  <a:pt x="329821" y="112232"/>
                </a:lnTo>
                <a:cubicBezTo>
                  <a:pt x="329821" y="114401"/>
                  <a:pt x="329542" y="115979"/>
                  <a:pt x="328983" y="116965"/>
                </a:cubicBezTo>
                <a:cubicBezTo>
                  <a:pt x="328425" y="117952"/>
                  <a:pt x="327454" y="117952"/>
                  <a:pt x="326071" y="116965"/>
                </a:cubicBezTo>
                <a:close/>
                <a:moveTo>
                  <a:pt x="373548" y="241253"/>
                </a:moveTo>
                <a:cubicBezTo>
                  <a:pt x="373548" y="243619"/>
                  <a:pt x="373282" y="245198"/>
                  <a:pt x="372723" y="245986"/>
                </a:cubicBezTo>
                <a:cubicBezTo>
                  <a:pt x="372165" y="246776"/>
                  <a:pt x="371128" y="247171"/>
                  <a:pt x="369598" y="247171"/>
                </a:cubicBezTo>
                <a:lnTo>
                  <a:pt x="350235" y="247171"/>
                </a:lnTo>
                <a:cubicBezTo>
                  <a:pt x="348559" y="247171"/>
                  <a:pt x="347455" y="246678"/>
                  <a:pt x="346897" y="245692"/>
                </a:cubicBezTo>
                <a:cubicBezTo>
                  <a:pt x="346338" y="244705"/>
                  <a:pt x="346059" y="243125"/>
                  <a:pt x="346059" y="240956"/>
                </a:cubicBezTo>
                <a:lnTo>
                  <a:pt x="346059" y="125252"/>
                </a:lnTo>
                <a:cubicBezTo>
                  <a:pt x="346059" y="117755"/>
                  <a:pt x="346059" y="110161"/>
                  <a:pt x="346059" y="102466"/>
                </a:cubicBezTo>
                <a:cubicBezTo>
                  <a:pt x="346205" y="94773"/>
                  <a:pt x="346059" y="88953"/>
                  <a:pt x="345647" y="85007"/>
                </a:cubicBezTo>
                <a:cubicBezTo>
                  <a:pt x="345367" y="82838"/>
                  <a:pt x="345514" y="81456"/>
                  <a:pt x="346059" y="80865"/>
                </a:cubicBezTo>
                <a:cubicBezTo>
                  <a:pt x="346617" y="80271"/>
                  <a:pt x="347868" y="79977"/>
                  <a:pt x="349809" y="79977"/>
                </a:cubicBezTo>
                <a:lnTo>
                  <a:pt x="369598" y="79977"/>
                </a:lnTo>
                <a:cubicBezTo>
                  <a:pt x="371128" y="79977"/>
                  <a:pt x="372098" y="80173"/>
                  <a:pt x="372511" y="80568"/>
                </a:cubicBezTo>
                <a:cubicBezTo>
                  <a:pt x="372936" y="80963"/>
                  <a:pt x="373136" y="82048"/>
                  <a:pt x="373136" y="83824"/>
                </a:cubicBezTo>
                <a:lnTo>
                  <a:pt x="373136" y="95068"/>
                </a:lnTo>
                <a:cubicBezTo>
                  <a:pt x="376048" y="90727"/>
                  <a:pt x="379799" y="86783"/>
                  <a:pt x="384387" y="83231"/>
                </a:cubicBezTo>
                <a:cubicBezTo>
                  <a:pt x="389108" y="79483"/>
                  <a:pt x="393896" y="77609"/>
                  <a:pt x="398750" y="77609"/>
                </a:cubicBezTo>
                <a:cubicBezTo>
                  <a:pt x="412634" y="77609"/>
                  <a:pt x="422768" y="83231"/>
                  <a:pt x="429164" y="94476"/>
                </a:cubicBezTo>
                <a:cubicBezTo>
                  <a:pt x="435681" y="105722"/>
                  <a:pt x="438953" y="122096"/>
                  <a:pt x="438953" y="143599"/>
                </a:cubicBezTo>
                <a:lnTo>
                  <a:pt x="438953" y="241253"/>
                </a:lnTo>
                <a:cubicBezTo>
                  <a:pt x="438953" y="243619"/>
                  <a:pt x="438673" y="245198"/>
                  <a:pt x="438115" y="245986"/>
                </a:cubicBezTo>
                <a:cubicBezTo>
                  <a:pt x="437556" y="246776"/>
                  <a:pt x="436519" y="247171"/>
                  <a:pt x="434989" y="247171"/>
                </a:cubicBezTo>
                <a:lnTo>
                  <a:pt x="415626" y="247171"/>
                </a:lnTo>
                <a:cubicBezTo>
                  <a:pt x="412847" y="247171"/>
                  <a:pt x="411463" y="245098"/>
                  <a:pt x="411463" y="240956"/>
                </a:cubicBezTo>
                <a:lnTo>
                  <a:pt x="411463" y="149517"/>
                </a:lnTo>
                <a:cubicBezTo>
                  <a:pt x="411463" y="125647"/>
                  <a:pt x="406397" y="113711"/>
                  <a:pt x="396250" y="113711"/>
                </a:cubicBezTo>
                <a:cubicBezTo>
                  <a:pt x="389174" y="113711"/>
                  <a:pt x="383615" y="116965"/>
                  <a:pt x="379599" y="123475"/>
                </a:cubicBezTo>
                <a:cubicBezTo>
                  <a:pt x="375569" y="129987"/>
                  <a:pt x="373561" y="138863"/>
                  <a:pt x="373561" y="150109"/>
                </a:cubicBezTo>
                <a:close/>
                <a:moveTo>
                  <a:pt x="562859" y="169935"/>
                </a:moveTo>
                <a:cubicBezTo>
                  <a:pt x="562726" y="172303"/>
                  <a:pt x="562301" y="174178"/>
                  <a:pt x="561609" y="175557"/>
                </a:cubicBezTo>
                <a:cubicBezTo>
                  <a:pt x="561051" y="176742"/>
                  <a:pt x="559947" y="177334"/>
                  <a:pt x="558271" y="177334"/>
                </a:cubicBezTo>
                <a:lnTo>
                  <a:pt x="493093" y="177334"/>
                </a:lnTo>
                <a:cubicBezTo>
                  <a:pt x="494063" y="190552"/>
                  <a:pt x="496976" y="200316"/>
                  <a:pt x="501844" y="206630"/>
                </a:cubicBezTo>
                <a:cubicBezTo>
                  <a:pt x="506844" y="212943"/>
                  <a:pt x="512735" y="216295"/>
                  <a:pt x="519544" y="216690"/>
                </a:cubicBezTo>
                <a:cubicBezTo>
                  <a:pt x="525928" y="217085"/>
                  <a:pt x="531487" y="216197"/>
                  <a:pt x="536208" y="214028"/>
                </a:cubicBezTo>
                <a:cubicBezTo>
                  <a:pt x="541062" y="211857"/>
                  <a:pt x="545717" y="208799"/>
                  <a:pt x="550159" y="204853"/>
                </a:cubicBezTo>
                <a:cubicBezTo>
                  <a:pt x="552100" y="203079"/>
                  <a:pt x="553417" y="202586"/>
                  <a:pt x="554109" y="203374"/>
                </a:cubicBezTo>
                <a:cubicBezTo>
                  <a:pt x="554800" y="204164"/>
                  <a:pt x="555159" y="206235"/>
                  <a:pt x="555159" y="209589"/>
                </a:cubicBezTo>
                <a:lnTo>
                  <a:pt x="555159" y="231783"/>
                </a:lnTo>
                <a:cubicBezTo>
                  <a:pt x="555159" y="233953"/>
                  <a:pt x="554946" y="235432"/>
                  <a:pt x="554534" y="236222"/>
                </a:cubicBezTo>
                <a:cubicBezTo>
                  <a:pt x="554255" y="237010"/>
                  <a:pt x="553484" y="238095"/>
                  <a:pt x="552233" y="239476"/>
                </a:cubicBezTo>
                <a:cubicBezTo>
                  <a:pt x="548217" y="243422"/>
                  <a:pt x="543070" y="246381"/>
                  <a:pt x="536833" y="248354"/>
                </a:cubicBezTo>
                <a:cubicBezTo>
                  <a:pt x="530716" y="250327"/>
                  <a:pt x="524678" y="251313"/>
                  <a:pt x="518706" y="251313"/>
                </a:cubicBezTo>
                <a:cubicBezTo>
                  <a:pt x="502043" y="251313"/>
                  <a:pt x="488864" y="243719"/>
                  <a:pt x="479142" y="228527"/>
                </a:cubicBezTo>
                <a:cubicBezTo>
                  <a:pt x="469554" y="213336"/>
                  <a:pt x="464766" y="191735"/>
                  <a:pt x="464766" y="163720"/>
                </a:cubicBezTo>
                <a:cubicBezTo>
                  <a:pt x="464766" y="153265"/>
                  <a:pt x="465736" y="142809"/>
                  <a:pt x="467691" y="132353"/>
                </a:cubicBezTo>
                <a:cubicBezTo>
                  <a:pt x="469633" y="121898"/>
                  <a:pt x="472759" y="112527"/>
                  <a:pt x="477054" y="104242"/>
                </a:cubicBezTo>
                <a:cubicBezTo>
                  <a:pt x="481363" y="95759"/>
                  <a:pt x="486643" y="88953"/>
                  <a:pt x="492880" y="83824"/>
                </a:cubicBezTo>
                <a:cubicBezTo>
                  <a:pt x="499130" y="78497"/>
                  <a:pt x="506564" y="75832"/>
                  <a:pt x="515169" y="75832"/>
                </a:cubicBezTo>
                <a:cubicBezTo>
                  <a:pt x="523920" y="75832"/>
                  <a:pt x="531274" y="78102"/>
                  <a:pt x="537245" y="82639"/>
                </a:cubicBezTo>
                <a:cubicBezTo>
                  <a:pt x="543349" y="87176"/>
                  <a:pt x="548283" y="93293"/>
                  <a:pt x="552034" y="100986"/>
                </a:cubicBezTo>
                <a:cubicBezTo>
                  <a:pt x="555917" y="108681"/>
                  <a:pt x="558697" y="117657"/>
                  <a:pt x="560359" y="127914"/>
                </a:cubicBezTo>
                <a:cubicBezTo>
                  <a:pt x="562021" y="137977"/>
                  <a:pt x="562859" y="148727"/>
                  <a:pt x="562859" y="160170"/>
                </a:cubicBezTo>
                <a:close/>
                <a:moveTo>
                  <a:pt x="515794" y="110161"/>
                </a:moveTo>
                <a:cubicBezTo>
                  <a:pt x="512882" y="110161"/>
                  <a:pt x="510168" y="111147"/>
                  <a:pt x="507668" y="113120"/>
                </a:cubicBezTo>
                <a:cubicBezTo>
                  <a:pt x="505168" y="115093"/>
                  <a:pt x="502947" y="117657"/>
                  <a:pt x="501005" y="120813"/>
                </a:cubicBezTo>
                <a:cubicBezTo>
                  <a:pt x="499197" y="123969"/>
                  <a:pt x="497601" y="127620"/>
                  <a:pt x="496218" y="131762"/>
                </a:cubicBezTo>
                <a:cubicBezTo>
                  <a:pt x="494835" y="135904"/>
                  <a:pt x="493931" y="140245"/>
                  <a:pt x="493505" y="144782"/>
                </a:cubicBezTo>
                <a:lnTo>
                  <a:pt x="535782" y="144782"/>
                </a:lnTo>
                <a:cubicBezTo>
                  <a:pt x="535782" y="140836"/>
                  <a:pt x="535304" y="136792"/>
                  <a:pt x="534333" y="132650"/>
                </a:cubicBezTo>
                <a:cubicBezTo>
                  <a:pt x="533495" y="128508"/>
                  <a:pt x="532245" y="124857"/>
                  <a:pt x="530582" y="121701"/>
                </a:cubicBezTo>
                <a:cubicBezTo>
                  <a:pt x="529053" y="118347"/>
                  <a:pt x="527045" y="115586"/>
                  <a:pt x="524545" y="113415"/>
                </a:cubicBezTo>
                <a:cubicBezTo>
                  <a:pt x="522045" y="111245"/>
                  <a:pt x="519132" y="110161"/>
                  <a:pt x="515794" y="110161"/>
                </a:cubicBezTo>
                <a:close/>
                <a:moveTo>
                  <a:pt x="641376" y="116965"/>
                </a:moveTo>
                <a:cubicBezTo>
                  <a:pt x="638730" y="115388"/>
                  <a:pt x="636310" y="114499"/>
                  <a:pt x="634089" y="114303"/>
                </a:cubicBezTo>
                <a:cubicBezTo>
                  <a:pt x="631868" y="113908"/>
                  <a:pt x="629913" y="114106"/>
                  <a:pt x="628250" y="114894"/>
                </a:cubicBezTo>
                <a:cubicBezTo>
                  <a:pt x="624925" y="116472"/>
                  <a:pt x="622213" y="119037"/>
                  <a:pt x="620125" y="122589"/>
                </a:cubicBezTo>
                <a:cubicBezTo>
                  <a:pt x="618183" y="126140"/>
                  <a:pt x="616654" y="130282"/>
                  <a:pt x="615550" y="135018"/>
                </a:cubicBezTo>
                <a:cubicBezTo>
                  <a:pt x="614579" y="139751"/>
                  <a:pt x="613954" y="144683"/>
                  <a:pt x="613675" y="149812"/>
                </a:cubicBezTo>
                <a:cubicBezTo>
                  <a:pt x="613396" y="154943"/>
                  <a:pt x="613262" y="159875"/>
                  <a:pt x="613262" y="164608"/>
                </a:cubicBezTo>
                <a:lnTo>
                  <a:pt x="613262" y="240956"/>
                </a:lnTo>
                <a:cubicBezTo>
                  <a:pt x="613262" y="243324"/>
                  <a:pt x="612983" y="244902"/>
                  <a:pt x="612424" y="245692"/>
                </a:cubicBezTo>
                <a:cubicBezTo>
                  <a:pt x="612012" y="246678"/>
                  <a:pt x="611042" y="247171"/>
                  <a:pt x="609512" y="247171"/>
                </a:cubicBezTo>
                <a:lnTo>
                  <a:pt x="589524" y="247171"/>
                </a:lnTo>
                <a:cubicBezTo>
                  <a:pt x="587994" y="247171"/>
                  <a:pt x="587024" y="246776"/>
                  <a:pt x="586598" y="245986"/>
                </a:cubicBezTo>
                <a:cubicBezTo>
                  <a:pt x="586186" y="245198"/>
                  <a:pt x="585973" y="243422"/>
                  <a:pt x="585973" y="240659"/>
                </a:cubicBezTo>
                <a:lnTo>
                  <a:pt x="585973" y="123475"/>
                </a:lnTo>
                <a:cubicBezTo>
                  <a:pt x="585973" y="117164"/>
                  <a:pt x="585906" y="110554"/>
                  <a:pt x="585773" y="103649"/>
                </a:cubicBezTo>
                <a:cubicBezTo>
                  <a:pt x="585627" y="96746"/>
                  <a:pt x="585561" y="91024"/>
                  <a:pt x="585561" y="86487"/>
                </a:cubicBezTo>
                <a:cubicBezTo>
                  <a:pt x="585561" y="83922"/>
                  <a:pt x="585840" y="82244"/>
                  <a:pt x="586385" y="81456"/>
                </a:cubicBezTo>
                <a:cubicBezTo>
                  <a:pt x="586944" y="80666"/>
                  <a:pt x="587994" y="80271"/>
                  <a:pt x="589510" y="80271"/>
                </a:cubicBezTo>
                <a:lnTo>
                  <a:pt x="609512" y="80271"/>
                </a:lnTo>
                <a:cubicBezTo>
                  <a:pt x="611587" y="80271"/>
                  <a:pt x="612637" y="81851"/>
                  <a:pt x="612637" y="85007"/>
                </a:cubicBezTo>
                <a:lnTo>
                  <a:pt x="612637" y="96252"/>
                </a:lnTo>
                <a:cubicBezTo>
                  <a:pt x="614432" y="92503"/>
                  <a:pt x="616733" y="88854"/>
                  <a:pt x="619500" y="85304"/>
                </a:cubicBezTo>
                <a:cubicBezTo>
                  <a:pt x="622279" y="81751"/>
                  <a:pt x="625192" y="79582"/>
                  <a:pt x="628250" y="78792"/>
                </a:cubicBezTo>
                <a:cubicBezTo>
                  <a:pt x="631163" y="78004"/>
                  <a:pt x="634009" y="77805"/>
                  <a:pt x="636788" y="78200"/>
                </a:cubicBezTo>
                <a:cubicBezTo>
                  <a:pt x="639701" y="78399"/>
                  <a:pt x="641922" y="79285"/>
                  <a:pt x="643451" y="80865"/>
                </a:cubicBezTo>
                <a:cubicBezTo>
                  <a:pt x="644143" y="81653"/>
                  <a:pt x="644568" y="82443"/>
                  <a:pt x="644701" y="83231"/>
                </a:cubicBezTo>
                <a:cubicBezTo>
                  <a:pt x="644981" y="83824"/>
                  <a:pt x="645127" y="84909"/>
                  <a:pt x="645127" y="86487"/>
                </a:cubicBezTo>
                <a:lnTo>
                  <a:pt x="645127" y="112232"/>
                </a:lnTo>
                <a:cubicBezTo>
                  <a:pt x="645127" y="114401"/>
                  <a:pt x="644848" y="115979"/>
                  <a:pt x="644289" y="116965"/>
                </a:cubicBezTo>
                <a:cubicBezTo>
                  <a:pt x="643730" y="117952"/>
                  <a:pt x="642759" y="117952"/>
                  <a:pt x="641376" y="116965"/>
                </a:cubicBezTo>
                <a:close/>
                <a:moveTo>
                  <a:pt x="829850" y="244212"/>
                </a:moveTo>
                <a:cubicBezTo>
                  <a:pt x="825820" y="246185"/>
                  <a:pt x="821032" y="247861"/>
                  <a:pt x="815473" y="249242"/>
                </a:cubicBezTo>
                <a:cubicBezTo>
                  <a:pt x="810061" y="250624"/>
                  <a:pt x="803611" y="251313"/>
                  <a:pt x="796110" y="251313"/>
                </a:cubicBezTo>
                <a:cubicBezTo>
                  <a:pt x="784167" y="251313"/>
                  <a:pt x="773196" y="248452"/>
                  <a:pt x="763208" y="242732"/>
                </a:cubicBezTo>
                <a:cubicBezTo>
                  <a:pt x="753341" y="237207"/>
                  <a:pt x="744883" y="229317"/>
                  <a:pt x="737794" y="219058"/>
                </a:cubicBezTo>
                <a:cubicBezTo>
                  <a:pt x="730719" y="208602"/>
                  <a:pt x="725160" y="196174"/>
                  <a:pt x="721130" y="181773"/>
                </a:cubicBezTo>
                <a:cubicBezTo>
                  <a:pt x="717247" y="167173"/>
                  <a:pt x="715306" y="150997"/>
                  <a:pt x="715306" y="133241"/>
                </a:cubicBezTo>
                <a:cubicBezTo>
                  <a:pt x="715306" y="115881"/>
                  <a:pt x="717247" y="100000"/>
                  <a:pt x="721130" y="85598"/>
                </a:cubicBezTo>
                <a:cubicBezTo>
                  <a:pt x="725160" y="71000"/>
                  <a:pt x="730719" y="58572"/>
                  <a:pt x="737794" y="48313"/>
                </a:cubicBezTo>
                <a:cubicBezTo>
                  <a:pt x="744883" y="37857"/>
                  <a:pt x="753341" y="29769"/>
                  <a:pt x="763208" y="24047"/>
                </a:cubicBezTo>
                <a:cubicBezTo>
                  <a:pt x="773196" y="18327"/>
                  <a:pt x="784167" y="15466"/>
                  <a:pt x="796110" y="15466"/>
                </a:cubicBezTo>
                <a:cubicBezTo>
                  <a:pt x="802361" y="15466"/>
                  <a:pt x="808399" y="16058"/>
                  <a:pt x="814223" y="17241"/>
                </a:cubicBezTo>
                <a:cubicBezTo>
                  <a:pt x="820062" y="18227"/>
                  <a:pt x="825474" y="19807"/>
                  <a:pt x="830475" y="21976"/>
                </a:cubicBezTo>
                <a:cubicBezTo>
                  <a:pt x="832417" y="22963"/>
                  <a:pt x="833387" y="24145"/>
                  <a:pt x="833387" y="25527"/>
                </a:cubicBezTo>
                <a:cubicBezTo>
                  <a:pt x="833520" y="26908"/>
                  <a:pt x="833600" y="28584"/>
                  <a:pt x="833600" y="30557"/>
                </a:cubicBezTo>
                <a:lnTo>
                  <a:pt x="833175" y="56008"/>
                </a:lnTo>
                <a:cubicBezTo>
                  <a:pt x="833175" y="59360"/>
                  <a:pt x="832629" y="61235"/>
                  <a:pt x="831512" y="61629"/>
                </a:cubicBezTo>
                <a:cubicBezTo>
                  <a:pt x="830395" y="62024"/>
                  <a:pt x="828599" y="61728"/>
                  <a:pt x="826099" y="60741"/>
                </a:cubicBezTo>
                <a:cubicBezTo>
                  <a:pt x="819849" y="58177"/>
                  <a:pt x="814223" y="56501"/>
                  <a:pt x="809223" y="55711"/>
                </a:cubicBezTo>
                <a:cubicBezTo>
                  <a:pt x="804369" y="54725"/>
                  <a:pt x="799302" y="54231"/>
                  <a:pt x="794022" y="54231"/>
                </a:cubicBezTo>
                <a:cubicBezTo>
                  <a:pt x="786256" y="54231"/>
                  <a:pt x="779234" y="56204"/>
                  <a:pt x="772996" y="60150"/>
                </a:cubicBezTo>
                <a:cubicBezTo>
                  <a:pt x="766879" y="63897"/>
                  <a:pt x="761679" y="69322"/>
                  <a:pt x="757370" y="76426"/>
                </a:cubicBezTo>
                <a:cubicBezTo>
                  <a:pt x="753075" y="83331"/>
                  <a:pt x="749737" y="91615"/>
                  <a:pt x="747383" y="101283"/>
                </a:cubicBezTo>
                <a:cubicBezTo>
                  <a:pt x="745148" y="110949"/>
                  <a:pt x="744044" y="121603"/>
                  <a:pt x="744044" y="133241"/>
                </a:cubicBezTo>
                <a:cubicBezTo>
                  <a:pt x="744044" y="144683"/>
                  <a:pt x="745295" y="155237"/>
                  <a:pt x="747795" y="164905"/>
                </a:cubicBezTo>
                <a:cubicBezTo>
                  <a:pt x="750295" y="174374"/>
                  <a:pt x="753766" y="182661"/>
                  <a:pt x="758208" y="189762"/>
                </a:cubicBezTo>
                <a:cubicBezTo>
                  <a:pt x="762650" y="196667"/>
                  <a:pt x="767850" y="202289"/>
                  <a:pt x="773821" y="206630"/>
                </a:cubicBezTo>
                <a:cubicBezTo>
                  <a:pt x="779939" y="210772"/>
                  <a:pt x="786601" y="213336"/>
                  <a:pt x="793823" y="214323"/>
                </a:cubicBezTo>
                <a:cubicBezTo>
                  <a:pt x="800486" y="215309"/>
                  <a:pt x="806869" y="215014"/>
                  <a:pt x="812973" y="213436"/>
                </a:cubicBezTo>
                <a:cubicBezTo>
                  <a:pt x="819091" y="211660"/>
                  <a:pt x="824078" y="209785"/>
                  <a:pt x="827974" y="207813"/>
                </a:cubicBezTo>
                <a:cubicBezTo>
                  <a:pt x="829770" y="206826"/>
                  <a:pt x="830953" y="206630"/>
                  <a:pt x="831512" y="207221"/>
                </a:cubicBezTo>
                <a:cubicBezTo>
                  <a:pt x="832071" y="207616"/>
                  <a:pt x="832417" y="208799"/>
                  <a:pt x="832549" y="210772"/>
                </a:cubicBezTo>
                <a:lnTo>
                  <a:pt x="833600" y="237405"/>
                </a:lnTo>
                <a:cubicBezTo>
                  <a:pt x="833733" y="239575"/>
                  <a:pt x="833520" y="241054"/>
                  <a:pt x="832975" y="241844"/>
                </a:cubicBezTo>
                <a:cubicBezTo>
                  <a:pt x="832417" y="242632"/>
                  <a:pt x="831379" y="243422"/>
                  <a:pt x="829850" y="244212"/>
                </a:cubicBezTo>
                <a:close/>
                <a:moveTo>
                  <a:pt x="929605" y="247171"/>
                </a:moveTo>
                <a:cubicBezTo>
                  <a:pt x="928076" y="247171"/>
                  <a:pt x="926959" y="246776"/>
                  <a:pt x="926268" y="245986"/>
                </a:cubicBezTo>
                <a:cubicBezTo>
                  <a:pt x="925709" y="245198"/>
                  <a:pt x="925429" y="243619"/>
                  <a:pt x="925429" y="241253"/>
                </a:cubicBezTo>
                <a:lnTo>
                  <a:pt x="925429" y="147150"/>
                </a:lnTo>
                <a:cubicBezTo>
                  <a:pt x="925429" y="122096"/>
                  <a:pt x="920230" y="109567"/>
                  <a:pt x="909816" y="109567"/>
                </a:cubicBezTo>
                <a:cubicBezTo>
                  <a:pt x="903992" y="109567"/>
                  <a:pt x="899191" y="111245"/>
                  <a:pt x="895440" y="114600"/>
                </a:cubicBezTo>
                <a:cubicBezTo>
                  <a:pt x="891703" y="117755"/>
                  <a:pt x="888990" y="122194"/>
                  <a:pt x="887328" y="127914"/>
                </a:cubicBezTo>
                <a:lnTo>
                  <a:pt x="887328" y="241253"/>
                </a:lnTo>
                <a:cubicBezTo>
                  <a:pt x="887328" y="243619"/>
                  <a:pt x="886982" y="245198"/>
                  <a:pt x="886277" y="245986"/>
                </a:cubicBezTo>
                <a:cubicBezTo>
                  <a:pt x="885586" y="246776"/>
                  <a:pt x="884548" y="247171"/>
                  <a:pt x="883165" y="247171"/>
                </a:cubicBezTo>
                <a:lnTo>
                  <a:pt x="864002" y="247171"/>
                </a:lnTo>
                <a:cubicBezTo>
                  <a:pt x="862472" y="247171"/>
                  <a:pt x="861435" y="246776"/>
                  <a:pt x="860876" y="245986"/>
                </a:cubicBezTo>
                <a:cubicBezTo>
                  <a:pt x="860318" y="245198"/>
                  <a:pt x="860038" y="243619"/>
                  <a:pt x="860038" y="241253"/>
                </a:cubicBezTo>
                <a:lnTo>
                  <a:pt x="860038" y="8956"/>
                </a:lnTo>
                <a:cubicBezTo>
                  <a:pt x="860038" y="5010"/>
                  <a:pt x="861368" y="3038"/>
                  <a:pt x="864002" y="3038"/>
                </a:cubicBezTo>
                <a:lnTo>
                  <a:pt x="883165" y="3038"/>
                </a:lnTo>
                <a:cubicBezTo>
                  <a:pt x="885931" y="3038"/>
                  <a:pt x="887328" y="5010"/>
                  <a:pt x="887328" y="8956"/>
                </a:cubicBezTo>
                <a:lnTo>
                  <a:pt x="887328" y="88854"/>
                </a:lnTo>
                <a:cubicBezTo>
                  <a:pt x="890932" y="84514"/>
                  <a:pt x="894895" y="81061"/>
                  <a:pt x="899191" y="78497"/>
                </a:cubicBezTo>
                <a:cubicBezTo>
                  <a:pt x="903500" y="75734"/>
                  <a:pt x="907595" y="74353"/>
                  <a:pt x="911479" y="74353"/>
                </a:cubicBezTo>
                <a:cubicBezTo>
                  <a:pt x="925509" y="74353"/>
                  <a:pt x="935842" y="80173"/>
                  <a:pt x="942519" y="91814"/>
                </a:cubicBezTo>
                <a:cubicBezTo>
                  <a:pt x="949314" y="103452"/>
                  <a:pt x="952719" y="121799"/>
                  <a:pt x="952719" y="146855"/>
                </a:cubicBezTo>
                <a:lnTo>
                  <a:pt x="952719" y="241253"/>
                </a:lnTo>
                <a:cubicBezTo>
                  <a:pt x="952719" y="243619"/>
                  <a:pt x="952373" y="245198"/>
                  <a:pt x="951682" y="245986"/>
                </a:cubicBezTo>
                <a:cubicBezTo>
                  <a:pt x="951123" y="246776"/>
                  <a:pt x="950152" y="247171"/>
                  <a:pt x="948756" y="247171"/>
                </a:cubicBezTo>
                <a:close/>
                <a:moveTo>
                  <a:pt x="1047687" y="247763"/>
                </a:moveTo>
                <a:cubicBezTo>
                  <a:pt x="1046437" y="247763"/>
                  <a:pt x="1045599" y="247564"/>
                  <a:pt x="1045187" y="247171"/>
                </a:cubicBezTo>
                <a:cubicBezTo>
                  <a:pt x="1044908" y="246776"/>
                  <a:pt x="1044761" y="245591"/>
                  <a:pt x="1044761" y="243619"/>
                </a:cubicBezTo>
                <a:lnTo>
                  <a:pt x="1044761" y="230895"/>
                </a:lnTo>
                <a:cubicBezTo>
                  <a:pt x="1042407" y="236222"/>
                  <a:pt x="1038524" y="240759"/>
                  <a:pt x="1033098" y="244507"/>
                </a:cubicBezTo>
                <a:cubicBezTo>
                  <a:pt x="1027832" y="248256"/>
                  <a:pt x="1022552" y="250130"/>
                  <a:pt x="1017272" y="250130"/>
                </a:cubicBezTo>
                <a:cubicBezTo>
                  <a:pt x="1011580" y="250130"/>
                  <a:pt x="1006101" y="248946"/>
                  <a:pt x="1000822" y="246578"/>
                </a:cubicBezTo>
                <a:cubicBezTo>
                  <a:pt x="995555" y="244408"/>
                  <a:pt x="991180" y="240858"/>
                  <a:pt x="987709" y="235926"/>
                </a:cubicBezTo>
                <a:cubicBezTo>
                  <a:pt x="984371" y="231190"/>
                  <a:pt x="981738" y="225470"/>
                  <a:pt x="979796" y="218761"/>
                </a:cubicBezTo>
                <a:cubicBezTo>
                  <a:pt x="977841" y="211857"/>
                  <a:pt x="976870" y="204065"/>
                  <a:pt x="976870" y="195384"/>
                </a:cubicBezTo>
                <a:cubicBezTo>
                  <a:pt x="976870" y="185127"/>
                  <a:pt x="978612" y="175854"/>
                  <a:pt x="982083" y="167568"/>
                </a:cubicBezTo>
                <a:cubicBezTo>
                  <a:pt x="985554" y="159283"/>
                  <a:pt x="990129" y="152872"/>
                  <a:pt x="995821" y="148332"/>
                </a:cubicBezTo>
                <a:cubicBezTo>
                  <a:pt x="1001659" y="143599"/>
                  <a:pt x="1008535" y="140245"/>
                  <a:pt x="1016448" y="138272"/>
                </a:cubicBezTo>
                <a:cubicBezTo>
                  <a:pt x="1024361" y="136102"/>
                  <a:pt x="1033098" y="135411"/>
                  <a:pt x="1042687" y="136201"/>
                </a:cubicBezTo>
                <a:cubicBezTo>
                  <a:pt x="1041849" y="120616"/>
                  <a:pt x="1037128" y="112033"/>
                  <a:pt x="1028523" y="110455"/>
                </a:cubicBezTo>
                <a:cubicBezTo>
                  <a:pt x="1025744" y="110060"/>
                  <a:pt x="1022898" y="110161"/>
                  <a:pt x="1019986" y="110752"/>
                </a:cubicBezTo>
                <a:cubicBezTo>
                  <a:pt x="1017206" y="111344"/>
                  <a:pt x="1014427" y="112330"/>
                  <a:pt x="1011660" y="113711"/>
                </a:cubicBezTo>
                <a:cubicBezTo>
                  <a:pt x="1009014" y="114894"/>
                  <a:pt x="1006447" y="116374"/>
                  <a:pt x="1003947" y="118150"/>
                </a:cubicBezTo>
                <a:cubicBezTo>
                  <a:pt x="1001447" y="119728"/>
                  <a:pt x="999226" y="121404"/>
                  <a:pt x="997284" y="123181"/>
                </a:cubicBezTo>
                <a:cubicBezTo>
                  <a:pt x="994371" y="125942"/>
                  <a:pt x="992284" y="127323"/>
                  <a:pt x="991034" y="127323"/>
                </a:cubicBezTo>
                <a:cubicBezTo>
                  <a:pt x="989783" y="127323"/>
                  <a:pt x="989158" y="125350"/>
                  <a:pt x="989158" y="121404"/>
                </a:cubicBezTo>
                <a:lnTo>
                  <a:pt x="989158" y="96844"/>
                </a:lnTo>
                <a:cubicBezTo>
                  <a:pt x="989158" y="94280"/>
                  <a:pt x="989305" y="92503"/>
                  <a:pt x="989584" y="91517"/>
                </a:cubicBezTo>
                <a:cubicBezTo>
                  <a:pt x="989996" y="90334"/>
                  <a:pt x="991034" y="89149"/>
                  <a:pt x="992696" y="87966"/>
                </a:cubicBezTo>
                <a:cubicBezTo>
                  <a:pt x="996872" y="85007"/>
                  <a:pt x="1001726" y="82244"/>
                  <a:pt x="1007285" y="79680"/>
                </a:cubicBezTo>
                <a:cubicBezTo>
                  <a:pt x="1012977" y="77116"/>
                  <a:pt x="1019640" y="75832"/>
                  <a:pt x="1027273" y="75832"/>
                </a:cubicBezTo>
                <a:cubicBezTo>
                  <a:pt x="1041436" y="75832"/>
                  <a:pt x="1051983" y="80963"/>
                  <a:pt x="1058925" y="91220"/>
                </a:cubicBezTo>
                <a:cubicBezTo>
                  <a:pt x="1066013" y="101479"/>
                  <a:pt x="1069551" y="117360"/>
                  <a:pt x="1069551" y="138863"/>
                </a:cubicBezTo>
                <a:lnTo>
                  <a:pt x="1069551" y="206333"/>
                </a:lnTo>
                <a:cubicBezTo>
                  <a:pt x="1069551" y="208897"/>
                  <a:pt x="1069551" y="211758"/>
                  <a:pt x="1069551" y="214916"/>
                </a:cubicBezTo>
                <a:cubicBezTo>
                  <a:pt x="1069551" y="217875"/>
                  <a:pt x="1069551" y="220933"/>
                  <a:pt x="1069551" y="224089"/>
                </a:cubicBezTo>
                <a:cubicBezTo>
                  <a:pt x="1069684" y="227244"/>
                  <a:pt x="1069763" y="230204"/>
                  <a:pt x="1069763" y="232966"/>
                </a:cubicBezTo>
                <a:cubicBezTo>
                  <a:pt x="1069897" y="235926"/>
                  <a:pt x="1070030" y="238490"/>
                  <a:pt x="1070176" y="240659"/>
                </a:cubicBezTo>
                <a:cubicBezTo>
                  <a:pt x="1070455" y="244605"/>
                  <a:pt x="1070309" y="246776"/>
                  <a:pt x="1069763" y="247171"/>
                </a:cubicBezTo>
                <a:cubicBezTo>
                  <a:pt x="1069205" y="247564"/>
                  <a:pt x="1068234" y="247763"/>
                  <a:pt x="1066838" y="247763"/>
                </a:cubicBezTo>
                <a:close/>
                <a:moveTo>
                  <a:pt x="1044761" y="166088"/>
                </a:moveTo>
                <a:cubicBezTo>
                  <a:pt x="1036848" y="166286"/>
                  <a:pt x="1030332" y="167173"/>
                  <a:pt x="1025185" y="168753"/>
                </a:cubicBezTo>
                <a:cubicBezTo>
                  <a:pt x="1020052" y="170132"/>
                  <a:pt x="1015889" y="172105"/>
                  <a:pt x="1012698" y="174671"/>
                </a:cubicBezTo>
                <a:cubicBezTo>
                  <a:pt x="1009639" y="177235"/>
                  <a:pt x="1007564" y="180293"/>
                  <a:pt x="1006447" y="183844"/>
                </a:cubicBezTo>
                <a:cubicBezTo>
                  <a:pt x="1005343" y="187394"/>
                  <a:pt x="1004785" y="191340"/>
                  <a:pt x="1004785" y="195681"/>
                </a:cubicBezTo>
                <a:cubicBezTo>
                  <a:pt x="1004785" y="201994"/>
                  <a:pt x="1006101" y="206924"/>
                  <a:pt x="1008734" y="210477"/>
                </a:cubicBezTo>
                <a:cubicBezTo>
                  <a:pt x="1011381" y="213829"/>
                  <a:pt x="1015052" y="215507"/>
                  <a:pt x="1019772" y="215507"/>
                </a:cubicBezTo>
                <a:cubicBezTo>
                  <a:pt x="1027273" y="215507"/>
                  <a:pt x="1033244" y="211660"/>
                  <a:pt x="1037686" y="203967"/>
                </a:cubicBezTo>
                <a:cubicBezTo>
                  <a:pt x="1042261" y="196076"/>
                  <a:pt x="1044629" y="183449"/>
                  <a:pt x="1044761" y="166088"/>
                </a:cubicBezTo>
                <a:close/>
                <a:moveTo>
                  <a:pt x="1232609" y="247171"/>
                </a:moveTo>
                <a:cubicBezTo>
                  <a:pt x="1231094" y="247171"/>
                  <a:pt x="1229976" y="246678"/>
                  <a:pt x="1229285" y="245692"/>
                </a:cubicBezTo>
                <a:cubicBezTo>
                  <a:pt x="1228593" y="244902"/>
                  <a:pt x="1228234" y="243324"/>
                  <a:pt x="1228234" y="240956"/>
                </a:cubicBezTo>
                <a:lnTo>
                  <a:pt x="1228234" y="141528"/>
                </a:lnTo>
                <a:cubicBezTo>
                  <a:pt x="1228234" y="133636"/>
                  <a:pt x="1226718" y="127323"/>
                  <a:pt x="1223660" y="122589"/>
                </a:cubicBezTo>
                <a:cubicBezTo>
                  <a:pt x="1220601" y="117657"/>
                  <a:pt x="1216784" y="115191"/>
                  <a:pt x="1212209" y="115191"/>
                </a:cubicBezTo>
                <a:cubicBezTo>
                  <a:pt x="1208738" y="115191"/>
                  <a:pt x="1205613" y="116374"/>
                  <a:pt x="1202833" y="118742"/>
                </a:cubicBezTo>
                <a:cubicBezTo>
                  <a:pt x="1200054" y="120911"/>
                  <a:pt x="1197700" y="123969"/>
                  <a:pt x="1195758" y="127914"/>
                </a:cubicBezTo>
                <a:cubicBezTo>
                  <a:pt x="1193803" y="131860"/>
                  <a:pt x="1192287" y="136397"/>
                  <a:pt x="1191170" y="141528"/>
                </a:cubicBezTo>
                <a:cubicBezTo>
                  <a:pt x="1190199" y="146656"/>
                  <a:pt x="1189707" y="151983"/>
                  <a:pt x="1189707" y="157507"/>
                </a:cubicBezTo>
                <a:lnTo>
                  <a:pt x="1189707" y="241253"/>
                </a:lnTo>
                <a:cubicBezTo>
                  <a:pt x="1189707" y="245198"/>
                  <a:pt x="1188391" y="247171"/>
                  <a:pt x="1185757" y="247171"/>
                </a:cubicBezTo>
                <a:lnTo>
                  <a:pt x="1166181" y="247171"/>
                </a:lnTo>
                <a:cubicBezTo>
                  <a:pt x="1164652" y="247171"/>
                  <a:pt x="1163548" y="246678"/>
                  <a:pt x="1162843" y="245692"/>
                </a:cubicBezTo>
                <a:cubicBezTo>
                  <a:pt x="1162152" y="244902"/>
                  <a:pt x="1161806" y="243324"/>
                  <a:pt x="1161806" y="240956"/>
                </a:cubicBezTo>
                <a:lnTo>
                  <a:pt x="1161806" y="141528"/>
                </a:lnTo>
                <a:cubicBezTo>
                  <a:pt x="1161806" y="132255"/>
                  <a:pt x="1160489" y="125548"/>
                  <a:pt x="1157856" y="121404"/>
                </a:cubicBezTo>
                <a:cubicBezTo>
                  <a:pt x="1155356" y="117262"/>
                  <a:pt x="1151672" y="115191"/>
                  <a:pt x="1146818" y="115191"/>
                </a:cubicBezTo>
                <a:cubicBezTo>
                  <a:pt x="1140155" y="115191"/>
                  <a:pt x="1134875" y="118445"/>
                  <a:pt x="1130979" y="124955"/>
                </a:cubicBezTo>
                <a:cubicBezTo>
                  <a:pt x="1127095" y="131269"/>
                  <a:pt x="1125154" y="138863"/>
                  <a:pt x="1125154" y="147741"/>
                </a:cubicBezTo>
                <a:lnTo>
                  <a:pt x="1125154" y="241253"/>
                </a:lnTo>
                <a:cubicBezTo>
                  <a:pt x="1125154" y="243619"/>
                  <a:pt x="1124875" y="245198"/>
                  <a:pt x="1124316" y="245986"/>
                </a:cubicBezTo>
                <a:cubicBezTo>
                  <a:pt x="1123771" y="246776"/>
                  <a:pt x="1122720" y="247171"/>
                  <a:pt x="1121204" y="247171"/>
                </a:cubicBezTo>
                <a:lnTo>
                  <a:pt x="1101827" y="247171"/>
                </a:lnTo>
                <a:cubicBezTo>
                  <a:pt x="1100165" y="247171"/>
                  <a:pt x="1099048" y="246678"/>
                  <a:pt x="1098503" y="245692"/>
                </a:cubicBezTo>
                <a:cubicBezTo>
                  <a:pt x="1097944" y="244705"/>
                  <a:pt x="1097665" y="243125"/>
                  <a:pt x="1097665" y="240956"/>
                </a:cubicBezTo>
                <a:lnTo>
                  <a:pt x="1097665" y="125252"/>
                </a:lnTo>
                <a:cubicBezTo>
                  <a:pt x="1097665" y="117755"/>
                  <a:pt x="1097665" y="110357"/>
                  <a:pt x="1097665" y="103057"/>
                </a:cubicBezTo>
                <a:cubicBezTo>
                  <a:pt x="1097665" y="95561"/>
                  <a:pt x="1097532" y="89841"/>
                  <a:pt x="1097253" y="85895"/>
                </a:cubicBezTo>
                <a:cubicBezTo>
                  <a:pt x="1096973" y="83724"/>
                  <a:pt x="1097106" y="82244"/>
                  <a:pt x="1097665" y="81456"/>
                </a:cubicBezTo>
                <a:cubicBezTo>
                  <a:pt x="1098356" y="80470"/>
                  <a:pt x="1099753" y="79977"/>
                  <a:pt x="1101827" y="79977"/>
                </a:cubicBezTo>
                <a:lnTo>
                  <a:pt x="1121204" y="79977"/>
                </a:lnTo>
                <a:cubicBezTo>
                  <a:pt x="1122720" y="79977"/>
                  <a:pt x="1123691" y="80173"/>
                  <a:pt x="1124116" y="80568"/>
                </a:cubicBezTo>
                <a:cubicBezTo>
                  <a:pt x="1124529" y="80963"/>
                  <a:pt x="1124741" y="82048"/>
                  <a:pt x="1124741" y="83824"/>
                </a:cubicBezTo>
                <a:lnTo>
                  <a:pt x="1124741" y="95956"/>
                </a:lnTo>
                <a:cubicBezTo>
                  <a:pt x="1127787" y="91419"/>
                  <a:pt x="1131471" y="87473"/>
                  <a:pt x="1135780" y="84119"/>
                </a:cubicBezTo>
                <a:cubicBezTo>
                  <a:pt x="1140222" y="80568"/>
                  <a:pt x="1144664" y="78792"/>
                  <a:pt x="1149105" y="78792"/>
                </a:cubicBezTo>
                <a:cubicBezTo>
                  <a:pt x="1155768" y="78792"/>
                  <a:pt x="1162019" y="81258"/>
                  <a:pt x="1167843" y="86190"/>
                </a:cubicBezTo>
                <a:cubicBezTo>
                  <a:pt x="1173815" y="91122"/>
                  <a:pt x="1178403" y="97732"/>
                  <a:pt x="1181595" y="106017"/>
                </a:cubicBezTo>
                <a:cubicBezTo>
                  <a:pt x="1183403" y="102269"/>
                  <a:pt x="1185478" y="98719"/>
                  <a:pt x="1187845" y="95364"/>
                </a:cubicBezTo>
                <a:cubicBezTo>
                  <a:pt x="1190199" y="92010"/>
                  <a:pt x="1192700" y="89051"/>
                  <a:pt x="1195333" y="86487"/>
                </a:cubicBezTo>
                <a:cubicBezTo>
                  <a:pt x="1198112" y="83922"/>
                  <a:pt x="1201024" y="81851"/>
                  <a:pt x="1204083" y="80271"/>
                </a:cubicBezTo>
                <a:cubicBezTo>
                  <a:pt x="1207275" y="78693"/>
                  <a:pt x="1210547" y="77905"/>
                  <a:pt x="1213871" y="77905"/>
                </a:cubicBezTo>
                <a:cubicBezTo>
                  <a:pt x="1220122" y="77905"/>
                  <a:pt x="1225814" y="79187"/>
                  <a:pt x="1230947" y="81751"/>
                </a:cubicBezTo>
                <a:cubicBezTo>
                  <a:pt x="1236081" y="84317"/>
                  <a:pt x="1240456" y="88064"/>
                  <a:pt x="1244073" y="92997"/>
                </a:cubicBezTo>
                <a:cubicBezTo>
                  <a:pt x="1247824" y="97929"/>
                  <a:pt x="1250670" y="104044"/>
                  <a:pt x="1252611" y="111344"/>
                </a:cubicBezTo>
                <a:cubicBezTo>
                  <a:pt x="1254686" y="118445"/>
                  <a:pt x="1255737" y="126633"/>
                  <a:pt x="1255737" y="135904"/>
                </a:cubicBezTo>
                <a:lnTo>
                  <a:pt x="1255737" y="241253"/>
                </a:lnTo>
                <a:cubicBezTo>
                  <a:pt x="1255737" y="243619"/>
                  <a:pt x="1255391" y="245198"/>
                  <a:pt x="1254686" y="245986"/>
                </a:cubicBezTo>
                <a:cubicBezTo>
                  <a:pt x="1254141" y="246776"/>
                  <a:pt x="1253090" y="247171"/>
                  <a:pt x="1251561" y="247171"/>
                </a:cubicBezTo>
                <a:close/>
                <a:moveTo>
                  <a:pt x="1345079" y="35588"/>
                </a:moveTo>
                <a:cubicBezTo>
                  <a:pt x="1345079" y="37560"/>
                  <a:pt x="1344720" y="38745"/>
                  <a:pt x="1344029" y="39140"/>
                </a:cubicBezTo>
                <a:cubicBezTo>
                  <a:pt x="1343483" y="39337"/>
                  <a:pt x="1342646" y="39040"/>
                  <a:pt x="1341528" y="38252"/>
                </a:cubicBezTo>
                <a:cubicBezTo>
                  <a:pt x="1339587" y="37067"/>
                  <a:pt x="1337778" y="36279"/>
                  <a:pt x="1336116" y="35884"/>
                </a:cubicBezTo>
                <a:cubicBezTo>
                  <a:pt x="1334453" y="35489"/>
                  <a:pt x="1332512" y="35489"/>
                  <a:pt x="1330291" y="35884"/>
                </a:cubicBezTo>
                <a:cubicBezTo>
                  <a:pt x="1326673" y="36674"/>
                  <a:pt x="1324253" y="40421"/>
                  <a:pt x="1323003" y="47130"/>
                </a:cubicBezTo>
                <a:cubicBezTo>
                  <a:pt x="1322723" y="48708"/>
                  <a:pt x="1322511" y="51076"/>
                  <a:pt x="1322378" y="54231"/>
                </a:cubicBezTo>
                <a:cubicBezTo>
                  <a:pt x="1322232" y="57387"/>
                  <a:pt x="1322165" y="60938"/>
                  <a:pt x="1322165" y="64884"/>
                </a:cubicBezTo>
                <a:lnTo>
                  <a:pt x="1322165" y="79680"/>
                </a:lnTo>
                <a:lnTo>
                  <a:pt x="1339653" y="79680"/>
                </a:lnTo>
                <a:cubicBezTo>
                  <a:pt x="1341329" y="79680"/>
                  <a:pt x="1342366" y="80173"/>
                  <a:pt x="1342779" y="81159"/>
                </a:cubicBezTo>
                <a:cubicBezTo>
                  <a:pt x="1343337" y="81949"/>
                  <a:pt x="1343616" y="83429"/>
                  <a:pt x="1343616" y="85598"/>
                </a:cubicBezTo>
                <a:lnTo>
                  <a:pt x="1343616" y="110161"/>
                </a:lnTo>
                <a:cubicBezTo>
                  <a:pt x="1343616" y="112330"/>
                  <a:pt x="1343337" y="113908"/>
                  <a:pt x="1342779" y="114894"/>
                </a:cubicBezTo>
                <a:cubicBezTo>
                  <a:pt x="1342366" y="115684"/>
                  <a:pt x="1341329" y="116079"/>
                  <a:pt x="1339653" y="116079"/>
                </a:cubicBezTo>
                <a:lnTo>
                  <a:pt x="1322165" y="116079"/>
                </a:lnTo>
                <a:lnTo>
                  <a:pt x="1322165" y="241253"/>
                </a:lnTo>
                <a:cubicBezTo>
                  <a:pt x="1322165" y="243619"/>
                  <a:pt x="1321819" y="245198"/>
                  <a:pt x="1321128" y="245986"/>
                </a:cubicBezTo>
                <a:cubicBezTo>
                  <a:pt x="1320569" y="246776"/>
                  <a:pt x="1319598" y="247171"/>
                  <a:pt x="1318202" y="247171"/>
                </a:cubicBezTo>
                <a:lnTo>
                  <a:pt x="1298839" y="247171"/>
                </a:lnTo>
                <a:cubicBezTo>
                  <a:pt x="1297309" y="247171"/>
                  <a:pt x="1296272" y="246776"/>
                  <a:pt x="1295714" y="245986"/>
                </a:cubicBezTo>
                <a:cubicBezTo>
                  <a:pt x="1295155" y="245198"/>
                  <a:pt x="1294889" y="243619"/>
                  <a:pt x="1294889" y="241253"/>
                </a:cubicBezTo>
                <a:lnTo>
                  <a:pt x="1294889" y="116079"/>
                </a:lnTo>
                <a:lnTo>
                  <a:pt x="1280300" y="116079"/>
                </a:lnTo>
                <a:cubicBezTo>
                  <a:pt x="1277666" y="116079"/>
                  <a:pt x="1276350" y="114106"/>
                  <a:pt x="1276350" y="110161"/>
                </a:cubicBezTo>
                <a:lnTo>
                  <a:pt x="1276350" y="85598"/>
                </a:lnTo>
                <a:cubicBezTo>
                  <a:pt x="1276350" y="81653"/>
                  <a:pt x="1277666" y="79680"/>
                  <a:pt x="1280300" y="79680"/>
                </a:cubicBezTo>
                <a:lnTo>
                  <a:pt x="1294889" y="79680"/>
                </a:lnTo>
                <a:lnTo>
                  <a:pt x="1294889" y="66957"/>
                </a:lnTo>
                <a:cubicBezTo>
                  <a:pt x="1294889" y="58670"/>
                  <a:pt x="1295301" y="50482"/>
                  <a:pt x="1296139" y="42394"/>
                </a:cubicBezTo>
                <a:cubicBezTo>
                  <a:pt x="1297110" y="34306"/>
                  <a:pt x="1298772" y="27205"/>
                  <a:pt x="1301126" y="21088"/>
                </a:cubicBezTo>
                <a:cubicBezTo>
                  <a:pt x="1303626" y="14776"/>
                  <a:pt x="1306964" y="9844"/>
                  <a:pt x="1311127" y="6292"/>
                </a:cubicBezTo>
                <a:cubicBezTo>
                  <a:pt x="1315436" y="2544"/>
                  <a:pt x="1320915" y="473"/>
                  <a:pt x="1327578" y="78"/>
                </a:cubicBezTo>
                <a:cubicBezTo>
                  <a:pt x="1330357" y="-118"/>
                  <a:pt x="1333416" y="78"/>
                  <a:pt x="1336741" y="670"/>
                </a:cubicBezTo>
                <a:cubicBezTo>
                  <a:pt x="1340079" y="1261"/>
                  <a:pt x="1342499" y="2051"/>
                  <a:pt x="1344029" y="3038"/>
                </a:cubicBezTo>
                <a:cubicBezTo>
                  <a:pt x="1345000" y="3629"/>
                  <a:pt x="1345625" y="4319"/>
                  <a:pt x="1345904" y="5109"/>
                </a:cubicBezTo>
                <a:cubicBezTo>
                  <a:pt x="1346183" y="5700"/>
                  <a:pt x="1346250" y="6785"/>
                  <a:pt x="1346116" y="8365"/>
                </a:cubicBezTo>
                <a:close/>
                <a:moveTo>
                  <a:pt x="1454623" y="169935"/>
                </a:moveTo>
                <a:cubicBezTo>
                  <a:pt x="1454477" y="172303"/>
                  <a:pt x="1454064" y="174178"/>
                  <a:pt x="1453373" y="175557"/>
                </a:cubicBezTo>
                <a:cubicBezTo>
                  <a:pt x="1452814" y="176742"/>
                  <a:pt x="1451697" y="177334"/>
                  <a:pt x="1450035" y="177334"/>
                </a:cubicBezTo>
                <a:lnTo>
                  <a:pt x="1384843" y="177334"/>
                </a:lnTo>
                <a:cubicBezTo>
                  <a:pt x="1385828" y="190552"/>
                  <a:pt x="1388740" y="200316"/>
                  <a:pt x="1393594" y="206630"/>
                </a:cubicBezTo>
                <a:cubicBezTo>
                  <a:pt x="1398594" y="212943"/>
                  <a:pt x="1404499" y="216295"/>
                  <a:pt x="1411295" y="216690"/>
                </a:cubicBezTo>
                <a:cubicBezTo>
                  <a:pt x="1417678" y="217085"/>
                  <a:pt x="1423237" y="216197"/>
                  <a:pt x="1427959" y="214028"/>
                </a:cubicBezTo>
                <a:cubicBezTo>
                  <a:pt x="1432813" y="211857"/>
                  <a:pt x="1437467" y="208799"/>
                  <a:pt x="1441909" y="204853"/>
                </a:cubicBezTo>
                <a:cubicBezTo>
                  <a:pt x="1443851" y="203079"/>
                  <a:pt x="1445181" y="202586"/>
                  <a:pt x="1445872" y="203374"/>
                </a:cubicBezTo>
                <a:cubicBezTo>
                  <a:pt x="1446564" y="204164"/>
                  <a:pt x="1446910" y="206235"/>
                  <a:pt x="1446910" y="209589"/>
                </a:cubicBezTo>
                <a:lnTo>
                  <a:pt x="1446910" y="231783"/>
                </a:lnTo>
                <a:cubicBezTo>
                  <a:pt x="1446910" y="233953"/>
                  <a:pt x="1446697" y="235432"/>
                  <a:pt x="1446285" y="236222"/>
                </a:cubicBezTo>
                <a:cubicBezTo>
                  <a:pt x="1446005" y="237010"/>
                  <a:pt x="1445247" y="238095"/>
                  <a:pt x="1443997" y="239476"/>
                </a:cubicBezTo>
                <a:cubicBezTo>
                  <a:pt x="1439967" y="243422"/>
                  <a:pt x="1434834" y="246381"/>
                  <a:pt x="1428584" y="248354"/>
                </a:cubicBezTo>
                <a:cubicBezTo>
                  <a:pt x="1422479" y="250327"/>
                  <a:pt x="1416441" y="251313"/>
                  <a:pt x="1410470" y="251313"/>
                </a:cubicBezTo>
                <a:cubicBezTo>
                  <a:pt x="1393807" y="251313"/>
                  <a:pt x="1380614" y="243719"/>
                  <a:pt x="1370893" y="228527"/>
                </a:cubicBezTo>
                <a:cubicBezTo>
                  <a:pt x="1361317" y="213336"/>
                  <a:pt x="1356530" y="191735"/>
                  <a:pt x="1356530" y="163720"/>
                </a:cubicBezTo>
                <a:cubicBezTo>
                  <a:pt x="1356530" y="153265"/>
                  <a:pt x="1357501" y="142809"/>
                  <a:pt x="1359442" y="132353"/>
                </a:cubicBezTo>
                <a:cubicBezTo>
                  <a:pt x="1361384" y="121898"/>
                  <a:pt x="1364509" y="112527"/>
                  <a:pt x="1368818" y="104242"/>
                </a:cubicBezTo>
                <a:cubicBezTo>
                  <a:pt x="1373113" y="95759"/>
                  <a:pt x="1378393" y="88953"/>
                  <a:pt x="1384644" y="83824"/>
                </a:cubicBezTo>
                <a:cubicBezTo>
                  <a:pt x="1390894" y="78497"/>
                  <a:pt x="1398315" y="75832"/>
                  <a:pt x="1406920" y="75832"/>
                </a:cubicBezTo>
                <a:cubicBezTo>
                  <a:pt x="1415670" y="75832"/>
                  <a:pt x="1423025" y="78102"/>
                  <a:pt x="1428996" y="82639"/>
                </a:cubicBezTo>
                <a:cubicBezTo>
                  <a:pt x="1435113" y="87176"/>
                  <a:pt x="1440034" y="93293"/>
                  <a:pt x="1443784" y="100986"/>
                </a:cubicBezTo>
                <a:cubicBezTo>
                  <a:pt x="1447668" y="108681"/>
                  <a:pt x="1450447" y="117657"/>
                  <a:pt x="1452123" y="127914"/>
                </a:cubicBezTo>
                <a:cubicBezTo>
                  <a:pt x="1453785" y="137977"/>
                  <a:pt x="1454610" y="148727"/>
                  <a:pt x="1454610" y="160170"/>
                </a:cubicBezTo>
                <a:close/>
                <a:moveTo>
                  <a:pt x="1407545" y="110161"/>
                </a:moveTo>
                <a:cubicBezTo>
                  <a:pt x="1404632" y="110161"/>
                  <a:pt x="1401933" y="111147"/>
                  <a:pt x="1399432" y="113120"/>
                </a:cubicBezTo>
                <a:cubicBezTo>
                  <a:pt x="1396932" y="115093"/>
                  <a:pt x="1394711" y="117657"/>
                  <a:pt x="1392769" y="120813"/>
                </a:cubicBezTo>
                <a:cubicBezTo>
                  <a:pt x="1390961" y="123969"/>
                  <a:pt x="1389365" y="127620"/>
                  <a:pt x="1387968" y="131762"/>
                </a:cubicBezTo>
                <a:cubicBezTo>
                  <a:pt x="1386585" y="135904"/>
                  <a:pt x="1385681" y="140245"/>
                  <a:pt x="1385269" y="144782"/>
                </a:cubicBezTo>
                <a:lnTo>
                  <a:pt x="1427546" y="144782"/>
                </a:lnTo>
                <a:cubicBezTo>
                  <a:pt x="1427546" y="140836"/>
                  <a:pt x="1427054" y="136792"/>
                  <a:pt x="1426083" y="132650"/>
                </a:cubicBezTo>
                <a:cubicBezTo>
                  <a:pt x="1425246" y="128508"/>
                  <a:pt x="1424009" y="124857"/>
                  <a:pt x="1422333" y="121701"/>
                </a:cubicBezTo>
                <a:cubicBezTo>
                  <a:pt x="1420804" y="118347"/>
                  <a:pt x="1418795" y="115586"/>
                  <a:pt x="1416295" y="113415"/>
                </a:cubicBezTo>
                <a:cubicBezTo>
                  <a:pt x="1413795" y="111245"/>
                  <a:pt x="1410882" y="110161"/>
                  <a:pt x="1407545" y="110161"/>
                </a:cubicBezTo>
                <a:close/>
                <a:moveTo>
                  <a:pt x="1533127" y="116965"/>
                </a:moveTo>
                <a:cubicBezTo>
                  <a:pt x="1530494" y="115388"/>
                  <a:pt x="1528060" y="114499"/>
                  <a:pt x="1525839" y="114303"/>
                </a:cubicBezTo>
                <a:cubicBezTo>
                  <a:pt x="1523618" y="113908"/>
                  <a:pt x="1521677" y="114106"/>
                  <a:pt x="1520014" y="114894"/>
                </a:cubicBezTo>
                <a:cubicBezTo>
                  <a:pt x="1516676" y="116472"/>
                  <a:pt x="1513976" y="119037"/>
                  <a:pt x="1511888" y="122589"/>
                </a:cubicBezTo>
                <a:cubicBezTo>
                  <a:pt x="1509947" y="126140"/>
                  <a:pt x="1508417" y="130282"/>
                  <a:pt x="1507300" y="135018"/>
                </a:cubicBezTo>
                <a:cubicBezTo>
                  <a:pt x="1506329" y="139751"/>
                  <a:pt x="1505704" y="144683"/>
                  <a:pt x="1505425" y="149812"/>
                </a:cubicBezTo>
                <a:cubicBezTo>
                  <a:pt x="1505159" y="154943"/>
                  <a:pt x="1505013" y="159875"/>
                  <a:pt x="1505013" y="164608"/>
                </a:cubicBezTo>
                <a:lnTo>
                  <a:pt x="1505013" y="240956"/>
                </a:lnTo>
                <a:cubicBezTo>
                  <a:pt x="1505013" y="243324"/>
                  <a:pt x="1504733" y="244902"/>
                  <a:pt x="1504188" y="245692"/>
                </a:cubicBezTo>
                <a:cubicBezTo>
                  <a:pt x="1503763" y="246678"/>
                  <a:pt x="1502792" y="247171"/>
                  <a:pt x="1501263" y="247171"/>
                </a:cubicBezTo>
                <a:lnTo>
                  <a:pt x="1481274" y="247171"/>
                </a:lnTo>
                <a:cubicBezTo>
                  <a:pt x="1479745" y="247171"/>
                  <a:pt x="1478774" y="246776"/>
                  <a:pt x="1478362" y="245986"/>
                </a:cubicBezTo>
                <a:cubicBezTo>
                  <a:pt x="1477936" y="245198"/>
                  <a:pt x="1477737" y="243422"/>
                  <a:pt x="1477737" y="240659"/>
                </a:cubicBezTo>
                <a:lnTo>
                  <a:pt x="1477737" y="123475"/>
                </a:lnTo>
                <a:cubicBezTo>
                  <a:pt x="1477737" y="117164"/>
                  <a:pt x="1477670" y="110554"/>
                  <a:pt x="1477524" y="103651"/>
                </a:cubicBezTo>
                <a:cubicBezTo>
                  <a:pt x="1477391" y="96746"/>
                  <a:pt x="1477311" y="91024"/>
                  <a:pt x="1477311" y="86487"/>
                </a:cubicBezTo>
                <a:cubicBezTo>
                  <a:pt x="1477311" y="83922"/>
                  <a:pt x="1477590" y="82244"/>
                  <a:pt x="1478149" y="81456"/>
                </a:cubicBezTo>
                <a:cubicBezTo>
                  <a:pt x="1478707" y="80666"/>
                  <a:pt x="1479745" y="80271"/>
                  <a:pt x="1481274" y="80271"/>
                </a:cubicBezTo>
                <a:lnTo>
                  <a:pt x="1501263" y="80271"/>
                </a:lnTo>
                <a:cubicBezTo>
                  <a:pt x="1503350" y="80271"/>
                  <a:pt x="1504388" y="81851"/>
                  <a:pt x="1504388" y="85007"/>
                </a:cubicBezTo>
                <a:lnTo>
                  <a:pt x="1504388" y="96252"/>
                </a:lnTo>
                <a:cubicBezTo>
                  <a:pt x="1506197" y="92503"/>
                  <a:pt x="1508484" y="88854"/>
                  <a:pt x="1511263" y="85304"/>
                </a:cubicBezTo>
                <a:cubicBezTo>
                  <a:pt x="1514043" y="81751"/>
                  <a:pt x="1516955" y="79582"/>
                  <a:pt x="1520014" y="78792"/>
                </a:cubicBezTo>
                <a:cubicBezTo>
                  <a:pt x="1522927" y="78004"/>
                  <a:pt x="1525773" y="77805"/>
                  <a:pt x="1528552" y="78200"/>
                </a:cubicBezTo>
                <a:cubicBezTo>
                  <a:pt x="1531465" y="78399"/>
                  <a:pt x="1533685" y="79285"/>
                  <a:pt x="1535215" y="80865"/>
                </a:cubicBezTo>
                <a:cubicBezTo>
                  <a:pt x="1535906" y="81653"/>
                  <a:pt x="1536319" y="82443"/>
                  <a:pt x="1536465" y="83231"/>
                </a:cubicBezTo>
                <a:cubicBezTo>
                  <a:pt x="1536744" y="83824"/>
                  <a:pt x="1536877" y="84909"/>
                  <a:pt x="1536877" y="86487"/>
                </a:cubicBezTo>
                <a:lnTo>
                  <a:pt x="1536877" y="112232"/>
                </a:lnTo>
                <a:cubicBezTo>
                  <a:pt x="1536877" y="114401"/>
                  <a:pt x="1536598" y="115979"/>
                  <a:pt x="1536039" y="116965"/>
                </a:cubicBezTo>
                <a:cubicBezTo>
                  <a:pt x="1535494" y="117952"/>
                  <a:pt x="1534524" y="117952"/>
                  <a:pt x="1533127" y="116965"/>
                </a:cubicBezTo>
                <a:close/>
                <a:moveTo>
                  <a:pt x="1608107" y="121701"/>
                </a:moveTo>
                <a:cubicBezTo>
                  <a:pt x="1607402" y="121701"/>
                  <a:pt x="1606857" y="121404"/>
                  <a:pt x="1606431" y="120813"/>
                </a:cubicBezTo>
                <a:cubicBezTo>
                  <a:pt x="1605886" y="120023"/>
                  <a:pt x="1605606" y="119137"/>
                  <a:pt x="1605606" y="118150"/>
                </a:cubicBezTo>
                <a:lnTo>
                  <a:pt x="1605606" y="90925"/>
                </a:lnTo>
                <a:cubicBezTo>
                  <a:pt x="1605606" y="90136"/>
                  <a:pt x="1605806" y="89446"/>
                  <a:pt x="1606232" y="88854"/>
                </a:cubicBezTo>
                <a:lnTo>
                  <a:pt x="1606857" y="87966"/>
                </a:lnTo>
                <a:cubicBezTo>
                  <a:pt x="1606857" y="87966"/>
                  <a:pt x="1607136" y="87768"/>
                  <a:pt x="1607681" y="87375"/>
                </a:cubicBezTo>
                <a:lnTo>
                  <a:pt x="1608107" y="87375"/>
                </a:lnTo>
                <a:lnTo>
                  <a:pt x="1720151" y="87375"/>
                </a:lnTo>
                <a:cubicBezTo>
                  <a:pt x="1720563" y="87375"/>
                  <a:pt x="1720909" y="87571"/>
                  <a:pt x="1721188" y="87966"/>
                </a:cubicBezTo>
                <a:cubicBezTo>
                  <a:pt x="1721321" y="87966"/>
                  <a:pt x="1721401" y="88064"/>
                  <a:pt x="1721401" y="88261"/>
                </a:cubicBezTo>
                <a:cubicBezTo>
                  <a:pt x="1721534" y="88261"/>
                  <a:pt x="1721667" y="88261"/>
                  <a:pt x="1721813" y="88261"/>
                </a:cubicBezTo>
                <a:cubicBezTo>
                  <a:pt x="1722092" y="88656"/>
                  <a:pt x="1722225" y="88953"/>
                  <a:pt x="1722225" y="89149"/>
                </a:cubicBezTo>
                <a:cubicBezTo>
                  <a:pt x="1722372" y="89348"/>
                  <a:pt x="1722438" y="89544"/>
                  <a:pt x="1722438" y="89741"/>
                </a:cubicBezTo>
                <a:cubicBezTo>
                  <a:pt x="1722571" y="90136"/>
                  <a:pt x="1722651" y="90530"/>
                  <a:pt x="1722651" y="90925"/>
                </a:cubicBezTo>
                <a:lnTo>
                  <a:pt x="1722651" y="118150"/>
                </a:lnTo>
                <a:lnTo>
                  <a:pt x="1722651" y="118742"/>
                </a:lnTo>
                <a:cubicBezTo>
                  <a:pt x="1722651" y="118938"/>
                  <a:pt x="1722571" y="119137"/>
                  <a:pt x="1722438" y="119333"/>
                </a:cubicBezTo>
                <a:cubicBezTo>
                  <a:pt x="1722438" y="119728"/>
                  <a:pt x="1722372" y="119925"/>
                  <a:pt x="1722225" y="119925"/>
                </a:cubicBezTo>
                <a:cubicBezTo>
                  <a:pt x="1721946" y="120518"/>
                  <a:pt x="1721600" y="121011"/>
                  <a:pt x="1721188" y="121404"/>
                </a:cubicBezTo>
                <a:cubicBezTo>
                  <a:pt x="1721042" y="121404"/>
                  <a:pt x="1720909" y="121504"/>
                  <a:pt x="1720776" y="121701"/>
                </a:cubicBezTo>
                <a:cubicBezTo>
                  <a:pt x="1720776" y="121701"/>
                  <a:pt x="1720696" y="121701"/>
                  <a:pt x="1720563" y="121701"/>
                </a:cubicBezTo>
                <a:lnTo>
                  <a:pt x="1720151" y="121701"/>
                </a:lnTo>
                <a:close/>
                <a:moveTo>
                  <a:pt x="1608107" y="181773"/>
                </a:moveTo>
                <a:cubicBezTo>
                  <a:pt x="1607827" y="181773"/>
                  <a:pt x="1607402" y="181574"/>
                  <a:pt x="1606857" y="181181"/>
                </a:cubicBezTo>
                <a:cubicBezTo>
                  <a:pt x="1606710" y="181181"/>
                  <a:pt x="1606577" y="181081"/>
                  <a:pt x="1606431" y="180884"/>
                </a:cubicBezTo>
                <a:lnTo>
                  <a:pt x="1606232" y="180588"/>
                </a:lnTo>
                <a:cubicBezTo>
                  <a:pt x="1605806" y="179996"/>
                  <a:pt x="1605606" y="179208"/>
                  <a:pt x="1605606" y="178222"/>
                </a:cubicBezTo>
                <a:lnTo>
                  <a:pt x="1605606" y="150997"/>
                </a:lnTo>
                <a:lnTo>
                  <a:pt x="1605606" y="150406"/>
                </a:lnTo>
                <a:cubicBezTo>
                  <a:pt x="1605606" y="150011"/>
                  <a:pt x="1605739" y="149616"/>
                  <a:pt x="1606019" y="149221"/>
                </a:cubicBezTo>
                <a:cubicBezTo>
                  <a:pt x="1606019" y="149024"/>
                  <a:pt x="1606152" y="148727"/>
                  <a:pt x="1606431" y="148332"/>
                </a:cubicBezTo>
                <a:lnTo>
                  <a:pt x="1607681" y="147446"/>
                </a:lnTo>
                <a:lnTo>
                  <a:pt x="1608107" y="147446"/>
                </a:lnTo>
                <a:lnTo>
                  <a:pt x="1720138" y="147446"/>
                </a:lnTo>
                <a:cubicBezTo>
                  <a:pt x="1720975" y="147446"/>
                  <a:pt x="1721667" y="148038"/>
                  <a:pt x="1722225" y="149221"/>
                </a:cubicBezTo>
                <a:cubicBezTo>
                  <a:pt x="1722504" y="149616"/>
                  <a:pt x="1722638" y="150011"/>
                  <a:pt x="1722638" y="150406"/>
                </a:cubicBezTo>
                <a:lnTo>
                  <a:pt x="1722638" y="150997"/>
                </a:lnTo>
                <a:lnTo>
                  <a:pt x="1722638" y="178222"/>
                </a:lnTo>
                <a:cubicBezTo>
                  <a:pt x="1722638" y="179208"/>
                  <a:pt x="1722438" y="179996"/>
                  <a:pt x="1722013" y="180588"/>
                </a:cubicBezTo>
                <a:cubicBezTo>
                  <a:pt x="1721467" y="181378"/>
                  <a:pt x="1720842" y="181773"/>
                  <a:pt x="1720138" y="181773"/>
                </a:cubicBezTo>
                <a:close/>
                <a:moveTo>
                  <a:pt x="1861133" y="251608"/>
                </a:moveTo>
                <a:cubicBezTo>
                  <a:pt x="1851837" y="251608"/>
                  <a:pt x="1843778" y="248749"/>
                  <a:pt x="1836982" y="243027"/>
                </a:cubicBezTo>
                <a:cubicBezTo>
                  <a:pt x="1830173" y="237503"/>
                  <a:pt x="1824548" y="229612"/>
                  <a:pt x="1820106" y="219355"/>
                </a:cubicBezTo>
                <a:cubicBezTo>
                  <a:pt x="1815797" y="209096"/>
                  <a:pt x="1812605" y="196765"/>
                  <a:pt x="1810531" y="182364"/>
                </a:cubicBezTo>
                <a:cubicBezTo>
                  <a:pt x="1808443" y="167766"/>
                  <a:pt x="1807405" y="151588"/>
                  <a:pt x="1807405" y="133833"/>
                </a:cubicBezTo>
                <a:cubicBezTo>
                  <a:pt x="1807405" y="125942"/>
                  <a:pt x="1807684" y="117559"/>
                  <a:pt x="1808230" y="108681"/>
                </a:cubicBezTo>
                <a:cubicBezTo>
                  <a:pt x="1808788" y="99803"/>
                  <a:pt x="1809759" y="91024"/>
                  <a:pt x="1811156" y="82344"/>
                </a:cubicBezTo>
                <a:cubicBezTo>
                  <a:pt x="1812685" y="73663"/>
                  <a:pt x="1814693" y="65377"/>
                  <a:pt x="1817193" y="57487"/>
                </a:cubicBezTo>
                <a:cubicBezTo>
                  <a:pt x="1819826" y="49397"/>
                  <a:pt x="1823098" y="42296"/>
                  <a:pt x="1826982" y="36181"/>
                </a:cubicBezTo>
                <a:cubicBezTo>
                  <a:pt x="1831011" y="30064"/>
                  <a:pt x="1835799" y="25232"/>
                  <a:pt x="1841344" y="21679"/>
                </a:cubicBezTo>
                <a:cubicBezTo>
                  <a:pt x="1847036" y="17932"/>
                  <a:pt x="1853633" y="16058"/>
                  <a:pt x="1861133" y="16058"/>
                </a:cubicBezTo>
                <a:cubicBezTo>
                  <a:pt x="1868634" y="16058"/>
                  <a:pt x="1875150" y="17932"/>
                  <a:pt x="1880709" y="21679"/>
                </a:cubicBezTo>
                <a:cubicBezTo>
                  <a:pt x="1886268" y="25232"/>
                  <a:pt x="1890989" y="30064"/>
                  <a:pt x="1894873" y="36181"/>
                </a:cubicBezTo>
                <a:cubicBezTo>
                  <a:pt x="1898902" y="42296"/>
                  <a:pt x="1902161" y="49397"/>
                  <a:pt x="1904661" y="57487"/>
                </a:cubicBezTo>
                <a:cubicBezTo>
                  <a:pt x="1907161" y="65377"/>
                  <a:pt x="1909103" y="73761"/>
                  <a:pt x="1910486" y="82639"/>
                </a:cubicBezTo>
                <a:cubicBezTo>
                  <a:pt x="1912015" y="91320"/>
                  <a:pt x="1913066" y="100098"/>
                  <a:pt x="1913611" y="108976"/>
                </a:cubicBezTo>
                <a:cubicBezTo>
                  <a:pt x="1914170" y="117854"/>
                  <a:pt x="1914449" y="126140"/>
                  <a:pt x="1914449" y="133833"/>
                </a:cubicBezTo>
                <a:cubicBezTo>
                  <a:pt x="1914449" y="151588"/>
                  <a:pt x="1913412" y="167666"/>
                  <a:pt x="1911323" y="182067"/>
                </a:cubicBezTo>
                <a:cubicBezTo>
                  <a:pt x="1909236" y="196469"/>
                  <a:pt x="1905978" y="208897"/>
                  <a:pt x="1901536" y="219355"/>
                </a:cubicBezTo>
                <a:cubicBezTo>
                  <a:pt x="1897227" y="229612"/>
                  <a:pt x="1891748" y="237503"/>
                  <a:pt x="1885085" y="243027"/>
                </a:cubicBezTo>
                <a:cubicBezTo>
                  <a:pt x="1878422" y="248749"/>
                  <a:pt x="1870429" y="251608"/>
                  <a:pt x="1861133" y="251608"/>
                </a:cubicBezTo>
                <a:close/>
                <a:moveTo>
                  <a:pt x="1861133" y="54528"/>
                </a:moveTo>
                <a:cubicBezTo>
                  <a:pt x="1857662" y="54528"/>
                  <a:pt x="1854404" y="55809"/>
                  <a:pt x="1851345" y="58374"/>
                </a:cubicBezTo>
                <a:cubicBezTo>
                  <a:pt x="1848286" y="60938"/>
                  <a:pt x="1845587" y="65377"/>
                  <a:pt x="1843219" y="71690"/>
                </a:cubicBezTo>
                <a:cubicBezTo>
                  <a:pt x="1840998" y="77805"/>
                  <a:pt x="1839203" y="85993"/>
                  <a:pt x="1837807" y="96252"/>
                </a:cubicBezTo>
                <a:cubicBezTo>
                  <a:pt x="1836557" y="106313"/>
                  <a:pt x="1835931" y="118840"/>
                  <a:pt x="1835931" y="133833"/>
                </a:cubicBezTo>
                <a:cubicBezTo>
                  <a:pt x="1835931" y="149024"/>
                  <a:pt x="1836557" y="161749"/>
                  <a:pt x="1837807" y="172007"/>
                </a:cubicBezTo>
                <a:cubicBezTo>
                  <a:pt x="1839203" y="182067"/>
                  <a:pt x="1840998" y="190157"/>
                  <a:pt x="1843219" y="196272"/>
                </a:cubicBezTo>
                <a:cubicBezTo>
                  <a:pt x="1845587" y="202387"/>
                  <a:pt x="1848286" y="206728"/>
                  <a:pt x="1851345" y="209292"/>
                </a:cubicBezTo>
                <a:cubicBezTo>
                  <a:pt x="1854404" y="211857"/>
                  <a:pt x="1857662" y="213140"/>
                  <a:pt x="1861133" y="213140"/>
                </a:cubicBezTo>
                <a:cubicBezTo>
                  <a:pt x="1864604" y="213140"/>
                  <a:pt x="1867862" y="211857"/>
                  <a:pt x="1870921" y="209292"/>
                </a:cubicBezTo>
                <a:cubicBezTo>
                  <a:pt x="1873980" y="206728"/>
                  <a:pt x="1876613" y="202387"/>
                  <a:pt x="1878834" y="196272"/>
                </a:cubicBezTo>
                <a:cubicBezTo>
                  <a:pt x="1881201" y="190157"/>
                  <a:pt x="1882997" y="182067"/>
                  <a:pt x="1884247" y="172007"/>
                </a:cubicBezTo>
                <a:cubicBezTo>
                  <a:pt x="1885643" y="161749"/>
                  <a:pt x="1886335" y="149024"/>
                  <a:pt x="1886335" y="133833"/>
                </a:cubicBezTo>
                <a:cubicBezTo>
                  <a:pt x="1886335" y="118840"/>
                  <a:pt x="1885643" y="106313"/>
                  <a:pt x="1884247" y="96252"/>
                </a:cubicBezTo>
                <a:cubicBezTo>
                  <a:pt x="1882997" y="85993"/>
                  <a:pt x="1881201" y="77805"/>
                  <a:pt x="1878834" y="71690"/>
                </a:cubicBezTo>
                <a:cubicBezTo>
                  <a:pt x="1876613" y="65377"/>
                  <a:pt x="1873980" y="60938"/>
                  <a:pt x="1870921" y="58374"/>
                </a:cubicBezTo>
                <a:cubicBezTo>
                  <a:pt x="1867862" y="55809"/>
                  <a:pt x="1864604" y="54528"/>
                  <a:pt x="1861133" y="54528"/>
                </a:cubicBezTo>
                <a:close/>
                <a:moveTo>
                  <a:pt x="1954439" y="270549"/>
                </a:moveTo>
                <a:cubicBezTo>
                  <a:pt x="1949159" y="270549"/>
                  <a:pt x="1944717" y="267982"/>
                  <a:pt x="1941100" y="262854"/>
                </a:cubicBezTo>
                <a:cubicBezTo>
                  <a:pt x="1937496" y="257725"/>
                  <a:pt x="1935687" y="251412"/>
                  <a:pt x="1935687" y="243915"/>
                </a:cubicBezTo>
                <a:cubicBezTo>
                  <a:pt x="1935687" y="236419"/>
                  <a:pt x="1937496" y="230105"/>
                  <a:pt x="1941100" y="224977"/>
                </a:cubicBezTo>
                <a:cubicBezTo>
                  <a:pt x="1944717" y="219848"/>
                  <a:pt x="1949159" y="217282"/>
                  <a:pt x="1954439" y="217282"/>
                </a:cubicBezTo>
                <a:cubicBezTo>
                  <a:pt x="1959705" y="217282"/>
                  <a:pt x="1964147" y="219848"/>
                  <a:pt x="1967765" y="224977"/>
                </a:cubicBezTo>
                <a:cubicBezTo>
                  <a:pt x="1971369" y="230105"/>
                  <a:pt x="1973177" y="236419"/>
                  <a:pt x="1973177" y="243915"/>
                </a:cubicBezTo>
                <a:cubicBezTo>
                  <a:pt x="1973177" y="251412"/>
                  <a:pt x="1971369" y="257725"/>
                  <a:pt x="1967765" y="262854"/>
                </a:cubicBezTo>
                <a:cubicBezTo>
                  <a:pt x="1964147" y="267982"/>
                  <a:pt x="1959705" y="270549"/>
                  <a:pt x="1954439" y="270549"/>
                </a:cubicBezTo>
                <a:close/>
                <a:moveTo>
                  <a:pt x="2050444" y="251608"/>
                </a:moveTo>
                <a:cubicBezTo>
                  <a:pt x="2041135" y="251608"/>
                  <a:pt x="2033089" y="248749"/>
                  <a:pt x="2026280" y="243027"/>
                </a:cubicBezTo>
                <a:cubicBezTo>
                  <a:pt x="2019484" y="237503"/>
                  <a:pt x="2013859" y="229612"/>
                  <a:pt x="2009417" y="219355"/>
                </a:cubicBezTo>
                <a:cubicBezTo>
                  <a:pt x="2005108" y="209096"/>
                  <a:pt x="2001916" y="196765"/>
                  <a:pt x="1999828" y="182364"/>
                </a:cubicBezTo>
                <a:cubicBezTo>
                  <a:pt x="1997754" y="167766"/>
                  <a:pt x="1996703" y="151588"/>
                  <a:pt x="1996703" y="133833"/>
                </a:cubicBezTo>
                <a:cubicBezTo>
                  <a:pt x="1996703" y="125942"/>
                  <a:pt x="1996982" y="117559"/>
                  <a:pt x="1997541" y="108681"/>
                </a:cubicBezTo>
                <a:cubicBezTo>
                  <a:pt x="1998099" y="99803"/>
                  <a:pt x="1999071" y="91024"/>
                  <a:pt x="2000453" y="82344"/>
                </a:cubicBezTo>
                <a:cubicBezTo>
                  <a:pt x="2001983" y="73663"/>
                  <a:pt x="2004004" y="65377"/>
                  <a:pt x="2006491" y="57487"/>
                </a:cubicBezTo>
                <a:cubicBezTo>
                  <a:pt x="2009138" y="49397"/>
                  <a:pt x="2012396" y="42296"/>
                  <a:pt x="2016279" y="36181"/>
                </a:cubicBezTo>
                <a:cubicBezTo>
                  <a:pt x="2020309" y="30064"/>
                  <a:pt x="2025097" y="25232"/>
                  <a:pt x="2030656" y="21679"/>
                </a:cubicBezTo>
                <a:cubicBezTo>
                  <a:pt x="2036347" y="17932"/>
                  <a:pt x="2042944" y="16058"/>
                  <a:pt x="2050444" y="16058"/>
                </a:cubicBezTo>
                <a:cubicBezTo>
                  <a:pt x="2057932" y="16058"/>
                  <a:pt x="2064462" y="17932"/>
                  <a:pt x="2070021" y="21679"/>
                </a:cubicBezTo>
                <a:cubicBezTo>
                  <a:pt x="2075566" y="25232"/>
                  <a:pt x="2080287" y="30064"/>
                  <a:pt x="2084171" y="36181"/>
                </a:cubicBezTo>
                <a:cubicBezTo>
                  <a:pt x="2088200" y="42296"/>
                  <a:pt x="2091472" y="49397"/>
                  <a:pt x="2093959" y="57487"/>
                </a:cubicBezTo>
                <a:cubicBezTo>
                  <a:pt x="2096459" y="65377"/>
                  <a:pt x="2098414" y="73761"/>
                  <a:pt x="2099797" y="82639"/>
                </a:cubicBezTo>
                <a:cubicBezTo>
                  <a:pt x="2101326" y="91320"/>
                  <a:pt x="2102364" y="100098"/>
                  <a:pt x="2102922" y="108976"/>
                </a:cubicBezTo>
                <a:cubicBezTo>
                  <a:pt x="2103481" y="117854"/>
                  <a:pt x="2103747" y="126140"/>
                  <a:pt x="2103747" y="133833"/>
                </a:cubicBezTo>
                <a:cubicBezTo>
                  <a:pt x="2103747" y="151588"/>
                  <a:pt x="2102710" y="167666"/>
                  <a:pt x="2100635" y="182067"/>
                </a:cubicBezTo>
                <a:cubicBezTo>
                  <a:pt x="2098547" y="196469"/>
                  <a:pt x="2095289" y="208897"/>
                  <a:pt x="2090847" y="219355"/>
                </a:cubicBezTo>
                <a:cubicBezTo>
                  <a:pt x="2086538" y="229612"/>
                  <a:pt x="2081058" y="237503"/>
                  <a:pt x="2074383" y="243027"/>
                </a:cubicBezTo>
                <a:cubicBezTo>
                  <a:pt x="2067720" y="248749"/>
                  <a:pt x="2059740" y="251608"/>
                  <a:pt x="2050444" y="251608"/>
                </a:cubicBezTo>
                <a:close/>
                <a:moveTo>
                  <a:pt x="2050444" y="54528"/>
                </a:moveTo>
                <a:cubicBezTo>
                  <a:pt x="2046973" y="54528"/>
                  <a:pt x="2043702" y="55809"/>
                  <a:pt x="2040656" y="58374"/>
                </a:cubicBezTo>
                <a:cubicBezTo>
                  <a:pt x="2037597" y="60938"/>
                  <a:pt x="2034885" y="65377"/>
                  <a:pt x="2032531" y="71690"/>
                </a:cubicBezTo>
                <a:cubicBezTo>
                  <a:pt x="2030310" y="77805"/>
                  <a:pt x="2028501" y="85993"/>
                  <a:pt x="2027118" y="96252"/>
                </a:cubicBezTo>
                <a:cubicBezTo>
                  <a:pt x="2025868" y="106313"/>
                  <a:pt x="2025243" y="118840"/>
                  <a:pt x="2025243" y="133833"/>
                </a:cubicBezTo>
                <a:cubicBezTo>
                  <a:pt x="2025243" y="149024"/>
                  <a:pt x="2025868" y="161749"/>
                  <a:pt x="2027118" y="172007"/>
                </a:cubicBezTo>
                <a:cubicBezTo>
                  <a:pt x="2028501" y="182067"/>
                  <a:pt x="2030310" y="190157"/>
                  <a:pt x="2032531" y="196272"/>
                </a:cubicBezTo>
                <a:cubicBezTo>
                  <a:pt x="2034885" y="202387"/>
                  <a:pt x="2037597" y="206728"/>
                  <a:pt x="2040656" y="209292"/>
                </a:cubicBezTo>
                <a:cubicBezTo>
                  <a:pt x="2043702" y="211857"/>
                  <a:pt x="2046973" y="213140"/>
                  <a:pt x="2050444" y="213140"/>
                </a:cubicBezTo>
                <a:cubicBezTo>
                  <a:pt x="2053915" y="213140"/>
                  <a:pt x="2057174" y="211857"/>
                  <a:pt x="2060233" y="209292"/>
                </a:cubicBezTo>
                <a:cubicBezTo>
                  <a:pt x="2063278" y="206728"/>
                  <a:pt x="2065924" y="202387"/>
                  <a:pt x="2068145" y="196272"/>
                </a:cubicBezTo>
                <a:cubicBezTo>
                  <a:pt x="2070499" y="190157"/>
                  <a:pt x="2072308" y="182067"/>
                  <a:pt x="2073558" y="172007"/>
                </a:cubicBezTo>
                <a:cubicBezTo>
                  <a:pt x="2074941" y="161749"/>
                  <a:pt x="2075633" y="149024"/>
                  <a:pt x="2075633" y="133833"/>
                </a:cubicBezTo>
                <a:cubicBezTo>
                  <a:pt x="2075633" y="118840"/>
                  <a:pt x="2074941" y="106313"/>
                  <a:pt x="2073558" y="96252"/>
                </a:cubicBezTo>
                <a:cubicBezTo>
                  <a:pt x="2072308" y="85993"/>
                  <a:pt x="2070499" y="77805"/>
                  <a:pt x="2068145" y="71690"/>
                </a:cubicBezTo>
                <a:cubicBezTo>
                  <a:pt x="2065924" y="65377"/>
                  <a:pt x="2063278" y="60938"/>
                  <a:pt x="2060233" y="58374"/>
                </a:cubicBezTo>
                <a:cubicBezTo>
                  <a:pt x="2057174" y="55809"/>
                  <a:pt x="2053915" y="54528"/>
                  <a:pt x="2050444" y="54528"/>
                </a:cubicBezTo>
                <a:close/>
              </a:path>
            </a:pathLst>
          </a:custGeom>
          <a:solidFill>
            <a:srgbClr val="FFFFFF"/>
          </a:solidFill>
          <a:ln w="26993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620F9F6-A1AA-550E-B370-3EECD47D1BE4}"/>
              </a:ext>
            </a:extLst>
          </p:cNvPr>
          <p:cNvSpPr/>
          <p:nvPr/>
        </p:nvSpPr>
        <p:spPr>
          <a:xfrm>
            <a:off x="8163264" y="1949170"/>
            <a:ext cx="2091841" cy="270544"/>
          </a:xfrm>
          <a:custGeom>
            <a:avLst/>
            <a:gdLst>
              <a:gd name="connsiteX0" fmla="*/ 113790 w 2091841"/>
              <a:gd name="connsiteY0" fmla="*/ 244213 h 270544"/>
              <a:gd name="connsiteX1" fmla="*/ 99494 w 2091841"/>
              <a:gd name="connsiteY1" fmla="*/ 249243 h 270544"/>
              <a:gd name="connsiteX2" fmla="*/ 80239 w 2091841"/>
              <a:gd name="connsiteY2" fmla="*/ 251314 h 270544"/>
              <a:gd name="connsiteX3" fmla="*/ 47524 w 2091841"/>
              <a:gd name="connsiteY3" fmla="*/ 242733 h 270544"/>
              <a:gd name="connsiteX4" fmla="*/ 22262 w 2091841"/>
              <a:gd name="connsiteY4" fmla="*/ 219059 h 270544"/>
              <a:gd name="connsiteX5" fmla="*/ 5699 w 2091841"/>
              <a:gd name="connsiteY5" fmla="*/ 181773 h 270544"/>
              <a:gd name="connsiteX6" fmla="*/ -96 w 2091841"/>
              <a:gd name="connsiteY6" fmla="*/ 133242 h 270544"/>
              <a:gd name="connsiteX7" fmla="*/ 5699 w 2091841"/>
              <a:gd name="connsiteY7" fmla="*/ 85599 h 270544"/>
              <a:gd name="connsiteX8" fmla="*/ 22262 w 2091841"/>
              <a:gd name="connsiteY8" fmla="*/ 48313 h 270544"/>
              <a:gd name="connsiteX9" fmla="*/ 47524 w 2091841"/>
              <a:gd name="connsiteY9" fmla="*/ 24048 h 270544"/>
              <a:gd name="connsiteX10" fmla="*/ 80239 w 2091841"/>
              <a:gd name="connsiteY10" fmla="*/ 15467 h 270544"/>
              <a:gd name="connsiteX11" fmla="*/ 98261 w 2091841"/>
              <a:gd name="connsiteY11" fmla="*/ 17243 h 270544"/>
              <a:gd name="connsiteX12" fmla="*/ 114413 w 2091841"/>
              <a:gd name="connsiteY12" fmla="*/ 21977 h 270544"/>
              <a:gd name="connsiteX13" fmla="*/ 117304 w 2091841"/>
              <a:gd name="connsiteY13" fmla="*/ 25528 h 270544"/>
              <a:gd name="connsiteX14" fmla="*/ 117516 w 2091841"/>
              <a:gd name="connsiteY14" fmla="*/ 30558 h 270544"/>
              <a:gd name="connsiteX15" fmla="*/ 117105 w 2091841"/>
              <a:gd name="connsiteY15" fmla="*/ 56007 h 270544"/>
              <a:gd name="connsiteX16" fmla="*/ 115447 w 2091841"/>
              <a:gd name="connsiteY16" fmla="*/ 61630 h 270544"/>
              <a:gd name="connsiteX17" fmla="*/ 110063 w 2091841"/>
              <a:gd name="connsiteY17" fmla="*/ 60743 h 270544"/>
              <a:gd name="connsiteX18" fmla="*/ 93288 w 2091841"/>
              <a:gd name="connsiteY18" fmla="*/ 55711 h 270544"/>
              <a:gd name="connsiteX19" fmla="*/ 78171 w 2091841"/>
              <a:gd name="connsiteY19" fmla="*/ 54231 h 270544"/>
              <a:gd name="connsiteX20" fmla="*/ 57258 w 2091841"/>
              <a:gd name="connsiteY20" fmla="*/ 60150 h 270544"/>
              <a:gd name="connsiteX21" fmla="*/ 41729 w 2091841"/>
              <a:gd name="connsiteY21" fmla="*/ 76427 h 270544"/>
              <a:gd name="connsiteX22" fmla="*/ 31783 w 2091841"/>
              <a:gd name="connsiteY22" fmla="*/ 101283 h 270544"/>
              <a:gd name="connsiteX23" fmla="*/ 28468 w 2091841"/>
              <a:gd name="connsiteY23" fmla="*/ 133242 h 270544"/>
              <a:gd name="connsiteX24" fmla="*/ 32194 w 2091841"/>
              <a:gd name="connsiteY24" fmla="*/ 164905 h 270544"/>
              <a:gd name="connsiteX25" fmla="*/ 42551 w 2091841"/>
              <a:gd name="connsiteY25" fmla="*/ 189763 h 270544"/>
              <a:gd name="connsiteX26" fmla="*/ 58080 w 2091841"/>
              <a:gd name="connsiteY26" fmla="*/ 206631 h 270544"/>
              <a:gd name="connsiteX27" fmla="*/ 77959 w 2091841"/>
              <a:gd name="connsiteY27" fmla="*/ 214324 h 270544"/>
              <a:gd name="connsiteX28" fmla="*/ 97014 w 2091841"/>
              <a:gd name="connsiteY28" fmla="*/ 213437 h 270544"/>
              <a:gd name="connsiteX29" fmla="*/ 111920 w 2091841"/>
              <a:gd name="connsiteY29" fmla="*/ 207814 h 270544"/>
              <a:gd name="connsiteX30" fmla="*/ 115447 w 2091841"/>
              <a:gd name="connsiteY30" fmla="*/ 207223 h 270544"/>
              <a:gd name="connsiteX31" fmla="*/ 116482 w 2091841"/>
              <a:gd name="connsiteY31" fmla="*/ 210774 h 270544"/>
              <a:gd name="connsiteX32" fmla="*/ 117516 w 2091841"/>
              <a:gd name="connsiteY32" fmla="*/ 237406 h 270544"/>
              <a:gd name="connsiteX33" fmla="*/ 116893 w 2091841"/>
              <a:gd name="connsiteY33" fmla="*/ 241844 h 270544"/>
              <a:gd name="connsiteX34" fmla="*/ 113790 w 2091841"/>
              <a:gd name="connsiteY34" fmla="*/ 244213 h 270544"/>
              <a:gd name="connsiteX35" fmla="*/ 232848 w 2091841"/>
              <a:gd name="connsiteY35" fmla="*/ 224089 h 270544"/>
              <a:gd name="connsiteX36" fmla="*/ 214428 w 2091841"/>
              <a:gd name="connsiteY36" fmla="*/ 244804 h 270544"/>
              <a:gd name="connsiteX37" fmla="*/ 190823 w 2091841"/>
              <a:gd name="connsiteY37" fmla="*/ 251905 h 270544"/>
              <a:gd name="connsiteX38" fmla="*/ 166794 w 2091841"/>
              <a:gd name="connsiteY38" fmla="*/ 244804 h 270544"/>
              <a:gd name="connsiteX39" fmla="*/ 149608 w 2091841"/>
              <a:gd name="connsiteY39" fmla="*/ 225865 h 270544"/>
              <a:gd name="connsiteX40" fmla="*/ 139251 w 2091841"/>
              <a:gd name="connsiteY40" fmla="*/ 197753 h 270544"/>
              <a:gd name="connsiteX41" fmla="*/ 135737 w 2091841"/>
              <a:gd name="connsiteY41" fmla="*/ 164018 h 270544"/>
              <a:gd name="connsiteX42" fmla="*/ 139052 w 2091841"/>
              <a:gd name="connsiteY42" fmla="*/ 130283 h 270544"/>
              <a:gd name="connsiteX43" fmla="*/ 149409 w 2091841"/>
              <a:gd name="connsiteY43" fmla="*/ 102467 h 270544"/>
              <a:gd name="connsiteX44" fmla="*/ 166794 w 2091841"/>
              <a:gd name="connsiteY44" fmla="*/ 83528 h 270544"/>
              <a:gd name="connsiteX45" fmla="*/ 190823 w 2091841"/>
              <a:gd name="connsiteY45" fmla="*/ 76427 h 270544"/>
              <a:gd name="connsiteX46" fmla="*/ 214839 w 2091841"/>
              <a:gd name="connsiteY46" fmla="*/ 83528 h 270544"/>
              <a:gd name="connsiteX47" fmla="*/ 232025 w 2091841"/>
              <a:gd name="connsiteY47" fmla="*/ 102763 h 270544"/>
              <a:gd name="connsiteX48" fmla="*/ 242582 w 2091841"/>
              <a:gd name="connsiteY48" fmla="*/ 130579 h 270544"/>
              <a:gd name="connsiteX49" fmla="*/ 246109 w 2091841"/>
              <a:gd name="connsiteY49" fmla="*/ 164018 h 270544"/>
              <a:gd name="connsiteX50" fmla="*/ 242582 w 2091841"/>
              <a:gd name="connsiteY50" fmla="*/ 197162 h 270544"/>
              <a:gd name="connsiteX51" fmla="*/ 232848 w 2091841"/>
              <a:gd name="connsiteY51" fmla="*/ 224089 h 270544"/>
              <a:gd name="connsiteX52" fmla="*/ 190823 w 2091841"/>
              <a:gd name="connsiteY52" fmla="*/ 111048 h 270544"/>
              <a:gd name="connsiteX53" fmla="*/ 178809 w 2091841"/>
              <a:gd name="connsiteY53" fmla="*/ 115782 h 270544"/>
              <a:gd name="connsiteX54" fmla="*/ 170109 w 2091841"/>
              <a:gd name="connsiteY54" fmla="*/ 127619 h 270544"/>
              <a:gd name="connsiteX55" fmla="*/ 164937 w 2091841"/>
              <a:gd name="connsiteY55" fmla="*/ 144487 h 270544"/>
              <a:gd name="connsiteX56" fmla="*/ 163280 w 2091841"/>
              <a:gd name="connsiteY56" fmla="*/ 164018 h 270544"/>
              <a:gd name="connsiteX57" fmla="*/ 164937 w 2091841"/>
              <a:gd name="connsiteY57" fmla="*/ 183549 h 270544"/>
              <a:gd name="connsiteX58" fmla="*/ 170109 w 2091841"/>
              <a:gd name="connsiteY58" fmla="*/ 200713 h 270544"/>
              <a:gd name="connsiteX59" fmla="*/ 178809 w 2091841"/>
              <a:gd name="connsiteY59" fmla="*/ 212845 h 270544"/>
              <a:gd name="connsiteX60" fmla="*/ 190823 w 2091841"/>
              <a:gd name="connsiteY60" fmla="*/ 217284 h 270544"/>
              <a:gd name="connsiteX61" fmla="*/ 203036 w 2091841"/>
              <a:gd name="connsiteY61" fmla="*/ 212845 h 270544"/>
              <a:gd name="connsiteX62" fmla="*/ 211524 w 2091841"/>
              <a:gd name="connsiteY62" fmla="*/ 200713 h 270544"/>
              <a:gd name="connsiteX63" fmla="*/ 216696 w 2091841"/>
              <a:gd name="connsiteY63" fmla="*/ 183549 h 270544"/>
              <a:gd name="connsiteX64" fmla="*/ 218353 w 2091841"/>
              <a:gd name="connsiteY64" fmla="*/ 164018 h 270544"/>
              <a:gd name="connsiteX65" fmla="*/ 216696 w 2091841"/>
              <a:gd name="connsiteY65" fmla="*/ 144783 h 270544"/>
              <a:gd name="connsiteX66" fmla="*/ 211524 w 2091841"/>
              <a:gd name="connsiteY66" fmla="*/ 127916 h 270544"/>
              <a:gd name="connsiteX67" fmla="*/ 203036 w 2091841"/>
              <a:gd name="connsiteY67" fmla="*/ 115782 h 270544"/>
              <a:gd name="connsiteX68" fmla="*/ 190823 w 2091841"/>
              <a:gd name="connsiteY68" fmla="*/ 111048 h 270544"/>
              <a:gd name="connsiteX69" fmla="*/ 324176 w 2091841"/>
              <a:gd name="connsiteY69" fmla="*/ 116967 h 270544"/>
              <a:gd name="connsiteX70" fmla="*/ 316923 w 2091841"/>
              <a:gd name="connsiteY70" fmla="*/ 114304 h 270544"/>
              <a:gd name="connsiteX71" fmla="*/ 311127 w 2091841"/>
              <a:gd name="connsiteY71" fmla="*/ 114895 h 270544"/>
              <a:gd name="connsiteX72" fmla="*/ 303052 w 2091841"/>
              <a:gd name="connsiteY72" fmla="*/ 122589 h 270544"/>
              <a:gd name="connsiteX73" fmla="*/ 298489 w 2091841"/>
              <a:gd name="connsiteY73" fmla="*/ 135017 h 270544"/>
              <a:gd name="connsiteX74" fmla="*/ 296634 w 2091841"/>
              <a:gd name="connsiteY74" fmla="*/ 149814 h 270544"/>
              <a:gd name="connsiteX75" fmla="*/ 296222 w 2091841"/>
              <a:gd name="connsiteY75" fmla="*/ 164609 h 270544"/>
              <a:gd name="connsiteX76" fmla="*/ 296222 w 2091841"/>
              <a:gd name="connsiteY76" fmla="*/ 240957 h 270544"/>
              <a:gd name="connsiteX77" fmla="*/ 295387 w 2091841"/>
              <a:gd name="connsiteY77" fmla="*/ 245691 h 270544"/>
              <a:gd name="connsiteX78" fmla="*/ 292496 w 2091841"/>
              <a:gd name="connsiteY78" fmla="*/ 247171 h 270544"/>
              <a:gd name="connsiteX79" fmla="*/ 272604 w 2091841"/>
              <a:gd name="connsiteY79" fmla="*/ 247171 h 270544"/>
              <a:gd name="connsiteX80" fmla="*/ 269713 w 2091841"/>
              <a:gd name="connsiteY80" fmla="*/ 245989 h 270544"/>
              <a:gd name="connsiteX81" fmla="*/ 269090 w 2091841"/>
              <a:gd name="connsiteY81" fmla="*/ 240662 h 270544"/>
              <a:gd name="connsiteX82" fmla="*/ 269090 w 2091841"/>
              <a:gd name="connsiteY82" fmla="*/ 123476 h 270544"/>
              <a:gd name="connsiteX83" fmla="*/ 268878 w 2091841"/>
              <a:gd name="connsiteY83" fmla="*/ 103650 h 270544"/>
              <a:gd name="connsiteX84" fmla="*/ 268679 w 2091841"/>
              <a:gd name="connsiteY84" fmla="*/ 86488 h 270544"/>
              <a:gd name="connsiteX85" fmla="*/ 269501 w 2091841"/>
              <a:gd name="connsiteY85" fmla="*/ 81456 h 270544"/>
              <a:gd name="connsiteX86" fmla="*/ 272604 w 2091841"/>
              <a:gd name="connsiteY86" fmla="*/ 80274 h 270544"/>
              <a:gd name="connsiteX87" fmla="*/ 292496 w 2091841"/>
              <a:gd name="connsiteY87" fmla="*/ 80274 h 270544"/>
              <a:gd name="connsiteX88" fmla="*/ 295599 w 2091841"/>
              <a:gd name="connsiteY88" fmla="*/ 85008 h 270544"/>
              <a:gd name="connsiteX89" fmla="*/ 295599 w 2091841"/>
              <a:gd name="connsiteY89" fmla="*/ 96253 h 270544"/>
              <a:gd name="connsiteX90" fmla="*/ 302428 w 2091841"/>
              <a:gd name="connsiteY90" fmla="*/ 85303 h 270544"/>
              <a:gd name="connsiteX91" fmla="*/ 311127 w 2091841"/>
              <a:gd name="connsiteY91" fmla="*/ 78794 h 270544"/>
              <a:gd name="connsiteX92" fmla="*/ 319615 w 2091841"/>
              <a:gd name="connsiteY92" fmla="*/ 78200 h 270544"/>
              <a:gd name="connsiteX93" fmla="*/ 326245 w 2091841"/>
              <a:gd name="connsiteY93" fmla="*/ 80865 h 270544"/>
              <a:gd name="connsiteX94" fmla="*/ 327479 w 2091841"/>
              <a:gd name="connsiteY94" fmla="*/ 83232 h 270544"/>
              <a:gd name="connsiteX95" fmla="*/ 327903 w 2091841"/>
              <a:gd name="connsiteY95" fmla="*/ 86488 h 270544"/>
              <a:gd name="connsiteX96" fmla="*/ 327903 w 2091841"/>
              <a:gd name="connsiteY96" fmla="*/ 112233 h 270544"/>
              <a:gd name="connsiteX97" fmla="*/ 327067 w 2091841"/>
              <a:gd name="connsiteY97" fmla="*/ 116967 h 270544"/>
              <a:gd name="connsiteX98" fmla="*/ 324176 w 2091841"/>
              <a:gd name="connsiteY98" fmla="*/ 116967 h 270544"/>
              <a:gd name="connsiteX99" fmla="*/ 371386 w 2091841"/>
              <a:gd name="connsiteY99" fmla="*/ 241253 h 270544"/>
              <a:gd name="connsiteX100" fmla="*/ 370550 w 2091841"/>
              <a:gd name="connsiteY100" fmla="*/ 245987 h 270544"/>
              <a:gd name="connsiteX101" fmla="*/ 367447 w 2091841"/>
              <a:gd name="connsiteY101" fmla="*/ 247171 h 270544"/>
              <a:gd name="connsiteX102" fmla="*/ 348193 w 2091841"/>
              <a:gd name="connsiteY102" fmla="*/ 247171 h 270544"/>
              <a:gd name="connsiteX103" fmla="*/ 344877 w 2091841"/>
              <a:gd name="connsiteY103" fmla="*/ 245691 h 270544"/>
              <a:gd name="connsiteX104" fmla="*/ 344055 w 2091841"/>
              <a:gd name="connsiteY104" fmla="*/ 240957 h 270544"/>
              <a:gd name="connsiteX105" fmla="*/ 344055 w 2091841"/>
              <a:gd name="connsiteY105" fmla="*/ 125252 h 270544"/>
              <a:gd name="connsiteX106" fmla="*/ 344055 w 2091841"/>
              <a:gd name="connsiteY106" fmla="*/ 102467 h 270544"/>
              <a:gd name="connsiteX107" fmla="*/ 343631 w 2091841"/>
              <a:gd name="connsiteY107" fmla="*/ 85008 h 270544"/>
              <a:gd name="connsiteX108" fmla="*/ 344055 w 2091841"/>
              <a:gd name="connsiteY108" fmla="*/ 80865 h 270544"/>
              <a:gd name="connsiteX109" fmla="*/ 347781 w 2091841"/>
              <a:gd name="connsiteY109" fmla="*/ 79976 h 270544"/>
              <a:gd name="connsiteX110" fmla="*/ 367447 w 2091841"/>
              <a:gd name="connsiteY110" fmla="*/ 79976 h 270544"/>
              <a:gd name="connsiteX111" fmla="*/ 370351 w 2091841"/>
              <a:gd name="connsiteY111" fmla="*/ 80569 h 270544"/>
              <a:gd name="connsiteX112" fmla="*/ 370962 w 2091841"/>
              <a:gd name="connsiteY112" fmla="*/ 83823 h 270544"/>
              <a:gd name="connsiteX113" fmla="*/ 370962 w 2091841"/>
              <a:gd name="connsiteY113" fmla="*/ 95069 h 270544"/>
              <a:gd name="connsiteX114" fmla="*/ 382154 w 2091841"/>
              <a:gd name="connsiteY114" fmla="*/ 83232 h 270544"/>
              <a:gd name="connsiteX115" fmla="*/ 396436 w 2091841"/>
              <a:gd name="connsiteY115" fmla="*/ 77609 h 270544"/>
              <a:gd name="connsiteX116" fmla="*/ 426671 w 2091841"/>
              <a:gd name="connsiteY116" fmla="*/ 94477 h 270544"/>
              <a:gd name="connsiteX117" fmla="*/ 436405 w 2091841"/>
              <a:gd name="connsiteY117" fmla="*/ 143598 h 270544"/>
              <a:gd name="connsiteX118" fmla="*/ 436405 w 2091841"/>
              <a:gd name="connsiteY118" fmla="*/ 241253 h 270544"/>
              <a:gd name="connsiteX119" fmla="*/ 435570 w 2091841"/>
              <a:gd name="connsiteY119" fmla="*/ 245987 h 270544"/>
              <a:gd name="connsiteX120" fmla="*/ 432466 w 2091841"/>
              <a:gd name="connsiteY120" fmla="*/ 247171 h 270544"/>
              <a:gd name="connsiteX121" fmla="*/ 413211 w 2091841"/>
              <a:gd name="connsiteY121" fmla="*/ 247171 h 270544"/>
              <a:gd name="connsiteX122" fmla="*/ 409074 w 2091841"/>
              <a:gd name="connsiteY122" fmla="*/ 240957 h 270544"/>
              <a:gd name="connsiteX123" fmla="*/ 409074 w 2091841"/>
              <a:gd name="connsiteY123" fmla="*/ 149517 h 270544"/>
              <a:gd name="connsiteX124" fmla="*/ 393956 w 2091841"/>
              <a:gd name="connsiteY124" fmla="*/ 113711 h 270544"/>
              <a:gd name="connsiteX125" fmla="*/ 377393 w 2091841"/>
              <a:gd name="connsiteY125" fmla="*/ 123476 h 270544"/>
              <a:gd name="connsiteX126" fmla="*/ 371386 w 2091841"/>
              <a:gd name="connsiteY126" fmla="*/ 150110 h 270544"/>
              <a:gd name="connsiteX127" fmla="*/ 559614 w 2091841"/>
              <a:gd name="connsiteY127" fmla="*/ 169937 h 270544"/>
              <a:gd name="connsiteX128" fmla="*/ 558367 w 2091841"/>
              <a:gd name="connsiteY128" fmla="*/ 175559 h 270544"/>
              <a:gd name="connsiteX129" fmla="*/ 555052 w 2091841"/>
              <a:gd name="connsiteY129" fmla="*/ 177335 h 270544"/>
              <a:gd name="connsiteX130" fmla="*/ 490245 w 2091841"/>
              <a:gd name="connsiteY130" fmla="*/ 177335 h 270544"/>
              <a:gd name="connsiteX131" fmla="*/ 498944 w 2091841"/>
              <a:gd name="connsiteY131" fmla="*/ 206631 h 270544"/>
              <a:gd name="connsiteX132" fmla="*/ 516542 w 2091841"/>
              <a:gd name="connsiteY132" fmla="*/ 216693 h 270544"/>
              <a:gd name="connsiteX133" fmla="*/ 533105 w 2091841"/>
              <a:gd name="connsiteY133" fmla="*/ 214028 h 270544"/>
              <a:gd name="connsiteX134" fmla="*/ 546976 w 2091841"/>
              <a:gd name="connsiteY134" fmla="*/ 204856 h 270544"/>
              <a:gd name="connsiteX135" fmla="*/ 550914 w 2091841"/>
              <a:gd name="connsiteY135" fmla="*/ 203376 h 270544"/>
              <a:gd name="connsiteX136" fmla="*/ 551949 w 2091841"/>
              <a:gd name="connsiteY136" fmla="*/ 209590 h 270544"/>
              <a:gd name="connsiteX137" fmla="*/ 551949 w 2091841"/>
              <a:gd name="connsiteY137" fmla="*/ 231783 h 270544"/>
              <a:gd name="connsiteX138" fmla="*/ 551326 w 2091841"/>
              <a:gd name="connsiteY138" fmla="*/ 236222 h 270544"/>
              <a:gd name="connsiteX139" fmla="*/ 549058 w 2091841"/>
              <a:gd name="connsiteY139" fmla="*/ 239477 h 270544"/>
              <a:gd name="connsiteX140" fmla="*/ 533728 w 2091841"/>
              <a:gd name="connsiteY140" fmla="*/ 248356 h 270544"/>
              <a:gd name="connsiteX141" fmla="*/ 515706 w 2091841"/>
              <a:gd name="connsiteY141" fmla="*/ 251314 h 270544"/>
              <a:gd name="connsiteX142" fmla="*/ 476374 w 2091841"/>
              <a:gd name="connsiteY142" fmla="*/ 228529 h 270544"/>
              <a:gd name="connsiteX143" fmla="*/ 462078 w 2091841"/>
              <a:gd name="connsiteY143" fmla="*/ 163723 h 270544"/>
              <a:gd name="connsiteX144" fmla="*/ 464983 w 2091841"/>
              <a:gd name="connsiteY144" fmla="*/ 132355 h 270544"/>
              <a:gd name="connsiteX145" fmla="*/ 474292 w 2091841"/>
              <a:gd name="connsiteY145" fmla="*/ 104243 h 270544"/>
              <a:gd name="connsiteX146" fmla="*/ 490033 w 2091841"/>
              <a:gd name="connsiteY146" fmla="*/ 83823 h 270544"/>
              <a:gd name="connsiteX147" fmla="*/ 512192 w 2091841"/>
              <a:gd name="connsiteY147" fmla="*/ 75833 h 270544"/>
              <a:gd name="connsiteX148" fmla="*/ 534139 w 2091841"/>
              <a:gd name="connsiteY148" fmla="*/ 82641 h 270544"/>
              <a:gd name="connsiteX149" fmla="*/ 548846 w 2091841"/>
              <a:gd name="connsiteY149" fmla="*/ 100987 h 270544"/>
              <a:gd name="connsiteX150" fmla="*/ 557134 w 2091841"/>
              <a:gd name="connsiteY150" fmla="*/ 127916 h 270544"/>
              <a:gd name="connsiteX151" fmla="*/ 559614 w 2091841"/>
              <a:gd name="connsiteY151" fmla="*/ 160171 h 270544"/>
              <a:gd name="connsiteX152" fmla="*/ 512816 w 2091841"/>
              <a:gd name="connsiteY152" fmla="*/ 110161 h 270544"/>
              <a:gd name="connsiteX153" fmla="*/ 504739 w 2091841"/>
              <a:gd name="connsiteY153" fmla="*/ 113120 h 270544"/>
              <a:gd name="connsiteX154" fmla="*/ 498109 w 2091841"/>
              <a:gd name="connsiteY154" fmla="*/ 120814 h 270544"/>
              <a:gd name="connsiteX155" fmla="*/ 493348 w 2091841"/>
              <a:gd name="connsiteY155" fmla="*/ 131764 h 270544"/>
              <a:gd name="connsiteX156" fmla="*/ 490656 w 2091841"/>
              <a:gd name="connsiteY156" fmla="*/ 144783 h 270544"/>
              <a:gd name="connsiteX157" fmla="*/ 532693 w 2091841"/>
              <a:gd name="connsiteY157" fmla="*/ 144783 h 270544"/>
              <a:gd name="connsiteX158" fmla="*/ 531248 w 2091841"/>
              <a:gd name="connsiteY158" fmla="*/ 132650 h 270544"/>
              <a:gd name="connsiteX159" fmla="*/ 527522 w 2091841"/>
              <a:gd name="connsiteY159" fmla="*/ 121701 h 270544"/>
              <a:gd name="connsiteX160" fmla="*/ 521515 w 2091841"/>
              <a:gd name="connsiteY160" fmla="*/ 113415 h 270544"/>
              <a:gd name="connsiteX161" fmla="*/ 512816 w 2091841"/>
              <a:gd name="connsiteY161" fmla="*/ 110161 h 270544"/>
              <a:gd name="connsiteX162" fmla="*/ 637681 w 2091841"/>
              <a:gd name="connsiteY162" fmla="*/ 116967 h 270544"/>
              <a:gd name="connsiteX163" fmla="*/ 630427 w 2091841"/>
              <a:gd name="connsiteY163" fmla="*/ 114304 h 270544"/>
              <a:gd name="connsiteX164" fmla="*/ 624633 w 2091841"/>
              <a:gd name="connsiteY164" fmla="*/ 114895 h 270544"/>
              <a:gd name="connsiteX165" fmla="*/ 616557 w 2091841"/>
              <a:gd name="connsiteY165" fmla="*/ 122589 h 270544"/>
              <a:gd name="connsiteX166" fmla="*/ 612008 w 2091841"/>
              <a:gd name="connsiteY166" fmla="*/ 135017 h 270544"/>
              <a:gd name="connsiteX167" fmla="*/ 610138 w 2091841"/>
              <a:gd name="connsiteY167" fmla="*/ 149814 h 270544"/>
              <a:gd name="connsiteX168" fmla="*/ 609727 w 2091841"/>
              <a:gd name="connsiteY168" fmla="*/ 164609 h 270544"/>
              <a:gd name="connsiteX169" fmla="*/ 609727 w 2091841"/>
              <a:gd name="connsiteY169" fmla="*/ 240957 h 270544"/>
              <a:gd name="connsiteX170" fmla="*/ 608892 w 2091841"/>
              <a:gd name="connsiteY170" fmla="*/ 245691 h 270544"/>
              <a:gd name="connsiteX171" fmla="*/ 606001 w 2091841"/>
              <a:gd name="connsiteY171" fmla="*/ 247171 h 270544"/>
              <a:gd name="connsiteX172" fmla="*/ 586122 w 2091841"/>
              <a:gd name="connsiteY172" fmla="*/ 247171 h 270544"/>
              <a:gd name="connsiteX173" fmla="*/ 583218 w 2091841"/>
              <a:gd name="connsiteY173" fmla="*/ 245989 h 270544"/>
              <a:gd name="connsiteX174" fmla="*/ 582595 w 2091841"/>
              <a:gd name="connsiteY174" fmla="*/ 240662 h 270544"/>
              <a:gd name="connsiteX175" fmla="*/ 582595 w 2091841"/>
              <a:gd name="connsiteY175" fmla="*/ 123476 h 270544"/>
              <a:gd name="connsiteX176" fmla="*/ 582397 w 2091841"/>
              <a:gd name="connsiteY176" fmla="*/ 103650 h 270544"/>
              <a:gd name="connsiteX177" fmla="*/ 582184 w 2091841"/>
              <a:gd name="connsiteY177" fmla="*/ 86488 h 270544"/>
              <a:gd name="connsiteX178" fmla="*/ 583020 w 2091841"/>
              <a:gd name="connsiteY178" fmla="*/ 81456 h 270544"/>
              <a:gd name="connsiteX179" fmla="*/ 586122 w 2091841"/>
              <a:gd name="connsiteY179" fmla="*/ 80274 h 270544"/>
              <a:gd name="connsiteX180" fmla="*/ 606001 w 2091841"/>
              <a:gd name="connsiteY180" fmla="*/ 80274 h 270544"/>
              <a:gd name="connsiteX181" fmla="*/ 609104 w 2091841"/>
              <a:gd name="connsiteY181" fmla="*/ 85008 h 270544"/>
              <a:gd name="connsiteX182" fmla="*/ 609104 w 2091841"/>
              <a:gd name="connsiteY182" fmla="*/ 96253 h 270544"/>
              <a:gd name="connsiteX183" fmla="*/ 615934 w 2091841"/>
              <a:gd name="connsiteY183" fmla="*/ 85303 h 270544"/>
              <a:gd name="connsiteX184" fmla="*/ 624633 w 2091841"/>
              <a:gd name="connsiteY184" fmla="*/ 78794 h 270544"/>
              <a:gd name="connsiteX185" fmla="*/ 633119 w 2091841"/>
              <a:gd name="connsiteY185" fmla="*/ 78200 h 270544"/>
              <a:gd name="connsiteX186" fmla="*/ 639750 w 2091841"/>
              <a:gd name="connsiteY186" fmla="*/ 80865 h 270544"/>
              <a:gd name="connsiteX187" fmla="*/ 640996 w 2091841"/>
              <a:gd name="connsiteY187" fmla="*/ 83232 h 270544"/>
              <a:gd name="connsiteX188" fmla="*/ 641408 w 2091841"/>
              <a:gd name="connsiteY188" fmla="*/ 86488 h 270544"/>
              <a:gd name="connsiteX189" fmla="*/ 641408 w 2091841"/>
              <a:gd name="connsiteY189" fmla="*/ 112233 h 270544"/>
              <a:gd name="connsiteX190" fmla="*/ 640572 w 2091841"/>
              <a:gd name="connsiteY190" fmla="*/ 116967 h 270544"/>
              <a:gd name="connsiteX191" fmla="*/ 637681 w 2091841"/>
              <a:gd name="connsiteY191" fmla="*/ 116967 h 270544"/>
              <a:gd name="connsiteX192" fmla="*/ 825074 w 2091841"/>
              <a:gd name="connsiteY192" fmla="*/ 244213 h 270544"/>
              <a:gd name="connsiteX193" fmla="*/ 810791 w 2091841"/>
              <a:gd name="connsiteY193" fmla="*/ 249243 h 270544"/>
              <a:gd name="connsiteX194" fmla="*/ 791537 w 2091841"/>
              <a:gd name="connsiteY194" fmla="*/ 251314 h 270544"/>
              <a:gd name="connsiteX195" fmla="*/ 758821 w 2091841"/>
              <a:gd name="connsiteY195" fmla="*/ 242733 h 270544"/>
              <a:gd name="connsiteX196" fmla="*/ 733559 w 2091841"/>
              <a:gd name="connsiteY196" fmla="*/ 219059 h 270544"/>
              <a:gd name="connsiteX197" fmla="*/ 716983 w 2091841"/>
              <a:gd name="connsiteY197" fmla="*/ 181773 h 270544"/>
              <a:gd name="connsiteX198" fmla="*/ 711188 w 2091841"/>
              <a:gd name="connsiteY198" fmla="*/ 133242 h 270544"/>
              <a:gd name="connsiteX199" fmla="*/ 716983 w 2091841"/>
              <a:gd name="connsiteY199" fmla="*/ 85599 h 270544"/>
              <a:gd name="connsiteX200" fmla="*/ 733559 w 2091841"/>
              <a:gd name="connsiteY200" fmla="*/ 48313 h 270544"/>
              <a:gd name="connsiteX201" fmla="*/ 758821 w 2091841"/>
              <a:gd name="connsiteY201" fmla="*/ 24048 h 270544"/>
              <a:gd name="connsiteX202" fmla="*/ 791537 w 2091841"/>
              <a:gd name="connsiteY202" fmla="*/ 15467 h 270544"/>
              <a:gd name="connsiteX203" fmla="*/ 809545 w 2091841"/>
              <a:gd name="connsiteY203" fmla="*/ 17243 h 270544"/>
              <a:gd name="connsiteX204" fmla="*/ 825697 w 2091841"/>
              <a:gd name="connsiteY204" fmla="*/ 21977 h 270544"/>
              <a:gd name="connsiteX205" fmla="*/ 828601 w 2091841"/>
              <a:gd name="connsiteY205" fmla="*/ 25528 h 270544"/>
              <a:gd name="connsiteX206" fmla="*/ 828800 w 2091841"/>
              <a:gd name="connsiteY206" fmla="*/ 30558 h 270544"/>
              <a:gd name="connsiteX207" fmla="*/ 828389 w 2091841"/>
              <a:gd name="connsiteY207" fmla="*/ 56007 h 270544"/>
              <a:gd name="connsiteX208" fmla="*/ 826732 w 2091841"/>
              <a:gd name="connsiteY208" fmla="*/ 61630 h 270544"/>
              <a:gd name="connsiteX209" fmla="*/ 821348 w 2091841"/>
              <a:gd name="connsiteY209" fmla="*/ 60743 h 270544"/>
              <a:gd name="connsiteX210" fmla="*/ 804572 w 2091841"/>
              <a:gd name="connsiteY210" fmla="*/ 55711 h 270544"/>
              <a:gd name="connsiteX211" fmla="*/ 789468 w 2091841"/>
              <a:gd name="connsiteY211" fmla="*/ 54231 h 270544"/>
              <a:gd name="connsiteX212" fmla="*/ 768555 w 2091841"/>
              <a:gd name="connsiteY212" fmla="*/ 60150 h 270544"/>
              <a:gd name="connsiteX213" fmla="*/ 753013 w 2091841"/>
              <a:gd name="connsiteY213" fmla="*/ 76427 h 270544"/>
              <a:gd name="connsiteX214" fmla="*/ 743080 w 2091841"/>
              <a:gd name="connsiteY214" fmla="*/ 101283 h 270544"/>
              <a:gd name="connsiteX215" fmla="*/ 739765 w 2091841"/>
              <a:gd name="connsiteY215" fmla="*/ 133242 h 270544"/>
              <a:gd name="connsiteX216" fmla="*/ 743491 w 2091841"/>
              <a:gd name="connsiteY216" fmla="*/ 164905 h 270544"/>
              <a:gd name="connsiteX217" fmla="*/ 753848 w 2091841"/>
              <a:gd name="connsiteY217" fmla="*/ 189763 h 270544"/>
              <a:gd name="connsiteX218" fmla="*/ 769377 w 2091841"/>
              <a:gd name="connsiteY218" fmla="*/ 206631 h 270544"/>
              <a:gd name="connsiteX219" fmla="*/ 789256 w 2091841"/>
              <a:gd name="connsiteY219" fmla="*/ 214324 h 270544"/>
              <a:gd name="connsiteX220" fmla="*/ 808311 w 2091841"/>
              <a:gd name="connsiteY220" fmla="*/ 213437 h 270544"/>
              <a:gd name="connsiteX221" fmla="*/ 823217 w 2091841"/>
              <a:gd name="connsiteY221" fmla="*/ 207814 h 270544"/>
              <a:gd name="connsiteX222" fmla="*/ 826732 w 2091841"/>
              <a:gd name="connsiteY222" fmla="*/ 207223 h 270544"/>
              <a:gd name="connsiteX223" fmla="*/ 827766 w 2091841"/>
              <a:gd name="connsiteY223" fmla="*/ 210774 h 270544"/>
              <a:gd name="connsiteX224" fmla="*/ 828813 w 2091841"/>
              <a:gd name="connsiteY224" fmla="*/ 237406 h 270544"/>
              <a:gd name="connsiteX225" fmla="*/ 828190 w 2091841"/>
              <a:gd name="connsiteY225" fmla="*/ 241844 h 270544"/>
              <a:gd name="connsiteX226" fmla="*/ 825087 w 2091841"/>
              <a:gd name="connsiteY226" fmla="*/ 244213 h 270544"/>
              <a:gd name="connsiteX227" fmla="*/ 924266 w 2091841"/>
              <a:gd name="connsiteY227" fmla="*/ 247171 h 270544"/>
              <a:gd name="connsiteX228" fmla="*/ 920951 w 2091841"/>
              <a:gd name="connsiteY228" fmla="*/ 245987 h 270544"/>
              <a:gd name="connsiteX229" fmla="*/ 920129 w 2091841"/>
              <a:gd name="connsiteY229" fmla="*/ 241253 h 270544"/>
              <a:gd name="connsiteX230" fmla="*/ 920129 w 2091841"/>
              <a:gd name="connsiteY230" fmla="*/ 147150 h 270544"/>
              <a:gd name="connsiteX231" fmla="*/ 904587 w 2091841"/>
              <a:gd name="connsiteY231" fmla="*/ 109568 h 270544"/>
              <a:gd name="connsiteX232" fmla="*/ 890305 w 2091841"/>
              <a:gd name="connsiteY232" fmla="*/ 114600 h 270544"/>
              <a:gd name="connsiteX233" fmla="*/ 882229 w 2091841"/>
              <a:gd name="connsiteY233" fmla="*/ 127916 h 270544"/>
              <a:gd name="connsiteX234" fmla="*/ 882229 w 2091841"/>
              <a:gd name="connsiteY234" fmla="*/ 241253 h 270544"/>
              <a:gd name="connsiteX235" fmla="*/ 881195 w 2091841"/>
              <a:gd name="connsiteY235" fmla="*/ 245987 h 270544"/>
              <a:gd name="connsiteX236" fmla="*/ 878092 w 2091841"/>
              <a:gd name="connsiteY236" fmla="*/ 247171 h 270544"/>
              <a:gd name="connsiteX237" fmla="*/ 859035 w 2091841"/>
              <a:gd name="connsiteY237" fmla="*/ 247171 h 270544"/>
              <a:gd name="connsiteX238" fmla="*/ 855932 w 2091841"/>
              <a:gd name="connsiteY238" fmla="*/ 245987 h 270544"/>
              <a:gd name="connsiteX239" fmla="*/ 855097 w 2091841"/>
              <a:gd name="connsiteY239" fmla="*/ 241253 h 270544"/>
              <a:gd name="connsiteX240" fmla="*/ 855097 w 2091841"/>
              <a:gd name="connsiteY240" fmla="*/ 8955 h 270544"/>
              <a:gd name="connsiteX241" fmla="*/ 859035 w 2091841"/>
              <a:gd name="connsiteY241" fmla="*/ 3037 h 270544"/>
              <a:gd name="connsiteX242" fmla="*/ 878092 w 2091841"/>
              <a:gd name="connsiteY242" fmla="*/ 3037 h 270544"/>
              <a:gd name="connsiteX243" fmla="*/ 882229 w 2091841"/>
              <a:gd name="connsiteY243" fmla="*/ 8955 h 270544"/>
              <a:gd name="connsiteX244" fmla="*/ 882229 w 2091841"/>
              <a:gd name="connsiteY244" fmla="*/ 88855 h 270544"/>
              <a:gd name="connsiteX245" fmla="*/ 894032 w 2091841"/>
              <a:gd name="connsiteY245" fmla="*/ 78498 h 270544"/>
              <a:gd name="connsiteX246" fmla="*/ 906245 w 2091841"/>
              <a:gd name="connsiteY246" fmla="*/ 74353 h 270544"/>
              <a:gd name="connsiteX247" fmla="*/ 937103 w 2091841"/>
              <a:gd name="connsiteY247" fmla="*/ 91813 h 270544"/>
              <a:gd name="connsiteX248" fmla="*/ 947248 w 2091841"/>
              <a:gd name="connsiteY248" fmla="*/ 146854 h 270544"/>
              <a:gd name="connsiteX249" fmla="*/ 947248 w 2091841"/>
              <a:gd name="connsiteY249" fmla="*/ 241253 h 270544"/>
              <a:gd name="connsiteX250" fmla="*/ 946214 w 2091841"/>
              <a:gd name="connsiteY250" fmla="*/ 245987 h 270544"/>
              <a:gd name="connsiteX251" fmla="*/ 943309 w 2091841"/>
              <a:gd name="connsiteY251" fmla="*/ 247171 h 270544"/>
              <a:gd name="connsiteX252" fmla="*/ 1041680 w 2091841"/>
              <a:gd name="connsiteY252" fmla="*/ 247763 h 270544"/>
              <a:gd name="connsiteX253" fmla="*/ 1039187 w 2091841"/>
              <a:gd name="connsiteY253" fmla="*/ 247171 h 270544"/>
              <a:gd name="connsiteX254" fmla="*/ 1038776 w 2091841"/>
              <a:gd name="connsiteY254" fmla="*/ 243620 h 270544"/>
              <a:gd name="connsiteX255" fmla="*/ 1038776 w 2091841"/>
              <a:gd name="connsiteY255" fmla="*/ 230896 h 270544"/>
              <a:gd name="connsiteX256" fmla="*/ 1027185 w 2091841"/>
              <a:gd name="connsiteY256" fmla="*/ 244509 h 270544"/>
              <a:gd name="connsiteX257" fmla="*/ 1011444 w 2091841"/>
              <a:gd name="connsiteY257" fmla="*/ 250132 h 270544"/>
              <a:gd name="connsiteX258" fmla="*/ 995081 w 2091841"/>
              <a:gd name="connsiteY258" fmla="*/ 246580 h 270544"/>
              <a:gd name="connsiteX259" fmla="*/ 982045 w 2091841"/>
              <a:gd name="connsiteY259" fmla="*/ 235926 h 270544"/>
              <a:gd name="connsiteX260" fmla="*/ 974168 w 2091841"/>
              <a:gd name="connsiteY260" fmla="*/ 218764 h 270544"/>
              <a:gd name="connsiteX261" fmla="*/ 971277 w 2091841"/>
              <a:gd name="connsiteY261" fmla="*/ 195386 h 270544"/>
              <a:gd name="connsiteX262" fmla="*/ 976449 w 2091841"/>
              <a:gd name="connsiteY262" fmla="*/ 167570 h 270544"/>
              <a:gd name="connsiteX263" fmla="*/ 990121 w 2091841"/>
              <a:gd name="connsiteY263" fmla="*/ 148334 h 270544"/>
              <a:gd name="connsiteX264" fmla="*/ 1010609 w 2091841"/>
              <a:gd name="connsiteY264" fmla="*/ 138273 h 270544"/>
              <a:gd name="connsiteX265" fmla="*/ 1036707 w 2091841"/>
              <a:gd name="connsiteY265" fmla="*/ 136202 h 270544"/>
              <a:gd name="connsiteX266" fmla="*/ 1022624 w 2091841"/>
              <a:gd name="connsiteY266" fmla="*/ 110457 h 270544"/>
              <a:gd name="connsiteX267" fmla="*/ 1014136 w 2091841"/>
              <a:gd name="connsiteY267" fmla="*/ 110753 h 270544"/>
              <a:gd name="connsiteX268" fmla="*/ 1005848 w 2091841"/>
              <a:gd name="connsiteY268" fmla="*/ 113711 h 270544"/>
              <a:gd name="connsiteX269" fmla="*/ 998197 w 2091841"/>
              <a:gd name="connsiteY269" fmla="*/ 118151 h 270544"/>
              <a:gd name="connsiteX270" fmla="*/ 991567 w 2091841"/>
              <a:gd name="connsiteY270" fmla="*/ 123181 h 270544"/>
              <a:gd name="connsiteX271" fmla="*/ 985347 w 2091841"/>
              <a:gd name="connsiteY271" fmla="*/ 127323 h 270544"/>
              <a:gd name="connsiteX272" fmla="*/ 983490 w 2091841"/>
              <a:gd name="connsiteY272" fmla="*/ 121405 h 270544"/>
              <a:gd name="connsiteX273" fmla="*/ 983490 w 2091841"/>
              <a:gd name="connsiteY273" fmla="*/ 96844 h 270544"/>
              <a:gd name="connsiteX274" fmla="*/ 983902 w 2091841"/>
              <a:gd name="connsiteY274" fmla="*/ 91517 h 270544"/>
              <a:gd name="connsiteX275" fmla="*/ 987005 w 2091841"/>
              <a:gd name="connsiteY275" fmla="*/ 87966 h 270544"/>
              <a:gd name="connsiteX276" fmla="*/ 1001499 w 2091841"/>
              <a:gd name="connsiteY276" fmla="*/ 79680 h 270544"/>
              <a:gd name="connsiteX277" fmla="*/ 1021377 w 2091841"/>
              <a:gd name="connsiteY277" fmla="*/ 75833 h 270544"/>
              <a:gd name="connsiteX278" fmla="*/ 1052859 w 2091841"/>
              <a:gd name="connsiteY278" fmla="*/ 91222 h 270544"/>
              <a:gd name="connsiteX279" fmla="*/ 1063415 w 2091841"/>
              <a:gd name="connsiteY279" fmla="*/ 138865 h 270544"/>
              <a:gd name="connsiteX280" fmla="*/ 1063415 w 2091841"/>
              <a:gd name="connsiteY280" fmla="*/ 206334 h 270544"/>
              <a:gd name="connsiteX281" fmla="*/ 1063415 w 2091841"/>
              <a:gd name="connsiteY281" fmla="*/ 214917 h 270544"/>
              <a:gd name="connsiteX282" fmla="*/ 1063415 w 2091841"/>
              <a:gd name="connsiteY282" fmla="*/ 224089 h 270544"/>
              <a:gd name="connsiteX283" fmla="*/ 1063627 w 2091841"/>
              <a:gd name="connsiteY283" fmla="*/ 232968 h 270544"/>
              <a:gd name="connsiteX284" fmla="*/ 1064038 w 2091841"/>
              <a:gd name="connsiteY284" fmla="*/ 240662 h 270544"/>
              <a:gd name="connsiteX285" fmla="*/ 1063627 w 2091841"/>
              <a:gd name="connsiteY285" fmla="*/ 247171 h 270544"/>
              <a:gd name="connsiteX286" fmla="*/ 1060723 w 2091841"/>
              <a:gd name="connsiteY286" fmla="*/ 247763 h 270544"/>
              <a:gd name="connsiteX287" fmla="*/ 1038776 w 2091841"/>
              <a:gd name="connsiteY287" fmla="*/ 166090 h 270544"/>
              <a:gd name="connsiteX288" fmla="*/ 1019308 w 2091841"/>
              <a:gd name="connsiteY288" fmla="*/ 168752 h 270544"/>
              <a:gd name="connsiteX289" fmla="*/ 1006883 w 2091841"/>
              <a:gd name="connsiteY289" fmla="*/ 174671 h 270544"/>
              <a:gd name="connsiteX290" fmla="*/ 1000677 w 2091841"/>
              <a:gd name="connsiteY290" fmla="*/ 183845 h 270544"/>
              <a:gd name="connsiteX291" fmla="*/ 999019 w 2091841"/>
              <a:gd name="connsiteY291" fmla="*/ 195682 h 270544"/>
              <a:gd name="connsiteX292" fmla="*/ 1002958 w 2091841"/>
              <a:gd name="connsiteY292" fmla="*/ 210477 h 270544"/>
              <a:gd name="connsiteX293" fmla="*/ 1013924 w 2091841"/>
              <a:gd name="connsiteY293" fmla="*/ 215508 h 270544"/>
              <a:gd name="connsiteX294" fmla="*/ 1031734 w 2091841"/>
              <a:gd name="connsiteY294" fmla="*/ 203967 h 270544"/>
              <a:gd name="connsiteX295" fmla="*/ 1038776 w 2091841"/>
              <a:gd name="connsiteY295" fmla="*/ 166090 h 270544"/>
              <a:gd name="connsiteX296" fmla="*/ 1225558 w 2091841"/>
              <a:gd name="connsiteY296" fmla="*/ 247171 h 270544"/>
              <a:gd name="connsiteX297" fmla="*/ 1222243 w 2091841"/>
              <a:gd name="connsiteY297" fmla="*/ 245691 h 270544"/>
              <a:gd name="connsiteX298" fmla="*/ 1221209 w 2091841"/>
              <a:gd name="connsiteY298" fmla="*/ 240957 h 270544"/>
              <a:gd name="connsiteX299" fmla="*/ 1221209 w 2091841"/>
              <a:gd name="connsiteY299" fmla="*/ 141527 h 270544"/>
              <a:gd name="connsiteX300" fmla="*/ 1216646 w 2091841"/>
              <a:gd name="connsiteY300" fmla="*/ 122589 h 270544"/>
              <a:gd name="connsiteX301" fmla="*/ 1205269 w 2091841"/>
              <a:gd name="connsiteY301" fmla="*/ 115191 h 270544"/>
              <a:gd name="connsiteX302" fmla="*/ 1195946 w 2091841"/>
              <a:gd name="connsiteY302" fmla="*/ 118742 h 270544"/>
              <a:gd name="connsiteX303" fmla="*/ 1188904 w 2091841"/>
              <a:gd name="connsiteY303" fmla="*/ 127916 h 270544"/>
              <a:gd name="connsiteX304" fmla="*/ 1184343 w 2091841"/>
              <a:gd name="connsiteY304" fmla="*/ 141527 h 270544"/>
              <a:gd name="connsiteX305" fmla="*/ 1182897 w 2091841"/>
              <a:gd name="connsiteY305" fmla="*/ 157508 h 270544"/>
              <a:gd name="connsiteX306" fmla="*/ 1182897 w 2091841"/>
              <a:gd name="connsiteY306" fmla="*/ 241253 h 270544"/>
              <a:gd name="connsiteX307" fmla="*/ 1178959 w 2091841"/>
              <a:gd name="connsiteY307" fmla="*/ 247171 h 270544"/>
              <a:gd name="connsiteX308" fmla="*/ 1159505 w 2091841"/>
              <a:gd name="connsiteY308" fmla="*/ 247171 h 270544"/>
              <a:gd name="connsiteX309" fmla="*/ 1156190 w 2091841"/>
              <a:gd name="connsiteY309" fmla="*/ 245691 h 270544"/>
              <a:gd name="connsiteX310" fmla="*/ 1155155 w 2091841"/>
              <a:gd name="connsiteY310" fmla="*/ 240957 h 270544"/>
              <a:gd name="connsiteX311" fmla="*/ 1155155 w 2091841"/>
              <a:gd name="connsiteY311" fmla="*/ 141527 h 270544"/>
              <a:gd name="connsiteX312" fmla="*/ 1151217 w 2091841"/>
              <a:gd name="connsiteY312" fmla="*/ 121405 h 270544"/>
              <a:gd name="connsiteX313" fmla="*/ 1140236 w 2091841"/>
              <a:gd name="connsiteY313" fmla="*/ 115191 h 270544"/>
              <a:gd name="connsiteX314" fmla="*/ 1124508 w 2091841"/>
              <a:gd name="connsiteY314" fmla="*/ 124956 h 270544"/>
              <a:gd name="connsiteX315" fmla="*/ 1118700 w 2091841"/>
              <a:gd name="connsiteY315" fmla="*/ 147743 h 270544"/>
              <a:gd name="connsiteX316" fmla="*/ 1118700 w 2091841"/>
              <a:gd name="connsiteY316" fmla="*/ 241253 h 270544"/>
              <a:gd name="connsiteX317" fmla="*/ 1117878 w 2091841"/>
              <a:gd name="connsiteY317" fmla="*/ 245987 h 270544"/>
              <a:gd name="connsiteX318" fmla="*/ 1114775 w 2091841"/>
              <a:gd name="connsiteY318" fmla="*/ 247171 h 270544"/>
              <a:gd name="connsiteX319" fmla="*/ 1095520 w 2091841"/>
              <a:gd name="connsiteY319" fmla="*/ 247171 h 270544"/>
              <a:gd name="connsiteX320" fmla="*/ 1092205 w 2091841"/>
              <a:gd name="connsiteY320" fmla="*/ 245691 h 270544"/>
              <a:gd name="connsiteX321" fmla="*/ 1091369 w 2091841"/>
              <a:gd name="connsiteY321" fmla="*/ 240957 h 270544"/>
              <a:gd name="connsiteX322" fmla="*/ 1091369 w 2091841"/>
              <a:gd name="connsiteY322" fmla="*/ 125252 h 270544"/>
              <a:gd name="connsiteX323" fmla="*/ 1091369 w 2091841"/>
              <a:gd name="connsiteY323" fmla="*/ 103058 h 270544"/>
              <a:gd name="connsiteX324" fmla="*/ 1090958 w 2091841"/>
              <a:gd name="connsiteY324" fmla="*/ 85894 h 270544"/>
              <a:gd name="connsiteX325" fmla="*/ 1091369 w 2091841"/>
              <a:gd name="connsiteY325" fmla="*/ 81456 h 270544"/>
              <a:gd name="connsiteX326" fmla="*/ 1095507 w 2091841"/>
              <a:gd name="connsiteY326" fmla="*/ 79976 h 270544"/>
              <a:gd name="connsiteX327" fmla="*/ 1114775 w 2091841"/>
              <a:gd name="connsiteY327" fmla="*/ 79976 h 270544"/>
              <a:gd name="connsiteX328" fmla="*/ 1117666 w 2091841"/>
              <a:gd name="connsiteY328" fmla="*/ 80569 h 270544"/>
              <a:gd name="connsiteX329" fmla="*/ 1118289 w 2091841"/>
              <a:gd name="connsiteY329" fmla="*/ 83823 h 270544"/>
              <a:gd name="connsiteX330" fmla="*/ 1118289 w 2091841"/>
              <a:gd name="connsiteY330" fmla="*/ 95956 h 270544"/>
              <a:gd name="connsiteX331" fmla="*/ 1129269 w 2091841"/>
              <a:gd name="connsiteY331" fmla="*/ 84119 h 270544"/>
              <a:gd name="connsiteX332" fmla="*/ 1142517 w 2091841"/>
              <a:gd name="connsiteY332" fmla="*/ 78794 h 270544"/>
              <a:gd name="connsiteX333" fmla="*/ 1161149 w 2091841"/>
              <a:gd name="connsiteY333" fmla="*/ 86190 h 270544"/>
              <a:gd name="connsiteX334" fmla="*/ 1174821 w 2091841"/>
              <a:gd name="connsiteY334" fmla="*/ 106017 h 270544"/>
              <a:gd name="connsiteX335" fmla="*/ 1181027 w 2091841"/>
              <a:gd name="connsiteY335" fmla="*/ 95364 h 270544"/>
              <a:gd name="connsiteX336" fmla="*/ 1188493 w 2091841"/>
              <a:gd name="connsiteY336" fmla="*/ 86488 h 270544"/>
              <a:gd name="connsiteX337" fmla="*/ 1197180 w 2091841"/>
              <a:gd name="connsiteY337" fmla="*/ 80272 h 270544"/>
              <a:gd name="connsiteX338" fmla="*/ 1206913 w 2091841"/>
              <a:gd name="connsiteY338" fmla="*/ 77905 h 270544"/>
              <a:gd name="connsiteX339" fmla="*/ 1223901 w 2091841"/>
              <a:gd name="connsiteY339" fmla="*/ 81752 h 270544"/>
              <a:gd name="connsiteX340" fmla="*/ 1236936 w 2091841"/>
              <a:gd name="connsiteY340" fmla="*/ 92997 h 270544"/>
              <a:gd name="connsiteX341" fmla="*/ 1245436 w 2091841"/>
              <a:gd name="connsiteY341" fmla="*/ 111344 h 270544"/>
              <a:gd name="connsiteX342" fmla="*/ 1248540 w 2091841"/>
              <a:gd name="connsiteY342" fmla="*/ 135906 h 270544"/>
              <a:gd name="connsiteX343" fmla="*/ 1248540 w 2091841"/>
              <a:gd name="connsiteY343" fmla="*/ 241253 h 270544"/>
              <a:gd name="connsiteX344" fmla="*/ 1247505 w 2091841"/>
              <a:gd name="connsiteY344" fmla="*/ 245987 h 270544"/>
              <a:gd name="connsiteX345" fmla="*/ 1244402 w 2091841"/>
              <a:gd name="connsiteY345" fmla="*/ 247171 h 270544"/>
              <a:gd name="connsiteX346" fmla="*/ 1337375 w 2091841"/>
              <a:gd name="connsiteY346" fmla="*/ 35589 h 270544"/>
              <a:gd name="connsiteX347" fmla="*/ 1336341 w 2091841"/>
              <a:gd name="connsiteY347" fmla="*/ 39140 h 270544"/>
              <a:gd name="connsiteX348" fmla="*/ 1333848 w 2091841"/>
              <a:gd name="connsiteY348" fmla="*/ 38252 h 270544"/>
              <a:gd name="connsiteX349" fmla="*/ 1328464 w 2091841"/>
              <a:gd name="connsiteY349" fmla="*/ 35885 h 270544"/>
              <a:gd name="connsiteX350" fmla="*/ 1322669 w 2091841"/>
              <a:gd name="connsiteY350" fmla="*/ 35885 h 270544"/>
              <a:gd name="connsiteX351" fmla="*/ 1315428 w 2091841"/>
              <a:gd name="connsiteY351" fmla="*/ 47130 h 270544"/>
              <a:gd name="connsiteX352" fmla="*/ 1314805 w 2091841"/>
              <a:gd name="connsiteY352" fmla="*/ 54231 h 270544"/>
              <a:gd name="connsiteX353" fmla="*/ 1314593 w 2091841"/>
              <a:gd name="connsiteY353" fmla="*/ 64885 h 270544"/>
              <a:gd name="connsiteX354" fmla="*/ 1314593 w 2091841"/>
              <a:gd name="connsiteY354" fmla="*/ 79680 h 270544"/>
              <a:gd name="connsiteX355" fmla="*/ 1331991 w 2091841"/>
              <a:gd name="connsiteY355" fmla="*/ 79680 h 270544"/>
              <a:gd name="connsiteX356" fmla="*/ 1335094 w 2091841"/>
              <a:gd name="connsiteY356" fmla="*/ 81161 h 270544"/>
              <a:gd name="connsiteX357" fmla="*/ 1335930 w 2091841"/>
              <a:gd name="connsiteY357" fmla="*/ 85599 h 270544"/>
              <a:gd name="connsiteX358" fmla="*/ 1335930 w 2091841"/>
              <a:gd name="connsiteY358" fmla="*/ 110161 h 270544"/>
              <a:gd name="connsiteX359" fmla="*/ 1335094 w 2091841"/>
              <a:gd name="connsiteY359" fmla="*/ 114895 h 270544"/>
              <a:gd name="connsiteX360" fmla="*/ 1331991 w 2091841"/>
              <a:gd name="connsiteY360" fmla="*/ 116080 h 270544"/>
              <a:gd name="connsiteX361" fmla="*/ 1314593 w 2091841"/>
              <a:gd name="connsiteY361" fmla="*/ 116080 h 270544"/>
              <a:gd name="connsiteX362" fmla="*/ 1314593 w 2091841"/>
              <a:gd name="connsiteY362" fmla="*/ 241253 h 270544"/>
              <a:gd name="connsiteX363" fmla="*/ 1313559 w 2091841"/>
              <a:gd name="connsiteY363" fmla="*/ 245987 h 270544"/>
              <a:gd name="connsiteX364" fmla="*/ 1310668 w 2091841"/>
              <a:gd name="connsiteY364" fmla="*/ 247171 h 270544"/>
              <a:gd name="connsiteX365" fmla="*/ 1291399 w 2091841"/>
              <a:gd name="connsiteY365" fmla="*/ 247171 h 270544"/>
              <a:gd name="connsiteX366" fmla="*/ 1288296 w 2091841"/>
              <a:gd name="connsiteY366" fmla="*/ 245987 h 270544"/>
              <a:gd name="connsiteX367" fmla="*/ 1287474 w 2091841"/>
              <a:gd name="connsiteY367" fmla="*/ 241253 h 270544"/>
              <a:gd name="connsiteX368" fmla="*/ 1287474 w 2091841"/>
              <a:gd name="connsiteY368" fmla="*/ 116080 h 270544"/>
              <a:gd name="connsiteX369" fmla="*/ 1272980 w 2091841"/>
              <a:gd name="connsiteY369" fmla="*/ 116080 h 270544"/>
              <a:gd name="connsiteX370" fmla="*/ 1269041 w 2091841"/>
              <a:gd name="connsiteY370" fmla="*/ 110161 h 270544"/>
              <a:gd name="connsiteX371" fmla="*/ 1269041 w 2091841"/>
              <a:gd name="connsiteY371" fmla="*/ 85599 h 270544"/>
              <a:gd name="connsiteX372" fmla="*/ 1272980 w 2091841"/>
              <a:gd name="connsiteY372" fmla="*/ 79680 h 270544"/>
              <a:gd name="connsiteX373" fmla="*/ 1287474 w 2091841"/>
              <a:gd name="connsiteY373" fmla="*/ 79680 h 270544"/>
              <a:gd name="connsiteX374" fmla="*/ 1287474 w 2091841"/>
              <a:gd name="connsiteY374" fmla="*/ 66957 h 270544"/>
              <a:gd name="connsiteX375" fmla="*/ 1288707 w 2091841"/>
              <a:gd name="connsiteY375" fmla="*/ 42394 h 270544"/>
              <a:gd name="connsiteX376" fmla="*/ 1293680 w 2091841"/>
              <a:gd name="connsiteY376" fmla="*/ 21088 h 270544"/>
              <a:gd name="connsiteX377" fmla="*/ 1303626 w 2091841"/>
              <a:gd name="connsiteY377" fmla="*/ 6293 h 270544"/>
              <a:gd name="connsiteX378" fmla="*/ 1319977 w 2091841"/>
              <a:gd name="connsiteY378" fmla="*/ 79 h 270544"/>
              <a:gd name="connsiteX379" fmla="*/ 1329087 w 2091841"/>
              <a:gd name="connsiteY379" fmla="*/ 670 h 270544"/>
              <a:gd name="connsiteX380" fmla="*/ 1336341 w 2091841"/>
              <a:gd name="connsiteY380" fmla="*/ 3037 h 270544"/>
              <a:gd name="connsiteX381" fmla="*/ 1338197 w 2091841"/>
              <a:gd name="connsiteY381" fmla="*/ 5108 h 270544"/>
              <a:gd name="connsiteX382" fmla="*/ 1338409 w 2091841"/>
              <a:gd name="connsiteY382" fmla="*/ 8364 h 270544"/>
              <a:gd name="connsiteX383" fmla="*/ 1446288 w 2091841"/>
              <a:gd name="connsiteY383" fmla="*/ 169937 h 270544"/>
              <a:gd name="connsiteX384" fmla="*/ 1445055 w 2091841"/>
              <a:gd name="connsiteY384" fmla="*/ 175559 h 270544"/>
              <a:gd name="connsiteX385" fmla="*/ 1441740 w 2091841"/>
              <a:gd name="connsiteY385" fmla="*/ 177335 h 270544"/>
              <a:gd name="connsiteX386" fmla="*/ 1376920 w 2091841"/>
              <a:gd name="connsiteY386" fmla="*/ 177335 h 270544"/>
              <a:gd name="connsiteX387" fmla="*/ 1385619 w 2091841"/>
              <a:gd name="connsiteY387" fmla="*/ 206631 h 270544"/>
              <a:gd name="connsiteX388" fmla="*/ 1403217 w 2091841"/>
              <a:gd name="connsiteY388" fmla="*/ 216693 h 270544"/>
              <a:gd name="connsiteX389" fmla="*/ 1419793 w 2091841"/>
              <a:gd name="connsiteY389" fmla="*/ 214028 h 270544"/>
              <a:gd name="connsiteX390" fmla="*/ 1433664 w 2091841"/>
              <a:gd name="connsiteY390" fmla="*/ 204856 h 270544"/>
              <a:gd name="connsiteX391" fmla="*/ 1437603 w 2091841"/>
              <a:gd name="connsiteY391" fmla="*/ 203376 h 270544"/>
              <a:gd name="connsiteX392" fmla="*/ 1438637 w 2091841"/>
              <a:gd name="connsiteY392" fmla="*/ 209590 h 270544"/>
              <a:gd name="connsiteX393" fmla="*/ 1438637 w 2091841"/>
              <a:gd name="connsiteY393" fmla="*/ 231783 h 270544"/>
              <a:gd name="connsiteX394" fmla="*/ 1438014 w 2091841"/>
              <a:gd name="connsiteY394" fmla="*/ 236222 h 270544"/>
              <a:gd name="connsiteX395" fmla="*/ 1435733 w 2091841"/>
              <a:gd name="connsiteY395" fmla="*/ 239477 h 270544"/>
              <a:gd name="connsiteX396" fmla="*/ 1420416 w 2091841"/>
              <a:gd name="connsiteY396" fmla="*/ 248356 h 270544"/>
              <a:gd name="connsiteX397" fmla="*/ 1402394 w 2091841"/>
              <a:gd name="connsiteY397" fmla="*/ 251314 h 270544"/>
              <a:gd name="connsiteX398" fmla="*/ 1363049 w 2091841"/>
              <a:gd name="connsiteY398" fmla="*/ 228529 h 270544"/>
              <a:gd name="connsiteX399" fmla="*/ 1348766 w 2091841"/>
              <a:gd name="connsiteY399" fmla="*/ 163723 h 270544"/>
              <a:gd name="connsiteX400" fmla="*/ 1351658 w 2091841"/>
              <a:gd name="connsiteY400" fmla="*/ 132355 h 270544"/>
              <a:gd name="connsiteX401" fmla="*/ 1360980 w 2091841"/>
              <a:gd name="connsiteY401" fmla="*/ 104243 h 270544"/>
              <a:gd name="connsiteX402" fmla="*/ 1376721 w 2091841"/>
              <a:gd name="connsiteY402" fmla="*/ 83823 h 270544"/>
              <a:gd name="connsiteX403" fmla="*/ 1398880 w 2091841"/>
              <a:gd name="connsiteY403" fmla="*/ 75833 h 270544"/>
              <a:gd name="connsiteX404" fmla="*/ 1420827 w 2091841"/>
              <a:gd name="connsiteY404" fmla="*/ 82641 h 270544"/>
              <a:gd name="connsiteX405" fmla="*/ 1435534 w 2091841"/>
              <a:gd name="connsiteY405" fmla="*/ 100987 h 270544"/>
              <a:gd name="connsiteX406" fmla="*/ 1443808 w 2091841"/>
              <a:gd name="connsiteY406" fmla="*/ 127916 h 270544"/>
              <a:gd name="connsiteX407" fmla="*/ 1446288 w 2091841"/>
              <a:gd name="connsiteY407" fmla="*/ 160171 h 270544"/>
              <a:gd name="connsiteX408" fmla="*/ 1399490 w 2091841"/>
              <a:gd name="connsiteY408" fmla="*/ 110161 h 270544"/>
              <a:gd name="connsiteX409" fmla="*/ 1391414 w 2091841"/>
              <a:gd name="connsiteY409" fmla="*/ 113120 h 270544"/>
              <a:gd name="connsiteX410" fmla="*/ 1384797 w 2091841"/>
              <a:gd name="connsiteY410" fmla="*/ 120814 h 270544"/>
              <a:gd name="connsiteX411" fmla="*/ 1380036 w 2091841"/>
              <a:gd name="connsiteY411" fmla="*/ 131764 h 270544"/>
              <a:gd name="connsiteX412" fmla="*/ 1377344 w 2091841"/>
              <a:gd name="connsiteY412" fmla="*/ 144783 h 270544"/>
              <a:gd name="connsiteX413" fmla="*/ 1419369 w 2091841"/>
              <a:gd name="connsiteY413" fmla="*/ 144783 h 270544"/>
              <a:gd name="connsiteX414" fmla="*/ 1417923 w 2091841"/>
              <a:gd name="connsiteY414" fmla="*/ 132650 h 270544"/>
              <a:gd name="connsiteX415" fmla="*/ 1414197 w 2091841"/>
              <a:gd name="connsiteY415" fmla="*/ 121701 h 270544"/>
              <a:gd name="connsiteX416" fmla="*/ 1408190 w 2091841"/>
              <a:gd name="connsiteY416" fmla="*/ 113415 h 270544"/>
              <a:gd name="connsiteX417" fmla="*/ 1399490 w 2091841"/>
              <a:gd name="connsiteY417" fmla="*/ 110161 h 270544"/>
              <a:gd name="connsiteX418" fmla="*/ 1524357 w 2091841"/>
              <a:gd name="connsiteY418" fmla="*/ 116967 h 270544"/>
              <a:gd name="connsiteX419" fmla="*/ 1517116 w 2091841"/>
              <a:gd name="connsiteY419" fmla="*/ 114304 h 270544"/>
              <a:gd name="connsiteX420" fmla="*/ 1511321 w 2091841"/>
              <a:gd name="connsiteY420" fmla="*/ 114895 h 270544"/>
              <a:gd name="connsiteX421" fmla="*/ 1503244 w 2091841"/>
              <a:gd name="connsiteY421" fmla="*/ 122589 h 270544"/>
              <a:gd name="connsiteX422" fmla="*/ 1498683 w 2091841"/>
              <a:gd name="connsiteY422" fmla="*/ 135017 h 270544"/>
              <a:gd name="connsiteX423" fmla="*/ 1496813 w 2091841"/>
              <a:gd name="connsiteY423" fmla="*/ 149814 h 270544"/>
              <a:gd name="connsiteX424" fmla="*/ 1496402 w 2091841"/>
              <a:gd name="connsiteY424" fmla="*/ 164609 h 270544"/>
              <a:gd name="connsiteX425" fmla="*/ 1496402 w 2091841"/>
              <a:gd name="connsiteY425" fmla="*/ 240957 h 270544"/>
              <a:gd name="connsiteX426" fmla="*/ 1495580 w 2091841"/>
              <a:gd name="connsiteY426" fmla="*/ 245691 h 270544"/>
              <a:gd name="connsiteX427" fmla="*/ 1492675 w 2091841"/>
              <a:gd name="connsiteY427" fmla="*/ 247171 h 270544"/>
              <a:gd name="connsiteX428" fmla="*/ 1472798 w 2091841"/>
              <a:gd name="connsiteY428" fmla="*/ 247171 h 270544"/>
              <a:gd name="connsiteX429" fmla="*/ 1469906 w 2091841"/>
              <a:gd name="connsiteY429" fmla="*/ 245989 h 270544"/>
              <a:gd name="connsiteX430" fmla="*/ 1469283 w 2091841"/>
              <a:gd name="connsiteY430" fmla="*/ 240662 h 270544"/>
              <a:gd name="connsiteX431" fmla="*/ 1469283 w 2091841"/>
              <a:gd name="connsiteY431" fmla="*/ 123476 h 270544"/>
              <a:gd name="connsiteX432" fmla="*/ 1469071 w 2091841"/>
              <a:gd name="connsiteY432" fmla="*/ 103650 h 270544"/>
              <a:gd name="connsiteX433" fmla="*/ 1468872 w 2091841"/>
              <a:gd name="connsiteY433" fmla="*/ 86488 h 270544"/>
              <a:gd name="connsiteX434" fmla="*/ 1469694 w 2091841"/>
              <a:gd name="connsiteY434" fmla="*/ 81456 h 270544"/>
              <a:gd name="connsiteX435" fmla="*/ 1472798 w 2091841"/>
              <a:gd name="connsiteY435" fmla="*/ 80274 h 270544"/>
              <a:gd name="connsiteX436" fmla="*/ 1492675 w 2091841"/>
              <a:gd name="connsiteY436" fmla="*/ 80274 h 270544"/>
              <a:gd name="connsiteX437" fmla="*/ 1495792 w 2091841"/>
              <a:gd name="connsiteY437" fmla="*/ 85008 h 270544"/>
              <a:gd name="connsiteX438" fmla="*/ 1495792 w 2091841"/>
              <a:gd name="connsiteY438" fmla="*/ 96253 h 270544"/>
              <a:gd name="connsiteX439" fmla="*/ 1502621 w 2091841"/>
              <a:gd name="connsiteY439" fmla="*/ 85303 h 270544"/>
              <a:gd name="connsiteX440" fmla="*/ 1511321 w 2091841"/>
              <a:gd name="connsiteY440" fmla="*/ 78794 h 270544"/>
              <a:gd name="connsiteX441" fmla="*/ 1519808 w 2091841"/>
              <a:gd name="connsiteY441" fmla="*/ 78200 h 270544"/>
              <a:gd name="connsiteX442" fmla="*/ 1526438 w 2091841"/>
              <a:gd name="connsiteY442" fmla="*/ 80865 h 270544"/>
              <a:gd name="connsiteX443" fmla="*/ 1527672 w 2091841"/>
              <a:gd name="connsiteY443" fmla="*/ 83232 h 270544"/>
              <a:gd name="connsiteX444" fmla="*/ 1528083 w 2091841"/>
              <a:gd name="connsiteY444" fmla="*/ 86488 h 270544"/>
              <a:gd name="connsiteX445" fmla="*/ 1528083 w 2091841"/>
              <a:gd name="connsiteY445" fmla="*/ 112233 h 270544"/>
              <a:gd name="connsiteX446" fmla="*/ 1527261 w 2091841"/>
              <a:gd name="connsiteY446" fmla="*/ 116967 h 270544"/>
              <a:gd name="connsiteX447" fmla="*/ 1524357 w 2091841"/>
              <a:gd name="connsiteY447" fmla="*/ 116967 h 270544"/>
              <a:gd name="connsiteX448" fmla="*/ 1598911 w 2091841"/>
              <a:gd name="connsiteY448" fmla="*/ 121701 h 270544"/>
              <a:gd name="connsiteX449" fmla="*/ 1597253 w 2091841"/>
              <a:gd name="connsiteY449" fmla="*/ 120814 h 270544"/>
              <a:gd name="connsiteX450" fmla="*/ 1596417 w 2091841"/>
              <a:gd name="connsiteY450" fmla="*/ 118151 h 270544"/>
              <a:gd name="connsiteX451" fmla="*/ 1596417 w 2091841"/>
              <a:gd name="connsiteY451" fmla="*/ 90926 h 270544"/>
              <a:gd name="connsiteX452" fmla="*/ 1597040 w 2091841"/>
              <a:gd name="connsiteY452" fmla="*/ 88855 h 270544"/>
              <a:gd name="connsiteX453" fmla="*/ 1597664 w 2091841"/>
              <a:gd name="connsiteY453" fmla="*/ 87966 h 270544"/>
              <a:gd name="connsiteX454" fmla="*/ 1598486 w 2091841"/>
              <a:gd name="connsiteY454" fmla="*/ 87375 h 270544"/>
              <a:gd name="connsiteX455" fmla="*/ 1598911 w 2091841"/>
              <a:gd name="connsiteY455" fmla="*/ 87375 h 270544"/>
              <a:gd name="connsiteX456" fmla="*/ 1710303 w 2091841"/>
              <a:gd name="connsiteY456" fmla="*/ 87375 h 270544"/>
              <a:gd name="connsiteX457" fmla="*/ 1711351 w 2091841"/>
              <a:gd name="connsiteY457" fmla="*/ 87966 h 270544"/>
              <a:gd name="connsiteX458" fmla="*/ 1711549 w 2091841"/>
              <a:gd name="connsiteY458" fmla="*/ 88261 h 270544"/>
              <a:gd name="connsiteX459" fmla="*/ 1711961 w 2091841"/>
              <a:gd name="connsiteY459" fmla="*/ 88261 h 270544"/>
              <a:gd name="connsiteX460" fmla="*/ 1712386 w 2091841"/>
              <a:gd name="connsiteY460" fmla="*/ 89150 h 270544"/>
              <a:gd name="connsiteX461" fmla="*/ 1712584 w 2091841"/>
              <a:gd name="connsiteY461" fmla="*/ 89742 h 270544"/>
              <a:gd name="connsiteX462" fmla="*/ 1712796 w 2091841"/>
              <a:gd name="connsiteY462" fmla="*/ 90926 h 270544"/>
              <a:gd name="connsiteX463" fmla="*/ 1712796 w 2091841"/>
              <a:gd name="connsiteY463" fmla="*/ 118151 h 270544"/>
              <a:gd name="connsiteX464" fmla="*/ 1712796 w 2091841"/>
              <a:gd name="connsiteY464" fmla="*/ 118742 h 270544"/>
              <a:gd name="connsiteX465" fmla="*/ 1712584 w 2091841"/>
              <a:gd name="connsiteY465" fmla="*/ 119334 h 270544"/>
              <a:gd name="connsiteX466" fmla="*/ 1712386 w 2091841"/>
              <a:gd name="connsiteY466" fmla="*/ 119927 h 270544"/>
              <a:gd name="connsiteX467" fmla="*/ 1711337 w 2091841"/>
              <a:gd name="connsiteY467" fmla="*/ 121405 h 270544"/>
              <a:gd name="connsiteX468" fmla="*/ 1710926 w 2091841"/>
              <a:gd name="connsiteY468" fmla="*/ 121701 h 270544"/>
              <a:gd name="connsiteX469" fmla="*/ 1710728 w 2091841"/>
              <a:gd name="connsiteY469" fmla="*/ 121701 h 270544"/>
              <a:gd name="connsiteX470" fmla="*/ 1710303 w 2091841"/>
              <a:gd name="connsiteY470" fmla="*/ 121701 h 270544"/>
              <a:gd name="connsiteX471" fmla="*/ 1598911 w 2091841"/>
              <a:gd name="connsiteY471" fmla="*/ 181773 h 270544"/>
              <a:gd name="connsiteX472" fmla="*/ 1597664 w 2091841"/>
              <a:gd name="connsiteY472" fmla="*/ 181182 h 270544"/>
              <a:gd name="connsiteX473" fmla="*/ 1597253 w 2091841"/>
              <a:gd name="connsiteY473" fmla="*/ 180886 h 270544"/>
              <a:gd name="connsiteX474" fmla="*/ 1597040 w 2091841"/>
              <a:gd name="connsiteY474" fmla="*/ 180589 h 270544"/>
              <a:gd name="connsiteX475" fmla="*/ 1596417 w 2091841"/>
              <a:gd name="connsiteY475" fmla="*/ 178222 h 270544"/>
              <a:gd name="connsiteX476" fmla="*/ 1596417 w 2091841"/>
              <a:gd name="connsiteY476" fmla="*/ 150997 h 270544"/>
              <a:gd name="connsiteX477" fmla="*/ 1596417 w 2091841"/>
              <a:gd name="connsiteY477" fmla="*/ 150406 h 270544"/>
              <a:gd name="connsiteX478" fmla="*/ 1596842 w 2091841"/>
              <a:gd name="connsiteY478" fmla="*/ 149221 h 270544"/>
              <a:gd name="connsiteX479" fmla="*/ 1597253 w 2091841"/>
              <a:gd name="connsiteY479" fmla="*/ 148334 h 270544"/>
              <a:gd name="connsiteX480" fmla="*/ 1598499 w 2091841"/>
              <a:gd name="connsiteY480" fmla="*/ 147447 h 270544"/>
              <a:gd name="connsiteX481" fmla="*/ 1598911 w 2091841"/>
              <a:gd name="connsiteY481" fmla="*/ 147447 h 270544"/>
              <a:gd name="connsiteX482" fmla="*/ 1710317 w 2091841"/>
              <a:gd name="connsiteY482" fmla="*/ 147447 h 270544"/>
              <a:gd name="connsiteX483" fmla="*/ 1712386 w 2091841"/>
              <a:gd name="connsiteY483" fmla="*/ 149221 h 270544"/>
              <a:gd name="connsiteX484" fmla="*/ 1712796 w 2091841"/>
              <a:gd name="connsiteY484" fmla="*/ 150406 h 270544"/>
              <a:gd name="connsiteX485" fmla="*/ 1712796 w 2091841"/>
              <a:gd name="connsiteY485" fmla="*/ 150997 h 270544"/>
              <a:gd name="connsiteX486" fmla="*/ 1712796 w 2091841"/>
              <a:gd name="connsiteY486" fmla="*/ 178222 h 270544"/>
              <a:gd name="connsiteX487" fmla="*/ 1712173 w 2091841"/>
              <a:gd name="connsiteY487" fmla="*/ 180589 h 270544"/>
              <a:gd name="connsiteX488" fmla="*/ 1710317 w 2091841"/>
              <a:gd name="connsiteY488" fmla="*/ 181773 h 270544"/>
              <a:gd name="connsiteX489" fmla="*/ 1841800 w 2091841"/>
              <a:gd name="connsiteY489" fmla="*/ 248356 h 270544"/>
              <a:gd name="connsiteX490" fmla="*/ 1838697 w 2091841"/>
              <a:gd name="connsiteY490" fmla="*/ 246876 h 270544"/>
              <a:gd name="connsiteX491" fmla="*/ 1837862 w 2091841"/>
              <a:gd name="connsiteY491" fmla="*/ 242142 h 270544"/>
              <a:gd name="connsiteX492" fmla="*/ 1837862 w 2091841"/>
              <a:gd name="connsiteY492" fmla="*/ 73466 h 270544"/>
              <a:gd name="connsiteX493" fmla="*/ 1825237 w 2091841"/>
              <a:gd name="connsiteY493" fmla="*/ 90630 h 270544"/>
              <a:gd name="connsiteX494" fmla="*/ 1820052 w 2091841"/>
              <a:gd name="connsiteY494" fmla="*/ 91517 h 270544"/>
              <a:gd name="connsiteX495" fmla="*/ 1807839 w 2091841"/>
              <a:gd name="connsiteY495" fmla="*/ 71691 h 270544"/>
              <a:gd name="connsiteX496" fmla="*/ 1807016 w 2091841"/>
              <a:gd name="connsiteY496" fmla="*/ 68139 h 270544"/>
              <a:gd name="connsiteX497" fmla="*/ 1809496 w 2091841"/>
              <a:gd name="connsiteY497" fmla="*/ 63997 h 270544"/>
              <a:gd name="connsiteX498" fmla="*/ 1841389 w 2091841"/>
              <a:gd name="connsiteY498" fmla="*/ 21385 h 270544"/>
              <a:gd name="connsiteX499" fmla="*/ 1846362 w 2091841"/>
              <a:gd name="connsiteY499" fmla="*/ 18721 h 270544"/>
              <a:gd name="connsiteX500" fmla="*/ 1860021 w 2091841"/>
              <a:gd name="connsiteY500" fmla="*/ 18721 h 270544"/>
              <a:gd name="connsiteX501" fmla="*/ 1865405 w 2091841"/>
              <a:gd name="connsiteY501" fmla="*/ 20201 h 270544"/>
              <a:gd name="connsiteX502" fmla="*/ 1866240 w 2091841"/>
              <a:gd name="connsiteY502" fmla="*/ 29079 h 270544"/>
              <a:gd name="connsiteX503" fmla="*/ 1866240 w 2091841"/>
              <a:gd name="connsiteY503" fmla="*/ 242142 h 270544"/>
              <a:gd name="connsiteX504" fmla="*/ 1865405 w 2091841"/>
              <a:gd name="connsiteY504" fmla="*/ 246876 h 270544"/>
              <a:gd name="connsiteX505" fmla="*/ 1862302 w 2091841"/>
              <a:gd name="connsiteY505" fmla="*/ 248356 h 270544"/>
              <a:gd name="connsiteX506" fmla="*/ 1943260 w 2091841"/>
              <a:gd name="connsiteY506" fmla="*/ 270549 h 270544"/>
              <a:gd name="connsiteX507" fmla="*/ 1930012 w 2091841"/>
              <a:gd name="connsiteY507" fmla="*/ 262855 h 270544"/>
              <a:gd name="connsiteX508" fmla="*/ 1924628 w 2091841"/>
              <a:gd name="connsiteY508" fmla="*/ 243916 h 270544"/>
              <a:gd name="connsiteX509" fmla="*/ 1930012 w 2091841"/>
              <a:gd name="connsiteY509" fmla="*/ 224978 h 270544"/>
              <a:gd name="connsiteX510" fmla="*/ 1943260 w 2091841"/>
              <a:gd name="connsiteY510" fmla="*/ 217284 h 270544"/>
              <a:gd name="connsiteX511" fmla="*/ 1956522 w 2091841"/>
              <a:gd name="connsiteY511" fmla="*/ 224978 h 270544"/>
              <a:gd name="connsiteX512" fmla="*/ 1961906 w 2091841"/>
              <a:gd name="connsiteY512" fmla="*/ 243916 h 270544"/>
              <a:gd name="connsiteX513" fmla="*/ 1956522 w 2091841"/>
              <a:gd name="connsiteY513" fmla="*/ 262855 h 270544"/>
              <a:gd name="connsiteX514" fmla="*/ 1943260 w 2091841"/>
              <a:gd name="connsiteY514" fmla="*/ 270549 h 270544"/>
              <a:gd name="connsiteX515" fmla="*/ 2038727 w 2091841"/>
              <a:gd name="connsiteY515" fmla="*/ 251610 h 270544"/>
              <a:gd name="connsiteX516" fmla="*/ 2014711 w 2091841"/>
              <a:gd name="connsiteY516" fmla="*/ 243029 h 270544"/>
              <a:gd name="connsiteX517" fmla="*/ 1997936 w 2091841"/>
              <a:gd name="connsiteY517" fmla="*/ 219355 h 270544"/>
              <a:gd name="connsiteX518" fmla="*/ 1988414 w 2091841"/>
              <a:gd name="connsiteY518" fmla="*/ 182365 h 270544"/>
              <a:gd name="connsiteX519" fmla="*/ 1985298 w 2091841"/>
              <a:gd name="connsiteY519" fmla="*/ 133835 h 270544"/>
              <a:gd name="connsiteX520" fmla="*/ 1986133 w 2091841"/>
              <a:gd name="connsiteY520" fmla="*/ 108681 h 270544"/>
              <a:gd name="connsiteX521" fmla="*/ 1989024 w 2091841"/>
              <a:gd name="connsiteY521" fmla="*/ 82345 h 270544"/>
              <a:gd name="connsiteX522" fmla="*/ 1995032 w 2091841"/>
              <a:gd name="connsiteY522" fmla="*/ 57487 h 270544"/>
              <a:gd name="connsiteX523" fmla="*/ 2004765 w 2091841"/>
              <a:gd name="connsiteY523" fmla="*/ 36180 h 270544"/>
              <a:gd name="connsiteX524" fmla="*/ 2019061 w 2091841"/>
              <a:gd name="connsiteY524" fmla="*/ 21681 h 270544"/>
              <a:gd name="connsiteX525" fmla="*/ 2038727 w 2091841"/>
              <a:gd name="connsiteY525" fmla="*/ 16058 h 270544"/>
              <a:gd name="connsiteX526" fmla="*/ 2058194 w 2091841"/>
              <a:gd name="connsiteY526" fmla="*/ 21681 h 270544"/>
              <a:gd name="connsiteX527" fmla="*/ 2072277 w 2091841"/>
              <a:gd name="connsiteY527" fmla="*/ 36180 h 270544"/>
              <a:gd name="connsiteX528" fmla="*/ 2082011 w 2091841"/>
              <a:gd name="connsiteY528" fmla="*/ 57487 h 270544"/>
              <a:gd name="connsiteX529" fmla="*/ 2087806 w 2091841"/>
              <a:gd name="connsiteY529" fmla="*/ 82641 h 270544"/>
              <a:gd name="connsiteX530" fmla="*/ 2090909 w 2091841"/>
              <a:gd name="connsiteY530" fmla="*/ 108977 h 270544"/>
              <a:gd name="connsiteX531" fmla="*/ 2091745 w 2091841"/>
              <a:gd name="connsiteY531" fmla="*/ 133835 h 270544"/>
              <a:gd name="connsiteX532" fmla="*/ 2088628 w 2091841"/>
              <a:gd name="connsiteY532" fmla="*/ 182069 h 270544"/>
              <a:gd name="connsiteX533" fmla="*/ 2078895 w 2091841"/>
              <a:gd name="connsiteY533" fmla="*/ 219355 h 270544"/>
              <a:gd name="connsiteX534" fmla="*/ 2062544 w 2091841"/>
              <a:gd name="connsiteY534" fmla="*/ 243029 h 270544"/>
              <a:gd name="connsiteX535" fmla="*/ 2038727 w 2091841"/>
              <a:gd name="connsiteY535" fmla="*/ 251610 h 270544"/>
              <a:gd name="connsiteX536" fmla="*/ 2038727 w 2091841"/>
              <a:gd name="connsiteY536" fmla="*/ 54527 h 270544"/>
              <a:gd name="connsiteX537" fmla="*/ 2028994 w 2091841"/>
              <a:gd name="connsiteY537" fmla="*/ 58374 h 270544"/>
              <a:gd name="connsiteX538" fmla="*/ 2020918 w 2091841"/>
              <a:gd name="connsiteY538" fmla="*/ 71691 h 270544"/>
              <a:gd name="connsiteX539" fmla="*/ 2015533 w 2091841"/>
              <a:gd name="connsiteY539" fmla="*/ 96253 h 270544"/>
              <a:gd name="connsiteX540" fmla="*/ 2013677 w 2091841"/>
              <a:gd name="connsiteY540" fmla="*/ 133835 h 270544"/>
              <a:gd name="connsiteX541" fmla="*/ 2015533 w 2091841"/>
              <a:gd name="connsiteY541" fmla="*/ 172008 h 270544"/>
              <a:gd name="connsiteX542" fmla="*/ 2020918 w 2091841"/>
              <a:gd name="connsiteY542" fmla="*/ 196273 h 270544"/>
              <a:gd name="connsiteX543" fmla="*/ 2028994 w 2091841"/>
              <a:gd name="connsiteY543" fmla="*/ 209294 h 270544"/>
              <a:gd name="connsiteX544" fmla="*/ 2038727 w 2091841"/>
              <a:gd name="connsiteY544" fmla="*/ 213141 h 270544"/>
              <a:gd name="connsiteX545" fmla="*/ 2048460 w 2091841"/>
              <a:gd name="connsiteY545" fmla="*/ 209294 h 270544"/>
              <a:gd name="connsiteX546" fmla="*/ 2056324 w 2091841"/>
              <a:gd name="connsiteY546" fmla="*/ 196273 h 270544"/>
              <a:gd name="connsiteX547" fmla="*/ 2061708 w 2091841"/>
              <a:gd name="connsiteY547" fmla="*/ 172008 h 270544"/>
              <a:gd name="connsiteX548" fmla="*/ 2063777 w 2091841"/>
              <a:gd name="connsiteY548" fmla="*/ 133835 h 270544"/>
              <a:gd name="connsiteX549" fmla="*/ 2061708 w 2091841"/>
              <a:gd name="connsiteY549" fmla="*/ 96253 h 270544"/>
              <a:gd name="connsiteX550" fmla="*/ 2056324 w 2091841"/>
              <a:gd name="connsiteY550" fmla="*/ 71691 h 270544"/>
              <a:gd name="connsiteX551" fmla="*/ 2048460 w 2091841"/>
              <a:gd name="connsiteY551" fmla="*/ 58374 h 270544"/>
              <a:gd name="connsiteX552" fmla="*/ 2038727 w 2091841"/>
              <a:gd name="connsiteY552" fmla="*/ 54527 h 27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</a:cxnLst>
            <a:rect l="l" t="t" r="r" b="b"/>
            <a:pathLst>
              <a:path w="2091841" h="270544">
                <a:moveTo>
                  <a:pt x="113790" y="244213"/>
                </a:moveTo>
                <a:cubicBezTo>
                  <a:pt x="109785" y="246186"/>
                  <a:pt x="105024" y="247861"/>
                  <a:pt x="99494" y="249243"/>
                </a:cubicBezTo>
                <a:cubicBezTo>
                  <a:pt x="94110" y="250624"/>
                  <a:pt x="87692" y="251314"/>
                  <a:pt x="80239" y="251314"/>
                </a:cubicBezTo>
                <a:cubicBezTo>
                  <a:pt x="68371" y="251314"/>
                  <a:pt x="57457" y="248454"/>
                  <a:pt x="47524" y="242733"/>
                </a:cubicBezTo>
                <a:cubicBezTo>
                  <a:pt x="37724" y="237209"/>
                  <a:pt x="29304" y="229318"/>
                  <a:pt x="22262" y="219059"/>
                </a:cubicBezTo>
                <a:cubicBezTo>
                  <a:pt x="15220" y="208604"/>
                  <a:pt x="9703" y="196174"/>
                  <a:pt x="5699" y="181773"/>
                </a:cubicBezTo>
                <a:cubicBezTo>
                  <a:pt x="1826" y="167175"/>
                  <a:pt x="-96" y="150997"/>
                  <a:pt x="-96" y="133242"/>
                </a:cubicBezTo>
                <a:cubicBezTo>
                  <a:pt x="-96" y="115883"/>
                  <a:pt x="1826" y="100000"/>
                  <a:pt x="5699" y="85599"/>
                </a:cubicBezTo>
                <a:cubicBezTo>
                  <a:pt x="9703" y="71001"/>
                  <a:pt x="15220" y="58571"/>
                  <a:pt x="22262" y="48313"/>
                </a:cubicBezTo>
                <a:cubicBezTo>
                  <a:pt x="29304" y="37857"/>
                  <a:pt x="37724" y="29769"/>
                  <a:pt x="47524" y="24048"/>
                </a:cubicBezTo>
                <a:cubicBezTo>
                  <a:pt x="57457" y="18327"/>
                  <a:pt x="68371" y="15467"/>
                  <a:pt x="80239" y="15467"/>
                </a:cubicBezTo>
                <a:cubicBezTo>
                  <a:pt x="86459" y="15467"/>
                  <a:pt x="92452" y="16058"/>
                  <a:pt x="98261" y="17243"/>
                </a:cubicBezTo>
                <a:cubicBezTo>
                  <a:pt x="104056" y="18228"/>
                  <a:pt x="109440" y="19807"/>
                  <a:pt x="114413" y="21977"/>
                </a:cubicBezTo>
                <a:cubicBezTo>
                  <a:pt x="116336" y="22962"/>
                  <a:pt x="117304" y="24146"/>
                  <a:pt x="117304" y="25528"/>
                </a:cubicBezTo>
                <a:cubicBezTo>
                  <a:pt x="117450" y="26908"/>
                  <a:pt x="117516" y="28585"/>
                  <a:pt x="117516" y="30558"/>
                </a:cubicBezTo>
                <a:lnTo>
                  <a:pt x="117105" y="56007"/>
                </a:lnTo>
                <a:cubicBezTo>
                  <a:pt x="117105" y="59361"/>
                  <a:pt x="116548" y="61235"/>
                  <a:pt x="115447" y="61630"/>
                </a:cubicBezTo>
                <a:cubicBezTo>
                  <a:pt x="114333" y="62024"/>
                  <a:pt x="112543" y="61728"/>
                  <a:pt x="110063" y="60743"/>
                </a:cubicBezTo>
                <a:cubicBezTo>
                  <a:pt x="103844" y="58177"/>
                  <a:pt x="98261" y="56500"/>
                  <a:pt x="93288" y="55711"/>
                </a:cubicBezTo>
                <a:cubicBezTo>
                  <a:pt x="88461" y="54726"/>
                  <a:pt x="83422" y="54231"/>
                  <a:pt x="78171" y="54231"/>
                </a:cubicBezTo>
                <a:cubicBezTo>
                  <a:pt x="70439" y="54231"/>
                  <a:pt x="63464" y="56204"/>
                  <a:pt x="57258" y="60150"/>
                </a:cubicBezTo>
                <a:cubicBezTo>
                  <a:pt x="51184" y="63898"/>
                  <a:pt x="45999" y="69324"/>
                  <a:pt x="41729" y="76427"/>
                </a:cubicBezTo>
                <a:cubicBezTo>
                  <a:pt x="37445" y="83330"/>
                  <a:pt x="34130" y="91616"/>
                  <a:pt x="31783" y="101283"/>
                </a:cubicBezTo>
                <a:cubicBezTo>
                  <a:pt x="29582" y="110950"/>
                  <a:pt x="28468" y="121602"/>
                  <a:pt x="28468" y="133242"/>
                </a:cubicBezTo>
                <a:cubicBezTo>
                  <a:pt x="28468" y="144684"/>
                  <a:pt x="29715" y="155238"/>
                  <a:pt x="32194" y="164905"/>
                </a:cubicBezTo>
                <a:cubicBezTo>
                  <a:pt x="34688" y="174375"/>
                  <a:pt x="38135" y="182660"/>
                  <a:pt x="42551" y="189763"/>
                </a:cubicBezTo>
                <a:cubicBezTo>
                  <a:pt x="46967" y="196667"/>
                  <a:pt x="52152" y="202290"/>
                  <a:pt x="58080" y="206631"/>
                </a:cubicBezTo>
                <a:cubicBezTo>
                  <a:pt x="64154" y="210774"/>
                  <a:pt x="70784" y="213338"/>
                  <a:pt x="77959" y="214324"/>
                </a:cubicBezTo>
                <a:cubicBezTo>
                  <a:pt x="84589" y="215311"/>
                  <a:pt x="90940" y="215015"/>
                  <a:pt x="97014" y="213437"/>
                </a:cubicBezTo>
                <a:cubicBezTo>
                  <a:pt x="103088" y="211661"/>
                  <a:pt x="108061" y="209787"/>
                  <a:pt x="111920" y="207814"/>
                </a:cubicBezTo>
                <a:cubicBezTo>
                  <a:pt x="113723" y="206829"/>
                  <a:pt x="114890" y="206630"/>
                  <a:pt x="115447" y="207223"/>
                </a:cubicBezTo>
                <a:cubicBezTo>
                  <a:pt x="115991" y="207617"/>
                  <a:pt x="116336" y="208801"/>
                  <a:pt x="116482" y="210774"/>
                </a:cubicBezTo>
                <a:lnTo>
                  <a:pt x="117516" y="237406"/>
                </a:lnTo>
                <a:cubicBezTo>
                  <a:pt x="117649" y="239576"/>
                  <a:pt x="117450" y="241056"/>
                  <a:pt x="116893" y="241844"/>
                </a:cubicBezTo>
                <a:cubicBezTo>
                  <a:pt x="116336" y="242635"/>
                  <a:pt x="115302" y="243423"/>
                  <a:pt x="113790" y="244213"/>
                </a:cubicBezTo>
                <a:close/>
                <a:moveTo>
                  <a:pt x="232848" y="224089"/>
                </a:moveTo>
                <a:cubicBezTo>
                  <a:pt x="227742" y="233362"/>
                  <a:pt x="221602" y="240268"/>
                  <a:pt x="214428" y="244804"/>
                </a:cubicBezTo>
                <a:cubicBezTo>
                  <a:pt x="207386" y="249538"/>
                  <a:pt x="199509" y="251905"/>
                  <a:pt x="190823" y="251905"/>
                </a:cubicBezTo>
                <a:cubicBezTo>
                  <a:pt x="181713" y="251905"/>
                  <a:pt x="173703" y="249538"/>
                  <a:pt x="166794" y="244804"/>
                </a:cubicBezTo>
                <a:cubicBezTo>
                  <a:pt x="160031" y="240070"/>
                  <a:pt x="154302" y="233756"/>
                  <a:pt x="149608" y="225865"/>
                </a:cubicBezTo>
                <a:cubicBezTo>
                  <a:pt x="145060" y="217777"/>
                  <a:pt x="141598" y="208405"/>
                  <a:pt x="139251" y="197753"/>
                </a:cubicBezTo>
                <a:cubicBezTo>
                  <a:pt x="136903" y="187101"/>
                  <a:pt x="135737" y="175855"/>
                  <a:pt x="135737" y="164018"/>
                </a:cubicBezTo>
                <a:cubicBezTo>
                  <a:pt x="135737" y="152181"/>
                  <a:pt x="136837" y="140936"/>
                  <a:pt x="139052" y="130283"/>
                </a:cubicBezTo>
                <a:cubicBezTo>
                  <a:pt x="141400" y="119629"/>
                  <a:pt x="144847" y="110358"/>
                  <a:pt x="149409" y="102467"/>
                </a:cubicBezTo>
                <a:cubicBezTo>
                  <a:pt x="154090" y="94379"/>
                  <a:pt x="159898" y="88064"/>
                  <a:pt x="166794" y="83528"/>
                </a:cubicBezTo>
                <a:cubicBezTo>
                  <a:pt x="173703" y="78794"/>
                  <a:pt x="181713" y="76427"/>
                  <a:pt x="190823" y="76427"/>
                </a:cubicBezTo>
                <a:cubicBezTo>
                  <a:pt x="199934" y="76427"/>
                  <a:pt x="207930" y="78794"/>
                  <a:pt x="214839" y="83528"/>
                </a:cubicBezTo>
                <a:cubicBezTo>
                  <a:pt x="221735" y="88263"/>
                  <a:pt x="227464" y="94675"/>
                  <a:pt x="232025" y="102763"/>
                </a:cubicBezTo>
                <a:cubicBezTo>
                  <a:pt x="236720" y="110654"/>
                  <a:pt x="240234" y="119927"/>
                  <a:pt x="242582" y="130579"/>
                </a:cubicBezTo>
                <a:cubicBezTo>
                  <a:pt x="244928" y="141034"/>
                  <a:pt x="246109" y="152181"/>
                  <a:pt x="246109" y="164018"/>
                </a:cubicBezTo>
                <a:cubicBezTo>
                  <a:pt x="246109" y="175658"/>
                  <a:pt x="244928" y="186704"/>
                  <a:pt x="242582" y="197162"/>
                </a:cubicBezTo>
                <a:cubicBezTo>
                  <a:pt x="240380" y="207420"/>
                  <a:pt x="237131" y="216395"/>
                  <a:pt x="232848" y="224089"/>
                </a:cubicBezTo>
                <a:close/>
                <a:moveTo>
                  <a:pt x="190823" y="111048"/>
                </a:moveTo>
                <a:cubicBezTo>
                  <a:pt x="186262" y="111048"/>
                  <a:pt x="182257" y="112627"/>
                  <a:pt x="178809" y="115782"/>
                </a:cubicBezTo>
                <a:cubicBezTo>
                  <a:pt x="175361" y="118742"/>
                  <a:pt x="172457" y="122688"/>
                  <a:pt x="170109" y="127619"/>
                </a:cubicBezTo>
                <a:cubicBezTo>
                  <a:pt x="167895" y="132552"/>
                  <a:pt x="166171" y="138175"/>
                  <a:pt x="164937" y="144487"/>
                </a:cubicBezTo>
                <a:cubicBezTo>
                  <a:pt x="163824" y="150800"/>
                  <a:pt x="163280" y="157311"/>
                  <a:pt x="163280" y="164018"/>
                </a:cubicBezTo>
                <a:cubicBezTo>
                  <a:pt x="163280" y="170725"/>
                  <a:pt x="163824" y="177237"/>
                  <a:pt x="164937" y="183549"/>
                </a:cubicBezTo>
                <a:cubicBezTo>
                  <a:pt x="166171" y="189862"/>
                  <a:pt x="167895" y="195583"/>
                  <a:pt x="170109" y="200713"/>
                </a:cubicBezTo>
                <a:cubicBezTo>
                  <a:pt x="172457" y="205644"/>
                  <a:pt x="175361" y="209688"/>
                  <a:pt x="178809" y="212845"/>
                </a:cubicBezTo>
                <a:cubicBezTo>
                  <a:pt x="182257" y="215804"/>
                  <a:pt x="186262" y="217284"/>
                  <a:pt x="190823" y="217284"/>
                </a:cubicBezTo>
                <a:cubicBezTo>
                  <a:pt x="195518" y="217284"/>
                  <a:pt x="199589" y="215804"/>
                  <a:pt x="203036" y="212845"/>
                </a:cubicBezTo>
                <a:cubicBezTo>
                  <a:pt x="206484" y="209688"/>
                  <a:pt x="209309" y="205644"/>
                  <a:pt x="211524" y="200713"/>
                </a:cubicBezTo>
                <a:cubicBezTo>
                  <a:pt x="213871" y="195583"/>
                  <a:pt x="215595" y="189862"/>
                  <a:pt x="216696" y="183549"/>
                </a:cubicBezTo>
                <a:cubicBezTo>
                  <a:pt x="217809" y="177237"/>
                  <a:pt x="218353" y="170725"/>
                  <a:pt x="218353" y="164018"/>
                </a:cubicBezTo>
                <a:cubicBezTo>
                  <a:pt x="218353" y="157508"/>
                  <a:pt x="217809" y="151095"/>
                  <a:pt x="216696" y="144783"/>
                </a:cubicBezTo>
                <a:cubicBezTo>
                  <a:pt x="215595" y="138470"/>
                  <a:pt x="213871" y="132848"/>
                  <a:pt x="211524" y="127916"/>
                </a:cubicBezTo>
                <a:cubicBezTo>
                  <a:pt x="209309" y="122786"/>
                  <a:pt x="206484" y="118742"/>
                  <a:pt x="203036" y="115782"/>
                </a:cubicBezTo>
                <a:cubicBezTo>
                  <a:pt x="199589" y="112627"/>
                  <a:pt x="195504" y="111048"/>
                  <a:pt x="190823" y="111048"/>
                </a:cubicBezTo>
                <a:close/>
                <a:moveTo>
                  <a:pt x="324176" y="116967"/>
                </a:moveTo>
                <a:cubicBezTo>
                  <a:pt x="321551" y="115388"/>
                  <a:pt x="319137" y="114501"/>
                  <a:pt x="316923" y="114304"/>
                </a:cubicBezTo>
                <a:cubicBezTo>
                  <a:pt x="314721" y="113910"/>
                  <a:pt x="312785" y="114107"/>
                  <a:pt x="311127" y="114895"/>
                </a:cubicBezTo>
                <a:cubicBezTo>
                  <a:pt x="307812" y="116474"/>
                  <a:pt x="305120" y="119038"/>
                  <a:pt x="303052" y="122589"/>
                </a:cubicBezTo>
                <a:cubicBezTo>
                  <a:pt x="301115" y="126141"/>
                  <a:pt x="299604" y="130283"/>
                  <a:pt x="298489" y="135017"/>
                </a:cubicBezTo>
                <a:cubicBezTo>
                  <a:pt x="297535" y="139753"/>
                  <a:pt x="296912" y="144684"/>
                  <a:pt x="296634" y="149814"/>
                </a:cubicBezTo>
                <a:cubicBezTo>
                  <a:pt x="296355" y="154943"/>
                  <a:pt x="296222" y="159875"/>
                  <a:pt x="296222" y="164609"/>
                </a:cubicBezTo>
                <a:lnTo>
                  <a:pt x="296222" y="240957"/>
                </a:lnTo>
                <a:cubicBezTo>
                  <a:pt x="296222" y="243324"/>
                  <a:pt x="295944" y="244903"/>
                  <a:pt x="295387" y="245691"/>
                </a:cubicBezTo>
                <a:cubicBezTo>
                  <a:pt x="294976" y="246679"/>
                  <a:pt x="294008" y="247171"/>
                  <a:pt x="292496" y="247171"/>
                </a:cubicBezTo>
                <a:lnTo>
                  <a:pt x="272604" y="247171"/>
                </a:lnTo>
                <a:cubicBezTo>
                  <a:pt x="271092" y="247171"/>
                  <a:pt x="270124" y="246777"/>
                  <a:pt x="269713" y="245989"/>
                </a:cubicBezTo>
                <a:cubicBezTo>
                  <a:pt x="269302" y="245199"/>
                  <a:pt x="269090" y="243423"/>
                  <a:pt x="269090" y="240662"/>
                </a:cubicBezTo>
                <a:lnTo>
                  <a:pt x="269090" y="123476"/>
                </a:lnTo>
                <a:cubicBezTo>
                  <a:pt x="269090" y="117164"/>
                  <a:pt x="269024" y="110555"/>
                  <a:pt x="268878" y="103650"/>
                </a:cubicBezTo>
                <a:cubicBezTo>
                  <a:pt x="268745" y="96746"/>
                  <a:pt x="268679" y="91025"/>
                  <a:pt x="268679" y="86488"/>
                </a:cubicBezTo>
                <a:cubicBezTo>
                  <a:pt x="268679" y="83922"/>
                  <a:pt x="268957" y="82246"/>
                  <a:pt x="269501" y="81456"/>
                </a:cubicBezTo>
                <a:cubicBezTo>
                  <a:pt x="270058" y="80668"/>
                  <a:pt x="271092" y="80274"/>
                  <a:pt x="272604" y="80274"/>
                </a:cubicBezTo>
                <a:lnTo>
                  <a:pt x="292496" y="80274"/>
                </a:lnTo>
                <a:cubicBezTo>
                  <a:pt x="294565" y="80274"/>
                  <a:pt x="295599" y="81850"/>
                  <a:pt x="295599" y="85008"/>
                </a:cubicBezTo>
                <a:lnTo>
                  <a:pt x="295599" y="96253"/>
                </a:lnTo>
                <a:cubicBezTo>
                  <a:pt x="297390" y="92505"/>
                  <a:pt x="299670" y="88855"/>
                  <a:pt x="302428" y="85303"/>
                </a:cubicBezTo>
                <a:cubicBezTo>
                  <a:pt x="305186" y="81752"/>
                  <a:pt x="308090" y="79582"/>
                  <a:pt x="311127" y="78794"/>
                </a:cubicBezTo>
                <a:cubicBezTo>
                  <a:pt x="314018" y="78003"/>
                  <a:pt x="316856" y="77806"/>
                  <a:pt x="319615" y="78200"/>
                </a:cubicBezTo>
                <a:cubicBezTo>
                  <a:pt x="322519" y="78399"/>
                  <a:pt x="324720" y="79286"/>
                  <a:pt x="326245" y="80865"/>
                </a:cubicBezTo>
                <a:cubicBezTo>
                  <a:pt x="326935" y="81653"/>
                  <a:pt x="327346" y="82444"/>
                  <a:pt x="327479" y="83232"/>
                </a:cubicBezTo>
                <a:cubicBezTo>
                  <a:pt x="327757" y="83823"/>
                  <a:pt x="327903" y="84909"/>
                  <a:pt x="327903" y="86488"/>
                </a:cubicBezTo>
                <a:lnTo>
                  <a:pt x="327903" y="112233"/>
                </a:lnTo>
                <a:cubicBezTo>
                  <a:pt x="327903" y="114403"/>
                  <a:pt x="327624" y="115981"/>
                  <a:pt x="327067" y="116967"/>
                </a:cubicBezTo>
                <a:cubicBezTo>
                  <a:pt x="326511" y="117954"/>
                  <a:pt x="325556" y="117954"/>
                  <a:pt x="324176" y="116967"/>
                </a:cubicBezTo>
                <a:close/>
                <a:moveTo>
                  <a:pt x="371386" y="241253"/>
                </a:moveTo>
                <a:cubicBezTo>
                  <a:pt x="371386" y="243620"/>
                  <a:pt x="371107" y="245199"/>
                  <a:pt x="370550" y="245987"/>
                </a:cubicBezTo>
                <a:cubicBezTo>
                  <a:pt x="370007" y="246777"/>
                  <a:pt x="368972" y="247171"/>
                  <a:pt x="367447" y="247171"/>
                </a:cubicBezTo>
                <a:lnTo>
                  <a:pt x="348193" y="247171"/>
                </a:lnTo>
                <a:cubicBezTo>
                  <a:pt x="346535" y="247171"/>
                  <a:pt x="345434" y="246679"/>
                  <a:pt x="344877" y="245691"/>
                </a:cubicBezTo>
                <a:cubicBezTo>
                  <a:pt x="344320" y="244706"/>
                  <a:pt x="344055" y="243127"/>
                  <a:pt x="344055" y="240957"/>
                </a:cubicBezTo>
                <a:lnTo>
                  <a:pt x="344055" y="125252"/>
                </a:lnTo>
                <a:cubicBezTo>
                  <a:pt x="344055" y="117755"/>
                  <a:pt x="344055" y="110161"/>
                  <a:pt x="344055" y="102467"/>
                </a:cubicBezTo>
                <a:cubicBezTo>
                  <a:pt x="344188" y="94773"/>
                  <a:pt x="344055" y="88953"/>
                  <a:pt x="343631" y="85008"/>
                </a:cubicBezTo>
                <a:cubicBezTo>
                  <a:pt x="343365" y="82838"/>
                  <a:pt x="343498" y="81456"/>
                  <a:pt x="344055" y="80865"/>
                </a:cubicBezTo>
                <a:cubicBezTo>
                  <a:pt x="344599" y="80272"/>
                  <a:pt x="345845" y="79976"/>
                  <a:pt x="347781" y="79976"/>
                </a:cubicBezTo>
                <a:lnTo>
                  <a:pt x="367447" y="79976"/>
                </a:lnTo>
                <a:cubicBezTo>
                  <a:pt x="368972" y="79976"/>
                  <a:pt x="369927" y="80173"/>
                  <a:pt x="370351" y="80569"/>
                </a:cubicBezTo>
                <a:cubicBezTo>
                  <a:pt x="370762" y="80963"/>
                  <a:pt x="370962" y="82047"/>
                  <a:pt x="370962" y="83823"/>
                </a:cubicBezTo>
                <a:lnTo>
                  <a:pt x="370962" y="95069"/>
                </a:lnTo>
                <a:cubicBezTo>
                  <a:pt x="373866" y="90729"/>
                  <a:pt x="377592" y="86783"/>
                  <a:pt x="382154" y="83232"/>
                </a:cubicBezTo>
                <a:cubicBezTo>
                  <a:pt x="386848" y="79483"/>
                  <a:pt x="391609" y="77609"/>
                  <a:pt x="396436" y="77609"/>
                </a:cubicBezTo>
                <a:cubicBezTo>
                  <a:pt x="410241" y="77609"/>
                  <a:pt x="420319" y="83232"/>
                  <a:pt x="426671" y="94477"/>
                </a:cubicBezTo>
                <a:cubicBezTo>
                  <a:pt x="433156" y="105721"/>
                  <a:pt x="436405" y="122097"/>
                  <a:pt x="436405" y="143598"/>
                </a:cubicBezTo>
                <a:lnTo>
                  <a:pt x="436405" y="241253"/>
                </a:lnTo>
                <a:cubicBezTo>
                  <a:pt x="436405" y="243620"/>
                  <a:pt x="436127" y="245199"/>
                  <a:pt x="435570" y="245987"/>
                </a:cubicBezTo>
                <a:cubicBezTo>
                  <a:pt x="435026" y="246777"/>
                  <a:pt x="433991" y="247171"/>
                  <a:pt x="432466" y="247171"/>
                </a:cubicBezTo>
                <a:lnTo>
                  <a:pt x="413211" y="247171"/>
                </a:lnTo>
                <a:cubicBezTo>
                  <a:pt x="410453" y="247171"/>
                  <a:pt x="409074" y="245100"/>
                  <a:pt x="409074" y="240957"/>
                </a:cubicBezTo>
                <a:lnTo>
                  <a:pt x="409074" y="149517"/>
                </a:lnTo>
                <a:cubicBezTo>
                  <a:pt x="409074" y="125646"/>
                  <a:pt x="404035" y="113711"/>
                  <a:pt x="393956" y="113711"/>
                </a:cubicBezTo>
                <a:cubicBezTo>
                  <a:pt x="386915" y="113711"/>
                  <a:pt x="381385" y="116967"/>
                  <a:pt x="377393" y="123476"/>
                </a:cubicBezTo>
                <a:cubicBezTo>
                  <a:pt x="373388" y="129988"/>
                  <a:pt x="371386" y="138865"/>
                  <a:pt x="371386" y="150110"/>
                </a:cubicBezTo>
                <a:close/>
                <a:moveTo>
                  <a:pt x="559614" y="169937"/>
                </a:moveTo>
                <a:cubicBezTo>
                  <a:pt x="559481" y="172304"/>
                  <a:pt x="559057" y="174178"/>
                  <a:pt x="558367" y="175559"/>
                </a:cubicBezTo>
                <a:cubicBezTo>
                  <a:pt x="557823" y="176742"/>
                  <a:pt x="556710" y="177335"/>
                  <a:pt x="555052" y="177335"/>
                </a:cubicBezTo>
                <a:lnTo>
                  <a:pt x="490245" y="177335"/>
                </a:lnTo>
                <a:cubicBezTo>
                  <a:pt x="491213" y="190551"/>
                  <a:pt x="494104" y="200317"/>
                  <a:pt x="498944" y="206631"/>
                </a:cubicBezTo>
                <a:cubicBezTo>
                  <a:pt x="503904" y="212944"/>
                  <a:pt x="509779" y="216296"/>
                  <a:pt x="516542" y="216693"/>
                </a:cubicBezTo>
                <a:cubicBezTo>
                  <a:pt x="522893" y="217087"/>
                  <a:pt x="528410" y="216198"/>
                  <a:pt x="533105" y="214028"/>
                </a:cubicBezTo>
                <a:cubicBezTo>
                  <a:pt x="537945" y="211858"/>
                  <a:pt x="542560" y="208801"/>
                  <a:pt x="546976" y="204856"/>
                </a:cubicBezTo>
                <a:cubicBezTo>
                  <a:pt x="548912" y="203080"/>
                  <a:pt x="550225" y="202585"/>
                  <a:pt x="550914" y="203376"/>
                </a:cubicBezTo>
                <a:cubicBezTo>
                  <a:pt x="551604" y="204164"/>
                  <a:pt x="551949" y="206235"/>
                  <a:pt x="551949" y="209590"/>
                </a:cubicBezTo>
                <a:lnTo>
                  <a:pt x="551949" y="231783"/>
                </a:lnTo>
                <a:cubicBezTo>
                  <a:pt x="551949" y="233953"/>
                  <a:pt x="551750" y="235433"/>
                  <a:pt x="551326" y="236222"/>
                </a:cubicBezTo>
                <a:cubicBezTo>
                  <a:pt x="551047" y="237012"/>
                  <a:pt x="550291" y="238096"/>
                  <a:pt x="549058" y="239477"/>
                </a:cubicBezTo>
                <a:cubicBezTo>
                  <a:pt x="545053" y="243423"/>
                  <a:pt x="539934" y="246383"/>
                  <a:pt x="533728" y="248356"/>
                </a:cubicBezTo>
                <a:cubicBezTo>
                  <a:pt x="527654" y="250329"/>
                  <a:pt x="521647" y="251314"/>
                  <a:pt x="515706" y="251314"/>
                </a:cubicBezTo>
                <a:cubicBezTo>
                  <a:pt x="499143" y="251314"/>
                  <a:pt x="486028" y="243719"/>
                  <a:pt x="476374" y="228529"/>
                </a:cubicBezTo>
                <a:cubicBezTo>
                  <a:pt x="466839" y="213338"/>
                  <a:pt x="462078" y="191736"/>
                  <a:pt x="462078" y="163723"/>
                </a:cubicBezTo>
                <a:cubicBezTo>
                  <a:pt x="462078" y="153265"/>
                  <a:pt x="463047" y="142810"/>
                  <a:pt x="464983" y="132355"/>
                </a:cubicBezTo>
                <a:cubicBezTo>
                  <a:pt x="466919" y="121900"/>
                  <a:pt x="470021" y="112528"/>
                  <a:pt x="474292" y="104243"/>
                </a:cubicBezTo>
                <a:cubicBezTo>
                  <a:pt x="478575" y="95758"/>
                  <a:pt x="483826" y="88953"/>
                  <a:pt x="490033" y="83823"/>
                </a:cubicBezTo>
                <a:cubicBezTo>
                  <a:pt x="496252" y="78498"/>
                  <a:pt x="503639" y="75833"/>
                  <a:pt x="512192" y="75833"/>
                </a:cubicBezTo>
                <a:cubicBezTo>
                  <a:pt x="520892" y="75833"/>
                  <a:pt x="528211" y="78102"/>
                  <a:pt x="534139" y="82641"/>
                </a:cubicBezTo>
                <a:cubicBezTo>
                  <a:pt x="540213" y="87177"/>
                  <a:pt x="545119" y="93293"/>
                  <a:pt x="548846" y="100987"/>
                </a:cubicBezTo>
                <a:cubicBezTo>
                  <a:pt x="552705" y="108681"/>
                  <a:pt x="555476" y="117656"/>
                  <a:pt x="557134" y="127916"/>
                </a:cubicBezTo>
                <a:cubicBezTo>
                  <a:pt x="558778" y="137978"/>
                  <a:pt x="559614" y="148728"/>
                  <a:pt x="559614" y="160171"/>
                </a:cubicBezTo>
                <a:close/>
                <a:moveTo>
                  <a:pt x="512816" y="110161"/>
                </a:moveTo>
                <a:cubicBezTo>
                  <a:pt x="509911" y="110161"/>
                  <a:pt x="507219" y="111147"/>
                  <a:pt x="504739" y="113120"/>
                </a:cubicBezTo>
                <a:cubicBezTo>
                  <a:pt x="502259" y="115092"/>
                  <a:pt x="500045" y="117656"/>
                  <a:pt x="498109" y="120814"/>
                </a:cubicBezTo>
                <a:cubicBezTo>
                  <a:pt x="496319" y="123971"/>
                  <a:pt x="494727" y="127619"/>
                  <a:pt x="493348" y="131764"/>
                </a:cubicBezTo>
                <a:cubicBezTo>
                  <a:pt x="491969" y="135906"/>
                  <a:pt x="491067" y="140246"/>
                  <a:pt x="490656" y="144783"/>
                </a:cubicBezTo>
                <a:lnTo>
                  <a:pt x="532693" y="144783"/>
                </a:lnTo>
                <a:cubicBezTo>
                  <a:pt x="532693" y="140837"/>
                  <a:pt x="532216" y="136793"/>
                  <a:pt x="531248" y="132650"/>
                </a:cubicBezTo>
                <a:cubicBezTo>
                  <a:pt x="530413" y="128508"/>
                  <a:pt x="529166" y="124858"/>
                  <a:pt x="527522" y="121701"/>
                </a:cubicBezTo>
                <a:cubicBezTo>
                  <a:pt x="525997" y="118348"/>
                  <a:pt x="523994" y="115585"/>
                  <a:pt x="521515" y="113415"/>
                </a:cubicBezTo>
                <a:cubicBezTo>
                  <a:pt x="519021" y="111245"/>
                  <a:pt x="516131" y="110161"/>
                  <a:pt x="512816" y="110161"/>
                </a:cubicBezTo>
                <a:close/>
                <a:moveTo>
                  <a:pt x="637681" y="116967"/>
                </a:moveTo>
                <a:cubicBezTo>
                  <a:pt x="635056" y="115388"/>
                  <a:pt x="632642" y="114501"/>
                  <a:pt x="630427" y="114304"/>
                </a:cubicBezTo>
                <a:cubicBezTo>
                  <a:pt x="628227" y="113910"/>
                  <a:pt x="626291" y="114107"/>
                  <a:pt x="624633" y="114895"/>
                </a:cubicBezTo>
                <a:cubicBezTo>
                  <a:pt x="621318" y="116474"/>
                  <a:pt x="618626" y="119038"/>
                  <a:pt x="616557" y="122589"/>
                </a:cubicBezTo>
                <a:cubicBezTo>
                  <a:pt x="614621" y="126141"/>
                  <a:pt x="613109" y="130283"/>
                  <a:pt x="612008" y="135017"/>
                </a:cubicBezTo>
                <a:cubicBezTo>
                  <a:pt x="611040" y="139753"/>
                  <a:pt x="610417" y="144684"/>
                  <a:pt x="610138" y="149814"/>
                </a:cubicBezTo>
                <a:cubicBezTo>
                  <a:pt x="609860" y="154943"/>
                  <a:pt x="609727" y="159875"/>
                  <a:pt x="609727" y="164609"/>
                </a:cubicBezTo>
                <a:lnTo>
                  <a:pt x="609727" y="240957"/>
                </a:lnTo>
                <a:cubicBezTo>
                  <a:pt x="609727" y="243324"/>
                  <a:pt x="609449" y="244903"/>
                  <a:pt x="608892" y="245691"/>
                </a:cubicBezTo>
                <a:cubicBezTo>
                  <a:pt x="608481" y="246679"/>
                  <a:pt x="607513" y="247171"/>
                  <a:pt x="606001" y="247171"/>
                </a:cubicBezTo>
                <a:lnTo>
                  <a:pt x="586122" y="247171"/>
                </a:lnTo>
                <a:cubicBezTo>
                  <a:pt x="584597" y="247171"/>
                  <a:pt x="583629" y="246777"/>
                  <a:pt x="583218" y="245989"/>
                </a:cubicBezTo>
                <a:cubicBezTo>
                  <a:pt x="582807" y="245199"/>
                  <a:pt x="582595" y="243423"/>
                  <a:pt x="582595" y="240662"/>
                </a:cubicBezTo>
                <a:lnTo>
                  <a:pt x="582595" y="123476"/>
                </a:lnTo>
                <a:cubicBezTo>
                  <a:pt x="582595" y="117164"/>
                  <a:pt x="582528" y="110555"/>
                  <a:pt x="582397" y="103650"/>
                </a:cubicBezTo>
                <a:cubicBezTo>
                  <a:pt x="582250" y="96746"/>
                  <a:pt x="582184" y="91025"/>
                  <a:pt x="582184" y="86488"/>
                </a:cubicBezTo>
                <a:cubicBezTo>
                  <a:pt x="582184" y="83922"/>
                  <a:pt x="582462" y="82246"/>
                  <a:pt x="583020" y="81456"/>
                </a:cubicBezTo>
                <a:cubicBezTo>
                  <a:pt x="583563" y="80668"/>
                  <a:pt x="584597" y="80274"/>
                  <a:pt x="586122" y="80274"/>
                </a:cubicBezTo>
                <a:lnTo>
                  <a:pt x="606001" y="80274"/>
                </a:lnTo>
                <a:cubicBezTo>
                  <a:pt x="608070" y="80274"/>
                  <a:pt x="609104" y="81850"/>
                  <a:pt x="609104" y="85008"/>
                </a:cubicBezTo>
                <a:lnTo>
                  <a:pt x="609104" y="96253"/>
                </a:lnTo>
                <a:cubicBezTo>
                  <a:pt x="610894" y="92505"/>
                  <a:pt x="613175" y="88855"/>
                  <a:pt x="615934" y="85303"/>
                </a:cubicBezTo>
                <a:cubicBezTo>
                  <a:pt x="618705" y="81752"/>
                  <a:pt x="621596" y="79582"/>
                  <a:pt x="624633" y="78794"/>
                </a:cubicBezTo>
                <a:cubicBezTo>
                  <a:pt x="627537" y="78003"/>
                  <a:pt x="630361" y="77806"/>
                  <a:pt x="633119" y="78200"/>
                </a:cubicBezTo>
                <a:cubicBezTo>
                  <a:pt x="636024" y="78399"/>
                  <a:pt x="638239" y="79286"/>
                  <a:pt x="639750" y="80865"/>
                </a:cubicBezTo>
                <a:cubicBezTo>
                  <a:pt x="640440" y="81653"/>
                  <a:pt x="640851" y="82444"/>
                  <a:pt x="640996" y="83232"/>
                </a:cubicBezTo>
                <a:cubicBezTo>
                  <a:pt x="641275" y="83823"/>
                  <a:pt x="641408" y="84909"/>
                  <a:pt x="641408" y="86488"/>
                </a:cubicBezTo>
                <a:lnTo>
                  <a:pt x="641408" y="112233"/>
                </a:lnTo>
                <a:cubicBezTo>
                  <a:pt x="641408" y="114403"/>
                  <a:pt x="641129" y="115981"/>
                  <a:pt x="640572" y="116967"/>
                </a:cubicBezTo>
                <a:cubicBezTo>
                  <a:pt x="640028" y="117954"/>
                  <a:pt x="639060" y="117954"/>
                  <a:pt x="637681" y="116967"/>
                </a:cubicBezTo>
                <a:close/>
                <a:moveTo>
                  <a:pt x="825074" y="244213"/>
                </a:moveTo>
                <a:cubicBezTo>
                  <a:pt x="821082" y="246186"/>
                  <a:pt x="816308" y="247861"/>
                  <a:pt x="810791" y="249243"/>
                </a:cubicBezTo>
                <a:cubicBezTo>
                  <a:pt x="805407" y="250624"/>
                  <a:pt x="798989" y="251314"/>
                  <a:pt x="791537" y="251314"/>
                </a:cubicBezTo>
                <a:cubicBezTo>
                  <a:pt x="779655" y="251314"/>
                  <a:pt x="768754" y="248454"/>
                  <a:pt x="758821" y="242733"/>
                </a:cubicBezTo>
                <a:cubicBezTo>
                  <a:pt x="749008" y="237209"/>
                  <a:pt x="740587" y="229318"/>
                  <a:pt x="733559" y="219059"/>
                </a:cubicBezTo>
                <a:cubicBezTo>
                  <a:pt x="726518" y="208604"/>
                  <a:pt x="720988" y="196174"/>
                  <a:pt x="716983" y="181773"/>
                </a:cubicBezTo>
                <a:cubicBezTo>
                  <a:pt x="713124" y="167175"/>
                  <a:pt x="711188" y="150997"/>
                  <a:pt x="711188" y="133242"/>
                </a:cubicBezTo>
                <a:cubicBezTo>
                  <a:pt x="711188" y="115883"/>
                  <a:pt x="713124" y="100000"/>
                  <a:pt x="716983" y="85599"/>
                </a:cubicBezTo>
                <a:cubicBezTo>
                  <a:pt x="720988" y="71001"/>
                  <a:pt x="726518" y="58571"/>
                  <a:pt x="733559" y="48313"/>
                </a:cubicBezTo>
                <a:cubicBezTo>
                  <a:pt x="740587" y="37857"/>
                  <a:pt x="749008" y="29769"/>
                  <a:pt x="758821" y="24048"/>
                </a:cubicBezTo>
                <a:cubicBezTo>
                  <a:pt x="768754" y="18327"/>
                  <a:pt x="779655" y="15467"/>
                  <a:pt x="791537" y="15467"/>
                </a:cubicBezTo>
                <a:cubicBezTo>
                  <a:pt x="797742" y="15467"/>
                  <a:pt x="803750" y="16058"/>
                  <a:pt x="809545" y="17243"/>
                </a:cubicBezTo>
                <a:cubicBezTo>
                  <a:pt x="815340" y="18228"/>
                  <a:pt x="820724" y="19807"/>
                  <a:pt x="825697" y="21977"/>
                </a:cubicBezTo>
                <a:cubicBezTo>
                  <a:pt x="827633" y="22962"/>
                  <a:pt x="828601" y="24146"/>
                  <a:pt x="828601" y="25528"/>
                </a:cubicBezTo>
                <a:cubicBezTo>
                  <a:pt x="828734" y="26908"/>
                  <a:pt x="828800" y="28585"/>
                  <a:pt x="828800" y="30558"/>
                </a:cubicBezTo>
                <a:lnTo>
                  <a:pt x="828389" y="56007"/>
                </a:lnTo>
                <a:cubicBezTo>
                  <a:pt x="828389" y="59361"/>
                  <a:pt x="827845" y="61235"/>
                  <a:pt x="826732" y="61630"/>
                </a:cubicBezTo>
                <a:cubicBezTo>
                  <a:pt x="825631" y="62024"/>
                  <a:pt x="823840" y="61728"/>
                  <a:pt x="821348" y="60743"/>
                </a:cubicBezTo>
                <a:cubicBezTo>
                  <a:pt x="815141" y="58177"/>
                  <a:pt x="809545" y="56500"/>
                  <a:pt x="804572" y="55711"/>
                </a:cubicBezTo>
                <a:cubicBezTo>
                  <a:pt x="799745" y="54726"/>
                  <a:pt x="794706" y="54231"/>
                  <a:pt x="789468" y="54231"/>
                </a:cubicBezTo>
                <a:cubicBezTo>
                  <a:pt x="781737" y="54231"/>
                  <a:pt x="774761" y="56204"/>
                  <a:pt x="768555" y="60150"/>
                </a:cubicBezTo>
                <a:cubicBezTo>
                  <a:pt x="762468" y="63898"/>
                  <a:pt x="757296" y="69324"/>
                  <a:pt x="753013" y="76427"/>
                </a:cubicBezTo>
                <a:cubicBezTo>
                  <a:pt x="748743" y="83330"/>
                  <a:pt x="745427" y="91616"/>
                  <a:pt x="743080" y="101283"/>
                </a:cubicBezTo>
                <a:cubicBezTo>
                  <a:pt x="740866" y="110950"/>
                  <a:pt x="739765" y="121602"/>
                  <a:pt x="739765" y="133242"/>
                </a:cubicBezTo>
                <a:cubicBezTo>
                  <a:pt x="739765" y="144684"/>
                  <a:pt x="741012" y="155238"/>
                  <a:pt x="743491" y="164905"/>
                </a:cubicBezTo>
                <a:cubicBezTo>
                  <a:pt x="745971" y="174375"/>
                  <a:pt x="749432" y="182660"/>
                  <a:pt x="753848" y="189763"/>
                </a:cubicBezTo>
                <a:cubicBezTo>
                  <a:pt x="758264" y="196667"/>
                  <a:pt x="763436" y="202290"/>
                  <a:pt x="769377" y="206631"/>
                </a:cubicBezTo>
                <a:cubicBezTo>
                  <a:pt x="775451" y="210774"/>
                  <a:pt x="782082" y="213338"/>
                  <a:pt x="789256" y="214324"/>
                </a:cubicBezTo>
                <a:cubicBezTo>
                  <a:pt x="795886" y="215311"/>
                  <a:pt x="802238" y="215015"/>
                  <a:pt x="808311" y="213437"/>
                </a:cubicBezTo>
                <a:cubicBezTo>
                  <a:pt x="814385" y="211661"/>
                  <a:pt x="819345" y="209787"/>
                  <a:pt x="823217" y="207814"/>
                </a:cubicBezTo>
                <a:cubicBezTo>
                  <a:pt x="825008" y="206829"/>
                  <a:pt x="826188" y="206630"/>
                  <a:pt x="826732" y="207223"/>
                </a:cubicBezTo>
                <a:cubicBezTo>
                  <a:pt x="827288" y="207617"/>
                  <a:pt x="827633" y="208801"/>
                  <a:pt x="827766" y="210774"/>
                </a:cubicBezTo>
                <a:lnTo>
                  <a:pt x="828813" y="237406"/>
                </a:lnTo>
                <a:cubicBezTo>
                  <a:pt x="828946" y="239576"/>
                  <a:pt x="828734" y="241056"/>
                  <a:pt x="828190" y="241844"/>
                </a:cubicBezTo>
                <a:cubicBezTo>
                  <a:pt x="827633" y="242635"/>
                  <a:pt x="826599" y="243423"/>
                  <a:pt x="825087" y="244213"/>
                </a:cubicBezTo>
                <a:close/>
                <a:moveTo>
                  <a:pt x="924266" y="247171"/>
                </a:moveTo>
                <a:cubicBezTo>
                  <a:pt x="922742" y="247171"/>
                  <a:pt x="921641" y="246777"/>
                  <a:pt x="920951" y="245987"/>
                </a:cubicBezTo>
                <a:cubicBezTo>
                  <a:pt x="920394" y="245199"/>
                  <a:pt x="920129" y="243620"/>
                  <a:pt x="920129" y="241253"/>
                </a:cubicBezTo>
                <a:lnTo>
                  <a:pt x="920129" y="147150"/>
                </a:lnTo>
                <a:cubicBezTo>
                  <a:pt x="920129" y="122097"/>
                  <a:pt x="914944" y="109568"/>
                  <a:pt x="904587" y="109568"/>
                </a:cubicBezTo>
                <a:cubicBezTo>
                  <a:pt x="898792" y="109568"/>
                  <a:pt x="894032" y="111245"/>
                  <a:pt x="890305" y="114600"/>
                </a:cubicBezTo>
                <a:cubicBezTo>
                  <a:pt x="886579" y="117755"/>
                  <a:pt x="883887" y="122195"/>
                  <a:pt x="882229" y="127916"/>
                </a:cubicBezTo>
                <a:lnTo>
                  <a:pt x="882229" y="241253"/>
                </a:lnTo>
                <a:cubicBezTo>
                  <a:pt x="882229" y="243620"/>
                  <a:pt x="881884" y="245199"/>
                  <a:pt x="881195" y="245987"/>
                </a:cubicBezTo>
                <a:cubicBezTo>
                  <a:pt x="880505" y="246777"/>
                  <a:pt x="879471" y="247171"/>
                  <a:pt x="878092" y="247171"/>
                </a:cubicBezTo>
                <a:lnTo>
                  <a:pt x="859035" y="247171"/>
                </a:lnTo>
                <a:cubicBezTo>
                  <a:pt x="857523" y="247171"/>
                  <a:pt x="856489" y="246777"/>
                  <a:pt x="855932" y="245987"/>
                </a:cubicBezTo>
                <a:cubicBezTo>
                  <a:pt x="855375" y="245199"/>
                  <a:pt x="855097" y="243620"/>
                  <a:pt x="855097" y="241253"/>
                </a:cubicBezTo>
                <a:lnTo>
                  <a:pt x="855097" y="8955"/>
                </a:lnTo>
                <a:cubicBezTo>
                  <a:pt x="855097" y="5010"/>
                  <a:pt x="856410" y="3037"/>
                  <a:pt x="859035" y="3037"/>
                </a:cubicBezTo>
                <a:lnTo>
                  <a:pt x="878092" y="3037"/>
                </a:lnTo>
                <a:cubicBezTo>
                  <a:pt x="880850" y="3037"/>
                  <a:pt x="882229" y="5010"/>
                  <a:pt x="882229" y="8955"/>
                </a:cubicBezTo>
                <a:lnTo>
                  <a:pt x="882229" y="88855"/>
                </a:lnTo>
                <a:cubicBezTo>
                  <a:pt x="885823" y="84515"/>
                  <a:pt x="889748" y="81062"/>
                  <a:pt x="894032" y="78498"/>
                </a:cubicBezTo>
                <a:cubicBezTo>
                  <a:pt x="898315" y="75735"/>
                  <a:pt x="902385" y="74353"/>
                  <a:pt x="906245" y="74353"/>
                </a:cubicBezTo>
                <a:cubicBezTo>
                  <a:pt x="920195" y="74353"/>
                  <a:pt x="930473" y="80173"/>
                  <a:pt x="937103" y="91813"/>
                </a:cubicBezTo>
                <a:cubicBezTo>
                  <a:pt x="943867" y="103453"/>
                  <a:pt x="947248" y="121801"/>
                  <a:pt x="947248" y="146854"/>
                </a:cubicBezTo>
                <a:lnTo>
                  <a:pt x="947248" y="241253"/>
                </a:lnTo>
                <a:cubicBezTo>
                  <a:pt x="947248" y="243620"/>
                  <a:pt x="946904" y="245199"/>
                  <a:pt x="946214" y="245987"/>
                </a:cubicBezTo>
                <a:cubicBezTo>
                  <a:pt x="945656" y="246777"/>
                  <a:pt x="944688" y="247171"/>
                  <a:pt x="943309" y="247171"/>
                </a:cubicBezTo>
                <a:close/>
                <a:moveTo>
                  <a:pt x="1041680" y="247763"/>
                </a:moveTo>
                <a:cubicBezTo>
                  <a:pt x="1040434" y="247763"/>
                  <a:pt x="1039611" y="247566"/>
                  <a:pt x="1039187" y="247171"/>
                </a:cubicBezTo>
                <a:cubicBezTo>
                  <a:pt x="1038922" y="246777"/>
                  <a:pt x="1038776" y="245593"/>
                  <a:pt x="1038776" y="243620"/>
                </a:cubicBezTo>
                <a:lnTo>
                  <a:pt x="1038776" y="230896"/>
                </a:lnTo>
                <a:cubicBezTo>
                  <a:pt x="1036429" y="236223"/>
                  <a:pt x="1032570" y="240760"/>
                  <a:pt x="1027185" y="244509"/>
                </a:cubicBezTo>
                <a:cubicBezTo>
                  <a:pt x="1021934" y="248257"/>
                  <a:pt x="1016683" y="250132"/>
                  <a:pt x="1011444" y="250132"/>
                </a:cubicBezTo>
                <a:cubicBezTo>
                  <a:pt x="1005782" y="250132"/>
                  <a:pt x="1000332" y="248947"/>
                  <a:pt x="995081" y="246580"/>
                </a:cubicBezTo>
                <a:cubicBezTo>
                  <a:pt x="989843" y="244410"/>
                  <a:pt x="985493" y="240859"/>
                  <a:pt x="982045" y="235926"/>
                </a:cubicBezTo>
                <a:cubicBezTo>
                  <a:pt x="978730" y="231192"/>
                  <a:pt x="976104" y="225471"/>
                  <a:pt x="974168" y="218764"/>
                </a:cubicBezTo>
                <a:cubicBezTo>
                  <a:pt x="972232" y="211858"/>
                  <a:pt x="971277" y="204065"/>
                  <a:pt x="971277" y="195386"/>
                </a:cubicBezTo>
                <a:cubicBezTo>
                  <a:pt x="971277" y="185128"/>
                  <a:pt x="973001" y="175855"/>
                  <a:pt x="976449" y="167570"/>
                </a:cubicBezTo>
                <a:cubicBezTo>
                  <a:pt x="979897" y="159284"/>
                  <a:pt x="984459" y="152871"/>
                  <a:pt x="990121" y="148334"/>
                </a:cubicBezTo>
                <a:cubicBezTo>
                  <a:pt x="995916" y="143600"/>
                  <a:pt x="1002746" y="140246"/>
                  <a:pt x="1010609" y="138273"/>
                </a:cubicBezTo>
                <a:cubicBezTo>
                  <a:pt x="1018486" y="136103"/>
                  <a:pt x="1027185" y="135412"/>
                  <a:pt x="1036707" y="136202"/>
                </a:cubicBezTo>
                <a:cubicBezTo>
                  <a:pt x="1035885" y="120617"/>
                  <a:pt x="1031190" y="112036"/>
                  <a:pt x="1022624" y="110457"/>
                </a:cubicBezTo>
                <a:cubicBezTo>
                  <a:pt x="1019865" y="110063"/>
                  <a:pt x="1017041" y="110161"/>
                  <a:pt x="1014136" y="110753"/>
                </a:cubicBezTo>
                <a:cubicBezTo>
                  <a:pt x="1011379" y="111344"/>
                  <a:pt x="1008620" y="112331"/>
                  <a:pt x="1005848" y="113711"/>
                </a:cubicBezTo>
                <a:cubicBezTo>
                  <a:pt x="1003236" y="114895"/>
                  <a:pt x="1000677" y="116375"/>
                  <a:pt x="998197" y="118151"/>
                </a:cubicBezTo>
                <a:cubicBezTo>
                  <a:pt x="995704" y="119730"/>
                  <a:pt x="993503" y="121405"/>
                  <a:pt x="991567" y="123181"/>
                </a:cubicBezTo>
                <a:cubicBezTo>
                  <a:pt x="988662" y="125944"/>
                  <a:pt x="986594" y="127323"/>
                  <a:pt x="985347" y="127323"/>
                </a:cubicBezTo>
                <a:cubicBezTo>
                  <a:pt x="984114" y="127323"/>
                  <a:pt x="983490" y="125351"/>
                  <a:pt x="983490" y="121405"/>
                </a:cubicBezTo>
                <a:lnTo>
                  <a:pt x="983490" y="96844"/>
                </a:lnTo>
                <a:cubicBezTo>
                  <a:pt x="983490" y="94280"/>
                  <a:pt x="983623" y="92505"/>
                  <a:pt x="983902" y="91517"/>
                </a:cubicBezTo>
                <a:cubicBezTo>
                  <a:pt x="984313" y="90335"/>
                  <a:pt x="985347" y="89150"/>
                  <a:pt x="987005" y="87966"/>
                </a:cubicBezTo>
                <a:cubicBezTo>
                  <a:pt x="991155" y="85008"/>
                  <a:pt x="995983" y="82246"/>
                  <a:pt x="1001499" y="79680"/>
                </a:cubicBezTo>
                <a:cubicBezTo>
                  <a:pt x="1007161" y="77116"/>
                  <a:pt x="1013792" y="75833"/>
                  <a:pt x="1021377" y="75833"/>
                </a:cubicBezTo>
                <a:cubicBezTo>
                  <a:pt x="1035461" y="75833"/>
                  <a:pt x="1045950" y="80963"/>
                  <a:pt x="1052859" y="91222"/>
                </a:cubicBezTo>
                <a:cubicBezTo>
                  <a:pt x="1059901" y="101480"/>
                  <a:pt x="1063415" y="117361"/>
                  <a:pt x="1063415" y="138865"/>
                </a:cubicBezTo>
                <a:lnTo>
                  <a:pt x="1063415" y="206334"/>
                </a:lnTo>
                <a:cubicBezTo>
                  <a:pt x="1063415" y="208900"/>
                  <a:pt x="1063415" y="211760"/>
                  <a:pt x="1063415" y="214917"/>
                </a:cubicBezTo>
                <a:cubicBezTo>
                  <a:pt x="1063415" y="217875"/>
                  <a:pt x="1063415" y="220934"/>
                  <a:pt x="1063415" y="224089"/>
                </a:cubicBezTo>
                <a:cubicBezTo>
                  <a:pt x="1063561" y="227246"/>
                  <a:pt x="1063627" y="230206"/>
                  <a:pt x="1063627" y="232968"/>
                </a:cubicBezTo>
                <a:cubicBezTo>
                  <a:pt x="1063759" y="235926"/>
                  <a:pt x="1063906" y="238492"/>
                  <a:pt x="1064038" y="240662"/>
                </a:cubicBezTo>
                <a:cubicBezTo>
                  <a:pt x="1064316" y="244607"/>
                  <a:pt x="1064171" y="246777"/>
                  <a:pt x="1063627" y="247171"/>
                </a:cubicBezTo>
                <a:cubicBezTo>
                  <a:pt x="1063070" y="247566"/>
                  <a:pt x="1062102" y="247763"/>
                  <a:pt x="1060723" y="247763"/>
                </a:cubicBezTo>
                <a:close/>
                <a:moveTo>
                  <a:pt x="1038776" y="166090"/>
                </a:moveTo>
                <a:cubicBezTo>
                  <a:pt x="1030912" y="166287"/>
                  <a:pt x="1024414" y="167175"/>
                  <a:pt x="1019308" y="168752"/>
                </a:cubicBezTo>
                <a:cubicBezTo>
                  <a:pt x="1014203" y="170134"/>
                  <a:pt x="1010066" y="172106"/>
                  <a:pt x="1006883" y="174671"/>
                </a:cubicBezTo>
                <a:cubicBezTo>
                  <a:pt x="1003846" y="177237"/>
                  <a:pt x="1001778" y="180293"/>
                  <a:pt x="1000677" y="183845"/>
                </a:cubicBezTo>
                <a:cubicBezTo>
                  <a:pt x="999576" y="187396"/>
                  <a:pt x="999019" y="191342"/>
                  <a:pt x="999019" y="195682"/>
                </a:cubicBezTo>
                <a:cubicBezTo>
                  <a:pt x="999019" y="201994"/>
                  <a:pt x="1000332" y="206927"/>
                  <a:pt x="1002958" y="210477"/>
                </a:cubicBezTo>
                <a:cubicBezTo>
                  <a:pt x="1005570" y="213831"/>
                  <a:pt x="1009230" y="215508"/>
                  <a:pt x="1013924" y="215508"/>
                </a:cubicBezTo>
                <a:cubicBezTo>
                  <a:pt x="1021377" y="215508"/>
                  <a:pt x="1027318" y="211661"/>
                  <a:pt x="1031734" y="203967"/>
                </a:cubicBezTo>
                <a:cubicBezTo>
                  <a:pt x="1036296" y="196076"/>
                  <a:pt x="1038643" y="183451"/>
                  <a:pt x="1038776" y="166090"/>
                </a:cubicBezTo>
                <a:close/>
                <a:moveTo>
                  <a:pt x="1225558" y="247171"/>
                </a:moveTo>
                <a:cubicBezTo>
                  <a:pt x="1224033" y="247171"/>
                  <a:pt x="1222932" y="246679"/>
                  <a:pt x="1222243" y="245691"/>
                </a:cubicBezTo>
                <a:cubicBezTo>
                  <a:pt x="1221554" y="244903"/>
                  <a:pt x="1221209" y="243324"/>
                  <a:pt x="1221209" y="240957"/>
                </a:cubicBezTo>
                <a:lnTo>
                  <a:pt x="1221209" y="141527"/>
                </a:lnTo>
                <a:cubicBezTo>
                  <a:pt x="1221209" y="133636"/>
                  <a:pt x="1219683" y="127323"/>
                  <a:pt x="1216646" y="122589"/>
                </a:cubicBezTo>
                <a:cubicBezTo>
                  <a:pt x="1213610" y="117656"/>
                  <a:pt x="1209817" y="115191"/>
                  <a:pt x="1205269" y="115191"/>
                </a:cubicBezTo>
                <a:cubicBezTo>
                  <a:pt x="1201808" y="115191"/>
                  <a:pt x="1198704" y="116375"/>
                  <a:pt x="1195946" y="118742"/>
                </a:cubicBezTo>
                <a:cubicBezTo>
                  <a:pt x="1193188" y="120912"/>
                  <a:pt x="1190840" y="123971"/>
                  <a:pt x="1188904" y="127916"/>
                </a:cubicBezTo>
                <a:cubicBezTo>
                  <a:pt x="1186968" y="131862"/>
                  <a:pt x="1185456" y="136399"/>
                  <a:pt x="1184343" y="141527"/>
                </a:cubicBezTo>
                <a:cubicBezTo>
                  <a:pt x="1183375" y="146657"/>
                  <a:pt x="1182897" y="151984"/>
                  <a:pt x="1182897" y="157508"/>
                </a:cubicBezTo>
                <a:lnTo>
                  <a:pt x="1182897" y="241253"/>
                </a:lnTo>
                <a:cubicBezTo>
                  <a:pt x="1182897" y="245199"/>
                  <a:pt x="1181584" y="247171"/>
                  <a:pt x="1178959" y="247171"/>
                </a:cubicBezTo>
                <a:lnTo>
                  <a:pt x="1159505" y="247171"/>
                </a:lnTo>
                <a:cubicBezTo>
                  <a:pt x="1157980" y="247171"/>
                  <a:pt x="1156879" y="246679"/>
                  <a:pt x="1156190" y="245691"/>
                </a:cubicBezTo>
                <a:cubicBezTo>
                  <a:pt x="1155500" y="244903"/>
                  <a:pt x="1155155" y="243324"/>
                  <a:pt x="1155155" y="240957"/>
                </a:cubicBezTo>
                <a:lnTo>
                  <a:pt x="1155155" y="141527"/>
                </a:lnTo>
                <a:cubicBezTo>
                  <a:pt x="1155155" y="132256"/>
                  <a:pt x="1153842" y="125548"/>
                  <a:pt x="1151217" y="121405"/>
                </a:cubicBezTo>
                <a:cubicBezTo>
                  <a:pt x="1148737" y="117262"/>
                  <a:pt x="1145077" y="115191"/>
                  <a:pt x="1140236" y="115191"/>
                </a:cubicBezTo>
                <a:cubicBezTo>
                  <a:pt x="1133619" y="115191"/>
                  <a:pt x="1128368" y="118447"/>
                  <a:pt x="1124508" y="124956"/>
                </a:cubicBezTo>
                <a:cubicBezTo>
                  <a:pt x="1120636" y="131269"/>
                  <a:pt x="1118700" y="138865"/>
                  <a:pt x="1118700" y="147743"/>
                </a:cubicBezTo>
                <a:lnTo>
                  <a:pt x="1118700" y="241253"/>
                </a:lnTo>
                <a:cubicBezTo>
                  <a:pt x="1118700" y="243620"/>
                  <a:pt x="1118435" y="245199"/>
                  <a:pt x="1117878" y="245987"/>
                </a:cubicBezTo>
                <a:cubicBezTo>
                  <a:pt x="1117321" y="246777"/>
                  <a:pt x="1116287" y="247171"/>
                  <a:pt x="1114775" y="247171"/>
                </a:cubicBezTo>
                <a:lnTo>
                  <a:pt x="1095520" y="247171"/>
                </a:lnTo>
                <a:cubicBezTo>
                  <a:pt x="1093862" y="247171"/>
                  <a:pt x="1092749" y="246679"/>
                  <a:pt x="1092205" y="245691"/>
                </a:cubicBezTo>
                <a:cubicBezTo>
                  <a:pt x="1091648" y="244706"/>
                  <a:pt x="1091369" y="243127"/>
                  <a:pt x="1091369" y="240957"/>
                </a:cubicBezTo>
                <a:lnTo>
                  <a:pt x="1091369" y="125252"/>
                </a:lnTo>
                <a:cubicBezTo>
                  <a:pt x="1091369" y="117755"/>
                  <a:pt x="1091369" y="110358"/>
                  <a:pt x="1091369" y="103058"/>
                </a:cubicBezTo>
                <a:cubicBezTo>
                  <a:pt x="1091369" y="95561"/>
                  <a:pt x="1091237" y="89840"/>
                  <a:pt x="1090958" y="85894"/>
                </a:cubicBezTo>
                <a:cubicBezTo>
                  <a:pt x="1090680" y="83725"/>
                  <a:pt x="1090826" y="82245"/>
                  <a:pt x="1091369" y="81456"/>
                </a:cubicBezTo>
                <a:cubicBezTo>
                  <a:pt x="1092059" y="80469"/>
                  <a:pt x="1093438" y="79976"/>
                  <a:pt x="1095507" y="79976"/>
                </a:cubicBezTo>
                <a:lnTo>
                  <a:pt x="1114775" y="79976"/>
                </a:lnTo>
                <a:cubicBezTo>
                  <a:pt x="1116287" y="79976"/>
                  <a:pt x="1117255" y="80173"/>
                  <a:pt x="1117666" y="80569"/>
                </a:cubicBezTo>
                <a:cubicBezTo>
                  <a:pt x="1118077" y="80963"/>
                  <a:pt x="1118289" y="82047"/>
                  <a:pt x="1118289" y="83823"/>
                </a:cubicBezTo>
                <a:lnTo>
                  <a:pt x="1118289" y="95956"/>
                </a:lnTo>
                <a:cubicBezTo>
                  <a:pt x="1121326" y="91419"/>
                  <a:pt x="1124986" y="87473"/>
                  <a:pt x="1129269" y="84119"/>
                </a:cubicBezTo>
                <a:cubicBezTo>
                  <a:pt x="1133685" y="80569"/>
                  <a:pt x="1138101" y="78794"/>
                  <a:pt x="1142517" y="78794"/>
                </a:cubicBezTo>
                <a:cubicBezTo>
                  <a:pt x="1149148" y="78794"/>
                  <a:pt x="1155354" y="81259"/>
                  <a:pt x="1161149" y="86190"/>
                </a:cubicBezTo>
                <a:cubicBezTo>
                  <a:pt x="1167090" y="91123"/>
                  <a:pt x="1171652" y="97731"/>
                  <a:pt x="1174821" y="106017"/>
                </a:cubicBezTo>
                <a:cubicBezTo>
                  <a:pt x="1176611" y="102270"/>
                  <a:pt x="1178680" y="98719"/>
                  <a:pt x="1181027" y="95364"/>
                </a:cubicBezTo>
                <a:cubicBezTo>
                  <a:pt x="1183375" y="92010"/>
                  <a:pt x="1185868" y="89052"/>
                  <a:pt x="1188493" y="86488"/>
                </a:cubicBezTo>
                <a:cubicBezTo>
                  <a:pt x="1191252" y="83922"/>
                  <a:pt x="1194143" y="81850"/>
                  <a:pt x="1197180" y="80272"/>
                </a:cubicBezTo>
                <a:cubicBezTo>
                  <a:pt x="1200362" y="78695"/>
                  <a:pt x="1203598" y="77905"/>
                  <a:pt x="1206913" y="77905"/>
                </a:cubicBezTo>
                <a:cubicBezTo>
                  <a:pt x="1213133" y="77905"/>
                  <a:pt x="1218795" y="79188"/>
                  <a:pt x="1223901" y="81752"/>
                </a:cubicBezTo>
                <a:cubicBezTo>
                  <a:pt x="1229006" y="84316"/>
                  <a:pt x="1233355" y="88064"/>
                  <a:pt x="1236936" y="92997"/>
                </a:cubicBezTo>
                <a:cubicBezTo>
                  <a:pt x="1240675" y="97928"/>
                  <a:pt x="1243500" y="104044"/>
                  <a:pt x="1245436" y="111344"/>
                </a:cubicBezTo>
                <a:cubicBezTo>
                  <a:pt x="1247505" y="118447"/>
                  <a:pt x="1248540" y="126633"/>
                  <a:pt x="1248540" y="135906"/>
                </a:cubicBezTo>
                <a:lnTo>
                  <a:pt x="1248540" y="241253"/>
                </a:lnTo>
                <a:cubicBezTo>
                  <a:pt x="1248540" y="243620"/>
                  <a:pt x="1248195" y="245199"/>
                  <a:pt x="1247505" y="245987"/>
                </a:cubicBezTo>
                <a:cubicBezTo>
                  <a:pt x="1246948" y="246777"/>
                  <a:pt x="1245914" y="247171"/>
                  <a:pt x="1244402" y="247171"/>
                </a:cubicBezTo>
                <a:close/>
                <a:moveTo>
                  <a:pt x="1337375" y="35589"/>
                </a:moveTo>
                <a:cubicBezTo>
                  <a:pt x="1337375" y="37562"/>
                  <a:pt x="1337030" y="38744"/>
                  <a:pt x="1336341" y="39140"/>
                </a:cubicBezTo>
                <a:cubicBezTo>
                  <a:pt x="1335784" y="39338"/>
                  <a:pt x="1334962" y="39042"/>
                  <a:pt x="1333848" y="38252"/>
                </a:cubicBezTo>
                <a:cubicBezTo>
                  <a:pt x="1331925" y="37069"/>
                  <a:pt x="1330121" y="36279"/>
                  <a:pt x="1328464" y="35885"/>
                </a:cubicBezTo>
                <a:cubicBezTo>
                  <a:pt x="1326820" y="35490"/>
                  <a:pt x="1324884" y="35490"/>
                  <a:pt x="1322669" y="35885"/>
                </a:cubicBezTo>
                <a:cubicBezTo>
                  <a:pt x="1319089" y="36673"/>
                  <a:pt x="1316662" y="40422"/>
                  <a:pt x="1315428" y="47130"/>
                </a:cubicBezTo>
                <a:cubicBezTo>
                  <a:pt x="1315150" y="48707"/>
                  <a:pt x="1314938" y="51076"/>
                  <a:pt x="1314805" y="54231"/>
                </a:cubicBezTo>
                <a:cubicBezTo>
                  <a:pt x="1314672" y="57388"/>
                  <a:pt x="1314593" y="60940"/>
                  <a:pt x="1314593" y="64885"/>
                </a:cubicBezTo>
                <a:lnTo>
                  <a:pt x="1314593" y="79680"/>
                </a:lnTo>
                <a:lnTo>
                  <a:pt x="1331991" y="79680"/>
                </a:lnTo>
                <a:cubicBezTo>
                  <a:pt x="1333649" y="79680"/>
                  <a:pt x="1334683" y="80173"/>
                  <a:pt x="1335094" y="81161"/>
                </a:cubicBezTo>
                <a:cubicBezTo>
                  <a:pt x="1335651" y="81949"/>
                  <a:pt x="1335930" y="83429"/>
                  <a:pt x="1335930" y="85599"/>
                </a:cubicBezTo>
                <a:lnTo>
                  <a:pt x="1335930" y="110161"/>
                </a:lnTo>
                <a:cubicBezTo>
                  <a:pt x="1335930" y="112331"/>
                  <a:pt x="1335651" y="113908"/>
                  <a:pt x="1335094" y="114895"/>
                </a:cubicBezTo>
                <a:cubicBezTo>
                  <a:pt x="1334683" y="115684"/>
                  <a:pt x="1333649" y="116080"/>
                  <a:pt x="1331991" y="116080"/>
                </a:cubicBezTo>
                <a:lnTo>
                  <a:pt x="1314593" y="116080"/>
                </a:lnTo>
                <a:lnTo>
                  <a:pt x="1314593" y="241253"/>
                </a:lnTo>
                <a:cubicBezTo>
                  <a:pt x="1314593" y="243620"/>
                  <a:pt x="1314248" y="245199"/>
                  <a:pt x="1313559" y="245987"/>
                </a:cubicBezTo>
                <a:cubicBezTo>
                  <a:pt x="1313015" y="246777"/>
                  <a:pt x="1312047" y="247171"/>
                  <a:pt x="1310668" y="247171"/>
                </a:cubicBezTo>
                <a:lnTo>
                  <a:pt x="1291399" y="247171"/>
                </a:lnTo>
                <a:cubicBezTo>
                  <a:pt x="1289887" y="247171"/>
                  <a:pt x="1288853" y="246777"/>
                  <a:pt x="1288296" y="245987"/>
                </a:cubicBezTo>
                <a:cubicBezTo>
                  <a:pt x="1287739" y="245199"/>
                  <a:pt x="1287474" y="243620"/>
                  <a:pt x="1287474" y="241253"/>
                </a:cubicBezTo>
                <a:lnTo>
                  <a:pt x="1287474" y="116080"/>
                </a:lnTo>
                <a:lnTo>
                  <a:pt x="1272980" y="116080"/>
                </a:lnTo>
                <a:cubicBezTo>
                  <a:pt x="1270354" y="116080"/>
                  <a:pt x="1269041" y="114107"/>
                  <a:pt x="1269041" y="110161"/>
                </a:cubicBezTo>
                <a:lnTo>
                  <a:pt x="1269041" y="85599"/>
                </a:lnTo>
                <a:cubicBezTo>
                  <a:pt x="1269041" y="81653"/>
                  <a:pt x="1270354" y="79680"/>
                  <a:pt x="1272980" y="79680"/>
                </a:cubicBezTo>
                <a:lnTo>
                  <a:pt x="1287474" y="79680"/>
                </a:lnTo>
                <a:lnTo>
                  <a:pt x="1287474" y="66957"/>
                </a:lnTo>
                <a:cubicBezTo>
                  <a:pt x="1287474" y="58669"/>
                  <a:pt x="1287885" y="50483"/>
                  <a:pt x="1288707" y="42394"/>
                </a:cubicBezTo>
                <a:cubicBezTo>
                  <a:pt x="1289675" y="34306"/>
                  <a:pt x="1291333" y="27203"/>
                  <a:pt x="1293680" y="21088"/>
                </a:cubicBezTo>
                <a:cubicBezTo>
                  <a:pt x="1296160" y="14775"/>
                  <a:pt x="1299475" y="9844"/>
                  <a:pt x="1303626" y="6293"/>
                </a:cubicBezTo>
                <a:cubicBezTo>
                  <a:pt x="1307896" y="2544"/>
                  <a:pt x="1313360" y="473"/>
                  <a:pt x="1319977" y="79"/>
                </a:cubicBezTo>
                <a:cubicBezTo>
                  <a:pt x="1322735" y="-118"/>
                  <a:pt x="1325772" y="79"/>
                  <a:pt x="1329087" y="670"/>
                </a:cubicBezTo>
                <a:cubicBezTo>
                  <a:pt x="1332402" y="1261"/>
                  <a:pt x="1334816" y="2051"/>
                  <a:pt x="1336341" y="3037"/>
                </a:cubicBezTo>
                <a:cubicBezTo>
                  <a:pt x="1337309" y="3630"/>
                  <a:pt x="1337933" y="4320"/>
                  <a:pt x="1338197" y="5108"/>
                </a:cubicBezTo>
                <a:cubicBezTo>
                  <a:pt x="1338476" y="5701"/>
                  <a:pt x="1338542" y="6785"/>
                  <a:pt x="1338409" y="8364"/>
                </a:cubicBezTo>
                <a:close/>
                <a:moveTo>
                  <a:pt x="1446288" y="169937"/>
                </a:moveTo>
                <a:cubicBezTo>
                  <a:pt x="1446156" y="172304"/>
                  <a:pt x="1445745" y="174178"/>
                  <a:pt x="1445055" y="175559"/>
                </a:cubicBezTo>
                <a:cubicBezTo>
                  <a:pt x="1444498" y="176742"/>
                  <a:pt x="1443397" y="177335"/>
                  <a:pt x="1441740" y="177335"/>
                </a:cubicBezTo>
                <a:lnTo>
                  <a:pt x="1376920" y="177335"/>
                </a:lnTo>
                <a:cubicBezTo>
                  <a:pt x="1377888" y="190551"/>
                  <a:pt x="1380792" y="200317"/>
                  <a:pt x="1385619" y="206631"/>
                </a:cubicBezTo>
                <a:cubicBezTo>
                  <a:pt x="1390592" y="212944"/>
                  <a:pt x="1396453" y="216296"/>
                  <a:pt x="1403217" y="216693"/>
                </a:cubicBezTo>
                <a:cubicBezTo>
                  <a:pt x="1409569" y="217087"/>
                  <a:pt x="1415099" y="216198"/>
                  <a:pt x="1419793" y="214028"/>
                </a:cubicBezTo>
                <a:cubicBezTo>
                  <a:pt x="1424620" y="211858"/>
                  <a:pt x="1429248" y="208801"/>
                  <a:pt x="1433664" y="204856"/>
                </a:cubicBezTo>
                <a:cubicBezTo>
                  <a:pt x="1435600" y="203080"/>
                  <a:pt x="1436913" y="202585"/>
                  <a:pt x="1437603" y="203376"/>
                </a:cubicBezTo>
                <a:cubicBezTo>
                  <a:pt x="1438292" y="204164"/>
                  <a:pt x="1438637" y="206235"/>
                  <a:pt x="1438637" y="209590"/>
                </a:cubicBezTo>
                <a:lnTo>
                  <a:pt x="1438637" y="231783"/>
                </a:lnTo>
                <a:cubicBezTo>
                  <a:pt x="1438637" y="233953"/>
                  <a:pt x="1438424" y="235433"/>
                  <a:pt x="1438014" y="236222"/>
                </a:cubicBezTo>
                <a:cubicBezTo>
                  <a:pt x="1437736" y="237012"/>
                  <a:pt x="1436980" y="238096"/>
                  <a:pt x="1435733" y="239477"/>
                </a:cubicBezTo>
                <a:cubicBezTo>
                  <a:pt x="1431728" y="243423"/>
                  <a:pt x="1426623" y="246383"/>
                  <a:pt x="1420416" y="248356"/>
                </a:cubicBezTo>
                <a:cubicBezTo>
                  <a:pt x="1414343" y="250329"/>
                  <a:pt x="1408335" y="251314"/>
                  <a:pt x="1402394" y="251314"/>
                </a:cubicBezTo>
                <a:cubicBezTo>
                  <a:pt x="1385832" y="251314"/>
                  <a:pt x="1372716" y="243719"/>
                  <a:pt x="1363049" y="228529"/>
                </a:cubicBezTo>
                <a:cubicBezTo>
                  <a:pt x="1353527" y="213338"/>
                  <a:pt x="1348766" y="191736"/>
                  <a:pt x="1348766" y="163723"/>
                </a:cubicBezTo>
                <a:cubicBezTo>
                  <a:pt x="1348766" y="153265"/>
                  <a:pt x="1349734" y="142810"/>
                  <a:pt x="1351658" y="132355"/>
                </a:cubicBezTo>
                <a:cubicBezTo>
                  <a:pt x="1353594" y="121900"/>
                  <a:pt x="1356697" y="112528"/>
                  <a:pt x="1360980" y="104243"/>
                </a:cubicBezTo>
                <a:cubicBezTo>
                  <a:pt x="1365263" y="95758"/>
                  <a:pt x="1370502" y="88953"/>
                  <a:pt x="1376721" y="83823"/>
                </a:cubicBezTo>
                <a:cubicBezTo>
                  <a:pt x="1382927" y="78498"/>
                  <a:pt x="1390313" y="75833"/>
                  <a:pt x="1398880" y="75833"/>
                </a:cubicBezTo>
                <a:cubicBezTo>
                  <a:pt x="1407566" y="75833"/>
                  <a:pt x="1414886" y="78102"/>
                  <a:pt x="1420827" y="82641"/>
                </a:cubicBezTo>
                <a:cubicBezTo>
                  <a:pt x="1426901" y="87177"/>
                  <a:pt x="1431794" y="93293"/>
                  <a:pt x="1435534" y="100987"/>
                </a:cubicBezTo>
                <a:cubicBezTo>
                  <a:pt x="1439393" y="108681"/>
                  <a:pt x="1442151" y="117656"/>
                  <a:pt x="1443808" y="127916"/>
                </a:cubicBezTo>
                <a:cubicBezTo>
                  <a:pt x="1445466" y="137978"/>
                  <a:pt x="1446288" y="148728"/>
                  <a:pt x="1446288" y="160171"/>
                </a:cubicBezTo>
                <a:close/>
                <a:moveTo>
                  <a:pt x="1399490" y="110161"/>
                </a:moveTo>
                <a:cubicBezTo>
                  <a:pt x="1396599" y="110161"/>
                  <a:pt x="1393907" y="111147"/>
                  <a:pt x="1391414" y="113120"/>
                </a:cubicBezTo>
                <a:cubicBezTo>
                  <a:pt x="1388934" y="115092"/>
                  <a:pt x="1386733" y="117656"/>
                  <a:pt x="1384797" y="120814"/>
                </a:cubicBezTo>
                <a:cubicBezTo>
                  <a:pt x="1382993" y="123971"/>
                  <a:pt x="1381416" y="127619"/>
                  <a:pt x="1380036" y="131764"/>
                </a:cubicBezTo>
                <a:cubicBezTo>
                  <a:pt x="1378657" y="135906"/>
                  <a:pt x="1377756" y="140246"/>
                  <a:pt x="1377344" y="144783"/>
                </a:cubicBezTo>
                <a:lnTo>
                  <a:pt x="1419369" y="144783"/>
                </a:lnTo>
                <a:cubicBezTo>
                  <a:pt x="1419369" y="140837"/>
                  <a:pt x="1418891" y="136793"/>
                  <a:pt x="1417923" y="132650"/>
                </a:cubicBezTo>
                <a:cubicBezTo>
                  <a:pt x="1417101" y="128508"/>
                  <a:pt x="1415854" y="124858"/>
                  <a:pt x="1414197" y="121701"/>
                </a:cubicBezTo>
                <a:cubicBezTo>
                  <a:pt x="1412685" y="118348"/>
                  <a:pt x="1410682" y="115585"/>
                  <a:pt x="1408190" y="113415"/>
                </a:cubicBezTo>
                <a:cubicBezTo>
                  <a:pt x="1405710" y="111245"/>
                  <a:pt x="1402805" y="110161"/>
                  <a:pt x="1399490" y="110161"/>
                </a:cubicBezTo>
                <a:close/>
                <a:moveTo>
                  <a:pt x="1524357" y="116967"/>
                </a:moveTo>
                <a:cubicBezTo>
                  <a:pt x="1521744" y="115388"/>
                  <a:pt x="1519317" y="114501"/>
                  <a:pt x="1517116" y="114304"/>
                </a:cubicBezTo>
                <a:cubicBezTo>
                  <a:pt x="1514901" y="113910"/>
                  <a:pt x="1512965" y="114107"/>
                  <a:pt x="1511321" y="114895"/>
                </a:cubicBezTo>
                <a:cubicBezTo>
                  <a:pt x="1508005" y="116474"/>
                  <a:pt x="1505313" y="119038"/>
                  <a:pt x="1503244" y="122589"/>
                </a:cubicBezTo>
                <a:cubicBezTo>
                  <a:pt x="1501308" y="126141"/>
                  <a:pt x="1499784" y="130283"/>
                  <a:pt x="1498683" y="135017"/>
                </a:cubicBezTo>
                <a:cubicBezTo>
                  <a:pt x="1497715" y="139753"/>
                  <a:pt x="1497091" y="144684"/>
                  <a:pt x="1496813" y="149814"/>
                </a:cubicBezTo>
                <a:cubicBezTo>
                  <a:pt x="1496548" y="154943"/>
                  <a:pt x="1496402" y="159875"/>
                  <a:pt x="1496402" y="164609"/>
                </a:cubicBezTo>
                <a:lnTo>
                  <a:pt x="1496402" y="240957"/>
                </a:lnTo>
                <a:cubicBezTo>
                  <a:pt x="1496402" y="243324"/>
                  <a:pt x="1496123" y="244903"/>
                  <a:pt x="1495580" y="245691"/>
                </a:cubicBezTo>
                <a:cubicBezTo>
                  <a:pt x="1495169" y="246679"/>
                  <a:pt x="1494201" y="247171"/>
                  <a:pt x="1492675" y="247171"/>
                </a:cubicBezTo>
                <a:lnTo>
                  <a:pt x="1472798" y="247171"/>
                </a:lnTo>
                <a:cubicBezTo>
                  <a:pt x="1471286" y="247171"/>
                  <a:pt x="1470318" y="246777"/>
                  <a:pt x="1469906" y="245989"/>
                </a:cubicBezTo>
                <a:cubicBezTo>
                  <a:pt x="1469482" y="245199"/>
                  <a:pt x="1469283" y="243423"/>
                  <a:pt x="1469283" y="240662"/>
                </a:cubicBezTo>
                <a:lnTo>
                  <a:pt x="1469283" y="123476"/>
                </a:lnTo>
                <a:cubicBezTo>
                  <a:pt x="1469283" y="117164"/>
                  <a:pt x="1469217" y="110555"/>
                  <a:pt x="1469071" y="103650"/>
                </a:cubicBezTo>
                <a:cubicBezTo>
                  <a:pt x="1468938" y="96746"/>
                  <a:pt x="1468872" y="91025"/>
                  <a:pt x="1468872" y="86488"/>
                </a:cubicBezTo>
                <a:cubicBezTo>
                  <a:pt x="1468872" y="83922"/>
                  <a:pt x="1469138" y="82246"/>
                  <a:pt x="1469694" y="81456"/>
                </a:cubicBezTo>
                <a:cubicBezTo>
                  <a:pt x="1470251" y="80668"/>
                  <a:pt x="1471286" y="80274"/>
                  <a:pt x="1472798" y="80274"/>
                </a:cubicBezTo>
                <a:lnTo>
                  <a:pt x="1492675" y="80274"/>
                </a:lnTo>
                <a:cubicBezTo>
                  <a:pt x="1494744" y="80274"/>
                  <a:pt x="1495792" y="81850"/>
                  <a:pt x="1495792" y="85008"/>
                </a:cubicBezTo>
                <a:lnTo>
                  <a:pt x="1495792" y="96253"/>
                </a:lnTo>
                <a:cubicBezTo>
                  <a:pt x="1497582" y="92505"/>
                  <a:pt x="1499864" y="88855"/>
                  <a:pt x="1502621" y="85303"/>
                </a:cubicBezTo>
                <a:cubicBezTo>
                  <a:pt x="1505380" y="81752"/>
                  <a:pt x="1508284" y="79582"/>
                  <a:pt x="1511321" y="78794"/>
                </a:cubicBezTo>
                <a:cubicBezTo>
                  <a:pt x="1514212" y="78003"/>
                  <a:pt x="1517049" y="77806"/>
                  <a:pt x="1519808" y="78200"/>
                </a:cubicBezTo>
                <a:cubicBezTo>
                  <a:pt x="1522712" y="78399"/>
                  <a:pt x="1524914" y="79286"/>
                  <a:pt x="1526438" y="80865"/>
                </a:cubicBezTo>
                <a:cubicBezTo>
                  <a:pt x="1527128" y="81653"/>
                  <a:pt x="1527539" y="82444"/>
                  <a:pt x="1527672" y="83232"/>
                </a:cubicBezTo>
                <a:cubicBezTo>
                  <a:pt x="1527950" y="83823"/>
                  <a:pt x="1528083" y="84909"/>
                  <a:pt x="1528083" y="86488"/>
                </a:cubicBezTo>
                <a:lnTo>
                  <a:pt x="1528083" y="112233"/>
                </a:lnTo>
                <a:cubicBezTo>
                  <a:pt x="1528083" y="114403"/>
                  <a:pt x="1527818" y="115981"/>
                  <a:pt x="1527261" y="116967"/>
                </a:cubicBezTo>
                <a:cubicBezTo>
                  <a:pt x="1526704" y="117954"/>
                  <a:pt x="1525736" y="117954"/>
                  <a:pt x="1524357" y="116967"/>
                </a:cubicBezTo>
                <a:close/>
                <a:moveTo>
                  <a:pt x="1598911" y="121701"/>
                </a:moveTo>
                <a:cubicBezTo>
                  <a:pt x="1598221" y="121701"/>
                  <a:pt x="1597664" y="121405"/>
                  <a:pt x="1597253" y="120814"/>
                </a:cubicBezTo>
                <a:cubicBezTo>
                  <a:pt x="1596696" y="120025"/>
                  <a:pt x="1596417" y="119136"/>
                  <a:pt x="1596417" y="118151"/>
                </a:cubicBezTo>
                <a:lnTo>
                  <a:pt x="1596417" y="90926"/>
                </a:lnTo>
                <a:cubicBezTo>
                  <a:pt x="1596417" y="90136"/>
                  <a:pt x="1596630" y="89446"/>
                  <a:pt x="1597040" y="88855"/>
                </a:cubicBezTo>
                <a:lnTo>
                  <a:pt x="1597664" y="87966"/>
                </a:lnTo>
                <a:cubicBezTo>
                  <a:pt x="1597664" y="87966"/>
                  <a:pt x="1597942" y="87769"/>
                  <a:pt x="1598486" y="87375"/>
                </a:cubicBezTo>
                <a:lnTo>
                  <a:pt x="1598911" y="87375"/>
                </a:lnTo>
                <a:lnTo>
                  <a:pt x="1710303" y="87375"/>
                </a:lnTo>
                <a:cubicBezTo>
                  <a:pt x="1710728" y="87375"/>
                  <a:pt x="1711073" y="87572"/>
                  <a:pt x="1711351" y="87966"/>
                </a:cubicBezTo>
                <a:cubicBezTo>
                  <a:pt x="1711483" y="87966"/>
                  <a:pt x="1711549" y="88064"/>
                  <a:pt x="1711549" y="88261"/>
                </a:cubicBezTo>
                <a:cubicBezTo>
                  <a:pt x="1711696" y="88261"/>
                  <a:pt x="1711828" y="88261"/>
                  <a:pt x="1711961" y="88261"/>
                </a:cubicBezTo>
                <a:cubicBezTo>
                  <a:pt x="1712239" y="88658"/>
                  <a:pt x="1712386" y="88953"/>
                  <a:pt x="1712386" y="89150"/>
                </a:cubicBezTo>
                <a:cubicBezTo>
                  <a:pt x="1712518" y="89347"/>
                  <a:pt x="1712584" y="89544"/>
                  <a:pt x="1712584" y="89742"/>
                </a:cubicBezTo>
                <a:cubicBezTo>
                  <a:pt x="1712730" y="90136"/>
                  <a:pt x="1712796" y="90532"/>
                  <a:pt x="1712796" y="90926"/>
                </a:cubicBezTo>
                <a:lnTo>
                  <a:pt x="1712796" y="118151"/>
                </a:lnTo>
                <a:lnTo>
                  <a:pt x="1712796" y="118742"/>
                </a:lnTo>
                <a:cubicBezTo>
                  <a:pt x="1712796" y="118939"/>
                  <a:pt x="1712730" y="119136"/>
                  <a:pt x="1712584" y="119334"/>
                </a:cubicBezTo>
                <a:cubicBezTo>
                  <a:pt x="1712584" y="119728"/>
                  <a:pt x="1712518" y="119927"/>
                  <a:pt x="1712386" y="119927"/>
                </a:cubicBezTo>
                <a:cubicBezTo>
                  <a:pt x="1712106" y="120518"/>
                  <a:pt x="1711762" y="121011"/>
                  <a:pt x="1711337" y="121405"/>
                </a:cubicBezTo>
                <a:cubicBezTo>
                  <a:pt x="1711205" y="121405"/>
                  <a:pt x="1711073" y="121503"/>
                  <a:pt x="1710926" y="121701"/>
                </a:cubicBezTo>
                <a:cubicBezTo>
                  <a:pt x="1710926" y="121701"/>
                  <a:pt x="1710860" y="121701"/>
                  <a:pt x="1710728" y="121701"/>
                </a:cubicBezTo>
                <a:lnTo>
                  <a:pt x="1710303" y="121701"/>
                </a:lnTo>
                <a:close/>
                <a:moveTo>
                  <a:pt x="1598911" y="181773"/>
                </a:moveTo>
                <a:cubicBezTo>
                  <a:pt x="1598632" y="181773"/>
                  <a:pt x="1598221" y="181576"/>
                  <a:pt x="1597664" y="181182"/>
                </a:cubicBezTo>
                <a:cubicBezTo>
                  <a:pt x="1597531" y="181182"/>
                  <a:pt x="1597385" y="181084"/>
                  <a:pt x="1597253" y="180886"/>
                </a:cubicBezTo>
                <a:lnTo>
                  <a:pt x="1597040" y="180589"/>
                </a:lnTo>
                <a:cubicBezTo>
                  <a:pt x="1596630" y="179998"/>
                  <a:pt x="1596417" y="179209"/>
                  <a:pt x="1596417" y="178222"/>
                </a:cubicBezTo>
                <a:lnTo>
                  <a:pt x="1596417" y="150997"/>
                </a:lnTo>
                <a:lnTo>
                  <a:pt x="1596417" y="150406"/>
                </a:lnTo>
                <a:cubicBezTo>
                  <a:pt x="1596417" y="150011"/>
                  <a:pt x="1596563" y="149617"/>
                  <a:pt x="1596842" y="149221"/>
                </a:cubicBezTo>
                <a:cubicBezTo>
                  <a:pt x="1596842" y="149024"/>
                  <a:pt x="1596974" y="148728"/>
                  <a:pt x="1597253" y="148334"/>
                </a:cubicBezTo>
                <a:lnTo>
                  <a:pt x="1598499" y="147447"/>
                </a:lnTo>
                <a:lnTo>
                  <a:pt x="1598911" y="147447"/>
                </a:lnTo>
                <a:lnTo>
                  <a:pt x="1710317" y="147447"/>
                </a:lnTo>
                <a:cubicBezTo>
                  <a:pt x="1711138" y="147447"/>
                  <a:pt x="1711828" y="148039"/>
                  <a:pt x="1712386" y="149221"/>
                </a:cubicBezTo>
                <a:cubicBezTo>
                  <a:pt x="1712664" y="149617"/>
                  <a:pt x="1712796" y="150011"/>
                  <a:pt x="1712796" y="150406"/>
                </a:cubicBezTo>
                <a:lnTo>
                  <a:pt x="1712796" y="150997"/>
                </a:lnTo>
                <a:lnTo>
                  <a:pt x="1712796" y="178222"/>
                </a:lnTo>
                <a:cubicBezTo>
                  <a:pt x="1712796" y="179209"/>
                  <a:pt x="1712584" y="179998"/>
                  <a:pt x="1712173" y="180589"/>
                </a:cubicBezTo>
                <a:cubicBezTo>
                  <a:pt x="1711616" y="181379"/>
                  <a:pt x="1711006" y="181773"/>
                  <a:pt x="1710317" y="181773"/>
                </a:cubicBezTo>
                <a:close/>
                <a:moveTo>
                  <a:pt x="1841800" y="248356"/>
                </a:moveTo>
                <a:cubicBezTo>
                  <a:pt x="1840288" y="248356"/>
                  <a:pt x="1839254" y="247861"/>
                  <a:pt x="1838697" y="246876"/>
                </a:cubicBezTo>
                <a:cubicBezTo>
                  <a:pt x="1838140" y="246087"/>
                  <a:pt x="1837862" y="244509"/>
                  <a:pt x="1837862" y="242142"/>
                </a:cubicBezTo>
                <a:lnTo>
                  <a:pt x="1837862" y="73466"/>
                </a:lnTo>
                <a:lnTo>
                  <a:pt x="1825237" y="90630"/>
                </a:lnTo>
                <a:cubicBezTo>
                  <a:pt x="1823022" y="93589"/>
                  <a:pt x="1821298" y="93884"/>
                  <a:pt x="1820052" y="91517"/>
                </a:cubicBezTo>
                <a:lnTo>
                  <a:pt x="1807839" y="71691"/>
                </a:lnTo>
                <a:cubicBezTo>
                  <a:pt x="1807016" y="70311"/>
                  <a:pt x="1806738" y="69127"/>
                  <a:pt x="1807016" y="68139"/>
                </a:cubicBezTo>
                <a:cubicBezTo>
                  <a:pt x="1807428" y="66957"/>
                  <a:pt x="1808249" y="65575"/>
                  <a:pt x="1809496" y="63997"/>
                </a:cubicBezTo>
                <a:lnTo>
                  <a:pt x="1841389" y="21385"/>
                </a:lnTo>
                <a:cubicBezTo>
                  <a:pt x="1842901" y="19610"/>
                  <a:pt x="1844558" y="18721"/>
                  <a:pt x="1846362" y="18721"/>
                </a:cubicBezTo>
                <a:lnTo>
                  <a:pt x="1860021" y="18721"/>
                </a:lnTo>
                <a:cubicBezTo>
                  <a:pt x="1863058" y="18721"/>
                  <a:pt x="1864861" y="19215"/>
                  <a:pt x="1865405" y="20201"/>
                </a:cubicBezTo>
                <a:cubicBezTo>
                  <a:pt x="1865962" y="21188"/>
                  <a:pt x="1866240" y="24146"/>
                  <a:pt x="1866240" y="29079"/>
                </a:cubicBezTo>
                <a:lnTo>
                  <a:pt x="1866240" y="242142"/>
                </a:lnTo>
                <a:cubicBezTo>
                  <a:pt x="1866240" y="244312"/>
                  <a:pt x="1865962" y="245888"/>
                  <a:pt x="1865405" y="246876"/>
                </a:cubicBezTo>
                <a:cubicBezTo>
                  <a:pt x="1864847" y="247861"/>
                  <a:pt x="1863813" y="248356"/>
                  <a:pt x="1862302" y="248356"/>
                </a:cubicBezTo>
                <a:close/>
                <a:moveTo>
                  <a:pt x="1943260" y="270549"/>
                </a:moveTo>
                <a:cubicBezTo>
                  <a:pt x="1938022" y="270549"/>
                  <a:pt x="1933606" y="267985"/>
                  <a:pt x="1930012" y="262855"/>
                </a:cubicBezTo>
                <a:cubicBezTo>
                  <a:pt x="1926419" y="257725"/>
                  <a:pt x="1924628" y="251413"/>
                  <a:pt x="1924628" y="243916"/>
                </a:cubicBezTo>
                <a:cubicBezTo>
                  <a:pt x="1924628" y="236421"/>
                  <a:pt x="1926419" y="230106"/>
                  <a:pt x="1930012" y="224978"/>
                </a:cubicBezTo>
                <a:cubicBezTo>
                  <a:pt x="1933606" y="219848"/>
                  <a:pt x="1938022" y="217284"/>
                  <a:pt x="1943260" y="217284"/>
                </a:cubicBezTo>
                <a:cubicBezTo>
                  <a:pt x="1948512" y="217284"/>
                  <a:pt x="1952928" y="219848"/>
                  <a:pt x="1956522" y="224978"/>
                </a:cubicBezTo>
                <a:cubicBezTo>
                  <a:pt x="1960115" y="230106"/>
                  <a:pt x="1961906" y="236421"/>
                  <a:pt x="1961906" y="243916"/>
                </a:cubicBezTo>
                <a:cubicBezTo>
                  <a:pt x="1961906" y="251413"/>
                  <a:pt x="1960115" y="257725"/>
                  <a:pt x="1956522" y="262855"/>
                </a:cubicBezTo>
                <a:cubicBezTo>
                  <a:pt x="1952928" y="267985"/>
                  <a:pt x="1948512" y="270549"/>
                  <a:pt x="1943260" y="270549"/>
                </a:cubicBezTo>
                <a:close/>
                <a:moveTo>
                  <a:pt x="2038727" y="251610"/>
                </a:moveTo>
                <a:cubicBezTo>
                  <a:pt x="2029484" y="251610"/>
                  <a:pt x="2021474" y="248750"/>
                  <a:pt x="2014711" y="243029"/>
                </a:cubicBezTo>
                <a:cubicBezTo>
                  <a:pt x="2007948" y="237505"/>
                  <a:pt x="2002352" y="229613"/>
                  <a:pt x="1997936" y="219355"/>
                </a:cubicBezTo>
                <a:cubicBezTo>
                  <a:pt x="1993652" y="209097"/>
                  <a:pt x="1990483" y="196767"/>
                  <a:pt x="1988414" y="182365"/>
                </a:cubicBezTo>
                <a:cubicBezTo>
                  <a:pt x="1986332" y="167767"/>
                  <a:pt x="1985298" y="151590"/>
                  <a:pt x="1985298" y="133835"/>
                </a:cubicBezTo>
                <a:cubicBezTo>
                  <a:pt x="1985298" y="125944"/>
                  <a:pt x="1985576" y="117558"/>
                  <a:pt x="1986133" y="108681"/>
                </a:cubicBezTo>
                <a:cubicBezTo>
                  <a:pt x="1986677" y="99803"/>
                  <a:pt x="1987645" y="91025"/>
                  <a:pt x="1989024" y="82345"/>
                </a:cubicBezTo>
                <a:cubicBezTo>
                  <a:pt x="1990549" y="73664"/>
                  <a:pt x="1992552" y="65378"/>
                  <a:pt x="1995032" y="57487"/>
                </a:cubicBezTo>
                <a:cubicBezTo>
                  <a:pt x="1997657" y="49399"/>
                  <a:pt x="2000906" y="42296"/>
                  <a:pt x="2004765" y="36180"/>
                </a:cubicBezTo>
                <a:cubicBezTo>
                  <a:pt x="2008770" y="30065"/>
                  <a:pt x="2013531" y="25232"/>
                  <a:pt x="2019061" y="21681"/>
                </a:cubicBezTo>
                <a:cubicBezTo>
                  <a:pt x="2024710" y="17932"/>
                  <a:pt x="2031275" y="16058"/>
                  <a:pt x="2038727" y="16058"/>
                </a:cubicBezTo>
                <a:cubicBezTo>
                  <a:pt x="2046179" y="16058"/>
                  <a:pt x="2052664" y="17932"/>
                  <a:pt x="2058194" y="21681"/>
                </a:cubicBezTo>
                <a:cubicBezTo>
                  <a:pt x="2063711" y="25232"/>
                  <a:pt x="2068405" y="30065"/>
                  <a:pt x="2072277" y="36180"/>
                </a:cubicBezTo>
                <a:cubicBezTo>
                  <a:pt x="2076282" y="42296"/>
                  <a:pt x="2079518" y="49399"/>
                  <a:pt x="2082011" y="57487"/>
                </a:cubicBezTo>
                <a:cubicBezTo>
                  <a:pt x="2084491" y="65378"/>
                  <a:pt x="2086427" y="73762"/>
                  <a:pt x="2087806" y="82641"/>
                </a:cubicBezTo>
                <a:cubicBezTo>
                  <a:pt x="2089318" y="91320"/>
                  <a:pt x="2090352" y="100100"/>
                  <a:pt x="2090909" y="108977"/>
                </a:cubicBezTo>
                <a:cubicBezTo>
                  <a:pt x="2091467" y="117855"/>
                  <a:pt x="2091745" y="126141"/>
                  <a:pt x="2091745" y="133835"/>
                </a:cubicBezTo>
                <a:cubicBezTo>
                  <a:pt x="2091745" y="151590"/>
                  <a:pt x="2090697" y="167668"/>
                  <a:pt x="2088628" y="182069"/>
                </a:cubicBezTo>
                <a:cubicBezTo>
                  <a:pt x="2086559" y="196470"/>
                  <a:pt x="2083324" y="208900"/>
                  <a:pt x="2078895" y="219355"/>
                </a:cubicBezTo>
                <a:cubicBezTo>
                  <a:pt x="2074625" y="229613"/>
                  <a:pt x="2069174" y="237505"/>
                  <a:pt x="2062544" y="243029"/>
                </a:cubicBezTo>
                <a:cubicBezTo>
                  <a:pt x="2055913" y="248750"/>
                  <a:pt x="2047983" y="251610"/>
                  <a:pt x="2038727" y="251610"/>
                </a:cubicBezTo>
                <a:close/>
                <a:moveTo>
                  <a:pt x="2038727" y="54527"/>
                </a:moveTo>
                <a:cubicBezTo>
                  <a:pt x="2035279" y="54527"/>
                  <a:pt x="2032030" y="55810"/>
                  <a:pt x="2028994" y="58374"/>
                </a:cubicBezTo>
                <a:cubicBezTo>
                  <a:pt x="2025957" y="60940"/>
                  <a:pt x="2023265" y="65378"/>
                  <a:pt x="2020918" y="71691"/>
                </a:cubicBezTo>
                <a:cubicBezTo>
                  <a:pt x="2018716" y="77806"/>
                  <a:pt x="2016913" y="85993"/>
                  <a:pt x="2015533" y="96253"/>
                </a:cubicBezTo>
                <a:cubicBezTo>
                  <a:pt x="2014287" y="106314"/>
                  <a:pt x="2013677" y="118841"/>
                  <a:pt x="2013677" y="133835"/>
                </a:cubicBezTo>
                <a:cubicBezTo>
                  <a:pt x="2013677" y="149024"/>
                  <a:pt x="2014287" y="161750"/>
                  <a:pt x="2015533" y="172008"/>
                </a:cubicBezTo>
                <a:cubicBezTo>
                  <a:pt x="2016913" y="182069"/>
                  <a:pt x="2018716" y="190157"/>
                  <a:pt x="2020918" y="196273"/>
                </a:cubicBezTo>
                <a:cubicBezTo>
                  <a:pt x="2023265" y="202388"/>
                  <a:pt x="2025957" y="206730"/>
                  <a:pt x="2028994" y="209294"/>
                </a:cubicBezTo>
                <a:cubicBezTo>
                  <a:pt x="2032030" y="211858"/>
                  <a:pt x="2035279" y="213141"/>
                  <a:pt x="2038727" y="213141"/>
                </a:cubicBezTo>
                <a:cubicBezTo>
                  <a:pt x="2042175" y="213141"/>
                  <a:pt x="2045423" y="211858"/>
                  <a:pt x="2048460" y="209294"/>
                </a:cubicBezTo>
                <a:cubicBezTo>
                  <a:pt x="2051497" y="206730"/>
                  <a:pt x="2054123" y="202388"/>
                  <a:pt x="2056324" y="196273"/>
                </a:cubicBezTo>
                <a:cubicBezTo>
                  <a:pt x="2058672" y="190157"/>
                  <a:pt x="2060475" y="182069"/>
                  <a:pt x="2061708" y="172008"/>
                </a:cubicBezTo>
                <a:cubicBezTo>
                  <a:pt x="2063088" y="161750"/>
                  <a:pt x="2063777" y="149024"/>
                  <a:pt x="2063777" y="133835"/>
                </a:cubicBezTo>
                <a:cubicBezTo>
                  <a:pt x="2063777" y="118841"/>
                  <a:pt x="2063088" y="106314"/>
                  <a:pt x="2061708" y="96253"/>
                </a:cubicBezTo>
                <a:cubicBezTo>
                  <a:pt x="2060475" y="85993"/>
                  <a:pt x="2058672" y="77806"/>
                  <a:pt x="2056324" y="71691"/>
                </a:cubicBezTo>
                <a:cubicBezTo>
                  <a:pt x="2054123" y="65378"/>
                  <a:pt x="2051497" y="60940"/>
                  <a:pt x="2048460" y="58374"/>
                </a:cubicBezTo>
                <a:cubicBezTo>
                  <a:pt x="2045423" y="55810"/>
                  <a:pt x="2042175" y="54527"/>
                  <a:pt x="2038727" y="54527"/>
                </a:cubicBezTo>
                <a:close/>
              </a:path>
            </a:pathLst>
          </a:custGeom>
          <a:solidFill>
            <a:srgbClr val="FFFFFF"/>
          </a:solidFill>
          <a:ln w="26929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C8DF38B2-7D31-6205-55A6-7EE2DD9CDC85}"/>
              </a:ext>
            </a:extLst>
          </p:cNvPr>
          <p:cNvSpPr/>
          <p:nvPr/>
        </p:nvSpPr>
        <p:spPr>
          <a:xfrm>
            <a:off x="728829" y="3343418"/>
            <a:ext cx="1752691" cy="2707930"/>
          </a:xfrm>
          <a:custGeom>
            <a:avLst/>
            <a:gdLst>
              <a:gd name="connsiteX0" fmla="*/ 0 w 1699811"/>
              <a:gd name="connsiteY0" fmla="*/ 0 h 2626230"/>
              <a:gd name="connsiteX1" fmla="*/ 0 w 1699811"/>
              <a:gd name="connsiteY1" fmla="*/ 894745 h 2626230"/>
              <a:gd name="connsiteX2" fmla="*/ 805054 w 1699811"/>
              <a:gd name="connsiteY2" fmla="*/ 894745 h 2626230"/>
              <a:gd name="connsiteX3" fmla="*/ 805054 w 1699811"/>
              <a:gd name="connsiteY3" fmla="*/ 2626231 h 2626230"/>
              <a:gd name="connsiteX4" fmla="*/ 1699812 w 1699811"/>
              <a:gd name="connsiteY4" fmla="*/ 2626231 h 2626230"/>
              <a:gd name="connsiteX5" fmla="*/ 1699812 w 1699811"/>
              <a:gd name="connsiteY5" fmla="*/ 447381 h 2626230"/>
              <a:gd name="connsiteX6" fmla="*/ 1476071 w 1699811"/>
              <a:gd name="connsiteY6" fmla="*/ 223635 h 2626230"/>
              <a:gd name="connsiteX7" fmla="*/ 1252430 w 1699811"/>
              <a:gd name="connsiteY7" fmla="*/ 0 h 2626230"/>
              <a:gd name="connsiteX8" fmla="*/ 0 w 1699811"/>
              <a:gd name="connsiteY8" fmla="*/ 0 h 262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811" h="2626230">
                <a:moveTo>
                  <a:pt x="0" y="0"/>
                </a:moveTo>
                <a:lnTo>
                  <a:pt x="0" y="894745"/>
                </a:lnTo>
                <a:lnTo>
                  <a:pt x="805054" y="894745"/>
                </a:lnTo>
                <a:lnTo>
                  <a:pt x="805054" y="2626231"/>
                </a:lnTo>
                <a:lnTo>
                  <a:pt x="1699812" y="2626231"/>
                </a:lnTo>
                <a:lnTo>
                  <a:pt x="1699812" y="447381"/>
                </a:lnTo>
                <a:lnTo>
                  <a:pt x="1476071" y="223635"/>
                </a:lnTo>
                <a:lnTo>
                  <a:pt x="125243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430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D93D45B0-F93B-32AA-C40A-1DFFAFA58167}"/>
              </a:ext>
            </a:extLst>
          </p:cNvPr>
          <p:cNvSpPr/>
          <p:nvPr/>
        </p:nvSpPr>
        <p:spPr>
          <a:xfrm>
            <a:off x="1108440" y="1944564"/>
            <a:ext cx="2251822" cy="259736"/>
          </a:xfrm>
          <a:custGeom>
            <a:avLst/>
            <a:gdLst>
              <a:gd name="connsiteX0" fmla="*/ 162756 w 2183882"/>
              <a:gd name="connsiteY0" fmla="*/ 244208 h 251900"/>
              <a:gd name="connsiteX1" fmla="*/ 142337 w 2183882"/>
              <a:gd name="connsiteY1" fmla="*/ 249238 h 251900"/>
              <a:gd name="connsiteX2" fmla="*/ 114817 w 2183882"/>
              <a:gd name="connsiteY2" fmla="*/ 251310 h 251900"/>
              <a:gd name="connsiteX3" fmla="*/ 68062 w 2183882"/>
              <a:gd name="connsiteY3" fmla="*/ 242727 h 251900"/>
              <a:gd name="connsiteX4" fmla="*/ 31959 w 2183882"/>
              <a:gd name="connsiteY4" fmla="*/ 219054 h 251900"/>
              <a:gd name="connsiteX5" fmla="*/ 8286 w 2183882"/>
              <a:gd name="connsiteY5" fmla="*/ 181768 h 251900"/>
              <a:gd name="connsiteX6" fmla="*/ 0 w 2183882"/>
              <a:gd name="connsiteY6" fmla="*/ 133237 h 251900"/>
              <a:gd name="connsiteX7" fmla="*/ 8286 w 2183882"/>
              <a:gd name="connsiteY7" fmla="*/ 85595 h 251900"/>
              <a:gd name="connsiteX8" fmla="*/ 31959 w 2183882"/>
              <a:gd name="connsiteY8" fmla="*/ 48309 h 251900"/>
              <a:gd name="connsiteX9" fmla="*/ 68062 w 2183882"/>
              <a:gd name="connsiteY9" fmla="*/ 24043 h 251900"/>
              <a:gd name="connsiteX10" fmla="*/ 114817 w 2183882"/>
              <a:gd name="connsiteY10" fmla="*/ 15462 h 251900"/>
              <a:gd name="connsiteX11" fmla="*/ 140562 w 2183882"/>
              <a:gd name="connsiteY11" fmla="*/ 17237 h 251900"/>
              <a:gd name="connsiteX12" fmla="*/ 163643 w 2183882"/>
              <a:gd name="connsiteY12" fmla="*/ 21973 h 251900"/>
              <a:gd name="connsiteX13" fmla="*/ 167786 w 2183882"/>
              <a:gd name="connsiteY13" fmla="*/ 25524 h 251900"/>
              <a:gd name="connsiteX14" fmla="*/ 168082 w 2183882"/>
              <a:gd name="connsiteY14" fmla="*/ 30554 h 251900"/>
              <a:gd name="connsiteX15" fmla="*/ 167491 w 2183882"/>
              <a:gd name="connsiteY15" fmla="*/ 56002 h 251900"/>
              <a:gd name="connsiteX16" fmla="*/ 165124 w 2183882"/>
              <a:gd name="connsiteY16" fmla="*/ 61625 h 251900"/>
              <a:gd name="connsiteX17" fmla="*/ 157429 w 2183882"/>
              <a:gd name="connsiteY17" fmla="*/ 60737 h 251900"/>
              <a:gd name="connsiteX18" fmla="*/ 133460 w 2183882"/>
              <a:gd name="connsiteY18" fmla="*/ 55707 h 251900"/>
              <a:gd name="connsiteX19" fmla="*/ 111857 w 2183882"/>
              <a:gd name="connsiteY19" fmla="*/ 54227 h 251900"/>
              <a:gd name="connsiteX20" fmla="*/ 81970 w 2183882"/>
              <a:gd name="connsiteY20" fmla="*/ 60146 h 251900"/>
              <a:gd name="connsiteX21" fmla="*/ 59776 w 2183882"/>
              <a:gd name="connsiteY21" fmla="*/ 76421 h 251900"/>
              <a:gd name="connsiteX22" fmla="*/ 45572 w 2183882"/>
              <a:gd name="connsiteY22" fmla="*/ 101278 h 251900"/>
              <a:gd name="connsiteX23" fmla="*/ 40837 w 2183882"/>
              <a:gd name="connsiteY23" fmla="*/ 133237 h 251900"/>
              <a:gd name="connsiteX24" fmla="*/ 46163 w 2183882"/>
              <a:gd name="connsiteY24" fmla="*/ 164901 h 251900"/>
              <a:gd name="connsiteX25" fmla="*/ 60960 w 2183882"/>
              <a:gd name="connsiteY25" fmla="*/ 189758 h 251900"/>
              <a:gd name="connsiteX26" fmla="*/ 83154 w 2183882"/>
              <a:gd name="connsiteY26" fmla="*/ 206626 h 251900"/>
              <a:gd name="connsiteX27" fmla="*/ 111562 w 2183882"/>
              <a:gd name="connsiteY27" fmla="*/ 214319 h 251900"/>
              <a:gd name="connsiteX28" fmla="*/ 138786 w 2183882"/>
              <a:gd name="connsiteY28" fmla="*/ 213431 h 251900"/>
              <a:gd name="connsiteX29" fmla="*/ 160092 w 2183882"/>
              <a:gd name="connsiteY29" fmla="*/ 207810 h 251900"/>
              <a:gd name="connsiteX30" fmla="*/ 165124 w 2183882"/>
              <a:gd name="connsiteY30" fmla="*/ 207217 h 251900"/>
              <a:gd name="connsiteX31" fmla="*/ 166603 w 2183882"/>
              <a:gd name="connsiteY31" fmla="*/ 210768 h 251900"/>
              <a:gd name="connsiteX32" fmla="*/ 168082 w 2183882"/>
              <a:gd name="connsiteY32" fmla="*/ 237400 h 251900"/>
              <a:gd name="connsiteX33" fmla="*/ 167194 w 2183882"/>
              <a:gd name="connsiteY33" fmla="*/ 241839 h 251900"/>
              <a:gd name="connsiteX34" fmla="*/ 162756 w 2183882"/>
              <a:gd name="connsiteY34" fmla="*/ 244208 h 251900"/>
              <a:gd name="connsiteX35" fmla="*/ 332910 w 2183882"/>
              <a:gd name="connsiteY35" fmla="*/ 224084 h 251900"/>
              <a:gd name="connsiteX36" fmla="*/ 306572 w 2183882"/>
              <a:gd name="connsiteY36" fmla="*/ 244799 h 251900"/>
              <a:gd name="connsiteX37" fmla="*/ 272837 w 2183882"/>
              <a:gd name="connsiteY37" fmla="*/ 251901 h 251900"/>
              <a:gd name="connsiteX38" fmla="*/ 238511 w 2183882"/>
              <a:gd name="connsiteY38" fmla="*/ 244799 h 251900"/>
              <a:gd name="connsiteX39" fmla="*/ 213950 w 2183882"/>
              <a:gd name="connsiteY39" fmla="*/ 225860 h 251900"/>
              <a:gd name="connsiteX40" fmla="*/ 199153 w 2183882"/>
              <a:gd name="connsiteY40" fmla="*/ 197748 h 251900"/>
              <a:gd name="connsiteX41" fmla="*/ 194123 w 2183882"/>
              <a:gd name="connsiteY41" fmla="*/ 164013 h 251900"/>
              <a:gd name="connsiteX42" fmla="*/ 198859 w 2183882"/>
              <a:gd name="connsiteY42" fmla="*/ 130279 h 251900"/>
              <a:gd name="connsiteX43" fmla="*/ 213654 w 2183882"/>
              <a:gd name="connsiteY43" fmla="*/ 102462 h 251900"/>
              <a:gd name="connsiteX44" fmla="*/ 238511 w 2183882"/>
              <a:gd name="connsiteY44" fmla="*/ 83523 h 251900"/>
              <a:gd name="connsiteX45" fmla="*/ 272837 w 2183882"/>
              <a:gd name="connsiteY45" fmla="*/ 76421 h 251900"/>
              <a:gd name="connsiteX46" fmla="*/ 307165 w 2183882"/>
              <a:gd name="connsiteY46" fmla="*/ 83523 h 251900"/>
              <a:gd name="connsiteX47" fmla="*/ 331725 w 2183882"/>
              <a:gd name="connsiteY47" fmla="*/ 102758 h 251900"/>
              <a:gd name="connsiteX48" fmla="*/ 346817 w 2183882"/>
              <a:gd name="connsiteY48" fmla="*/ 130574 h 251900"/>
              <a:gd name="connsiteX49" fmla="*/ 351849 w 2183882"/>
              <a:gd name="connsiteY49" fmla="*/ 164013 h 251900"/>
              <a:gd name="connsiteX50" fmla="*/ 346817 w 2183882"/>
              <a:gd name="connsiteY50" fmla="*/ 197157 h 251900"/>
              <a:gd name="connsiteX51" fmla="*/ 332910 w 2183882"/>
              <a:gd name="connsiteY51" fmla="*/ 224084 h 251900"/>
              <a:gd name="connsiteX52" fmla="*/ 272837 w 2183882"/>
              <a:gd name="connsiteY52" fmla="*/ 111043 h 251900"/>
              <a:gd name="connsiteX53" fmla="*/ 255675 w 2183882"/>
              <a:gd name="connsiteY53" fmla="*/ 115778 h 251900"/>
              <a:gd name="connsiteX54" fmla="*/ 243246 w 2183882"/>
              <a:gd name="connsiteY54" fmla="*/ 127615 h 251900"/>
              <a:gd name="connsiteX55" fmla="*/ 235848 w 2183882"/>
              <a:gd name="connsiteY55" fmla="*/ 144483 h 251900"/>
              <a:gd name="connsiteX56" fmla="*/ 233481 w 2183882"/>
              <a:gd name="connsiteY56" fmla="*/ 164013 h 251900"/>
              <a:gd name="connsiteX57" fmla="*/ 235848 w 2183882"/>
              <a:gd name="connsiteY57" fmla="*/ 183544 h 251900"/>
              <a:gd name="connsiteX58" fmla="*/ 243246 w 2183882"/>
              <a:gd name="connsiteY58" fmla="*/ 200708 h 251900"/>
              <a:gd name="connsiteX59" fmla="*/ 255675 w 2183882"/>
              <a:gd name="connsiteY59" fmla="*/ 212840 h 251900"/>
              <a:gd name="connsiteX60" fmla="*/ 272837 w 2183882"/>
              <a:gd name="connsiteY60" fmla="*/ 217279 h 251900"/>
              <a:gd name="connsiteX61" fmla="*/ 290297 w 2183882"/>
              <a:gd name="connsiteY61" fmla="*/ 212840 h 251900"/>
              <a:gd name="connsiteX62" fmla="*/ 302429 w 2183882"/>
              <a:gd name="connsiteY62" fmla="*/ 200708 h 251900"/>
              <a:gd name="connsiteX63" fmla="*/ 309828 w 2183882"/>
              <a:gd name="connsiteY63" fmla="*/ 183544 h 251900"/>
              <a:gd name="connsiteX64" fmla="*/ 312195 w 2183882"/>
              <a:gd name="connsiteY64" fmla="*/ 164013 h 251900"/>
              <a:gd name="connsiteX65" fmla="*/ 309828 w 2183882"/>
              <a:gd name="connsiteY65" fmla="*/ 144778 h 251900"/>
              <a:gd name="connsiteX66" fmla="*/ 302429 w 2183882"/>
              <a:gd name="connsiteY66" fmla="*/ 127910 h 251900"/>
              <a:gd name="connsiteX67" fmla="*/ 290297 w 2183882"/>
              <a:gd name="connsiteY67" fmla="*/ 115778 h 251900"/>
              <a:gd name="connsiteX68" fmla="*/ 272837 w 2183882"/>
              <a:gd name="connsiteY68" fmla="*/ 111043 h 251900"/>
              <a:gd name="connsiteX69" fmla="*/ 463409 w 2183882"/>
              <a:gd name="connsiteY69" fmla="*/ 116962 h 251900"/>
              <a:gd name="connsiteX70" fmla="*/ 453053 w 2183882"/>
              <a:gd name="connsiteY70" fmla="*/ 114299 h 251900"/>
              <a:gd name="connsiteX71" fmla="*/ 444767 w 2183882"/>
              <a:gd name="connsiteY71" fmla="*/ 114890 h 251900"/>
              <a:gd name="connsiteX72" fmla="*/ 433226 w 2183882"/>
              <a:gd name="connsiteY72" fmla="*/ 122584 h 251900"/>
              <a:gd name="connsiteX73" fmla="*/ 426715 w 2183882"/>
              <a:gd name="connsiteY73" fmla="*/ 135012 h 251900"/>
              <a:gd name="connsiteX74" fmla="*/ 424052 w 2183882"/>
              <a:gd name="connsiteY74" fmla="*/ 149809 h 251900"/>
              <a:gd name="connsiteX75" fmla="*/ 423460 w 2183882"/>
              <a:gd name="connsiteY75" fmla="*/ 164605 h 251900"/>
              <a:gd name="connsiteX76" fmla="*/ 423460 w 2183882"/>
              <a:gd name="connsiteY76" fmla="*/ 240951 h 251900"/>
              <a:gd name="connsiteX77" fmla="*/ 422276 w 2183882"/>
              <a:gd name="connsiteY77" fmla="*/ 245687 h 251900"/>
              <a:gd name="connsiteX78" fmla="*/ 418134 w 2183882"/>
              <a:gd name="connsiteY78" fmla="*/ 247166 h 251900"/>
              <a:gd name="connsiteX79" fmla="*/ 389726 w 2183882"/>
              <a:gd name="connsiteY79" fmla="*/ 247166 h 251900"/>
              <a:gd name="connsiteX80" fmla="*/ 385583 w 2183882"/>
              <a:gd name="connsiteY80" fmla="*/ 245982 h 251900"/>
              <a:gd name="connsiteX81" fmla="*/ 384696 w 2183882"/>
              <a:gd name="connsiteY81" fmla="*/ 240655 h 251900"/>
              <a:gd name="connsiteX82" fmla="*/ 384696 w 2183882"/>
              <a:gd name="connsiteY82" fmla="*/ 123472 h 251900"/>
              <a:gd name="connsiteX83" fmla="*/ 384399 w 2183882"/>
              <a:gd name="connsiteY83" fmla="*/ 103646 h 251900"/>
              <a:gd name="connsiteX84" fmla="*/ 384103 w 2183882"/>
              <a:gd name="connsiteY84" fmla="*/ 86482 h 251900"/>
              <a:gd name="connsiteX85" fmla="*/ 385287 w 2183882"/>
              <a:gd name="connsiteY85" fmla="*/ 81452 h 251900"/>
              <a:gd name="connsiteX86" fmla="*/ 389726 w 2183882"/>
              <a:gd name="connsiteY86" fmla="*/ 80268 h 251900"/>
              <a:gd name="connsiteX87" fmla="*/ 418134 w 2183882"/>
              <a:gd name="connsiteY87" fmla="*/ 80268 h 251900"/>
              <a:gd name="connsiteX88" fmla="*/ 422573 w 2183882"/>
              <a:gd name="connsiteY88" fmla="*/ 85003 h 251900"/>
              <a:gd name="connsiteX89" fmla="*/ 422573 w 2183882"/>
              <a:gd name="connsiteY89" fmla="*/ 96248 h 251900"/>
              <a:gd name="connsiteX90" fmla="*/ 432338 w 2183882"/>
              <a:gd name="connsiteY90" fmla="*/ 85298 h 251900"/>
              <a:gd name="connsiteX91" fmla="*/ 444767 w 2183882"/>
              <a:gd name="connsiteY91" fmla="*/ 78789 h 251900"/>
              <a:gd name="connsiteX92" fmla="*/ 456899 w 2183882"/>
              <a:gd name="connsiteY92" fmla="*/ 78196 h 251900"/>
              <a:gd name="connsiteX93" fmla="*/ 466369 w 2183882"/>
              <a:gd name="connsiteY93" fmla="*/ 80859 h 251900"/>
              <a:gd name="connsiteX94" fmla="*/ 468145 w 2183882"/>
              <a:gd name="connsiteY94" fmla="*/ 83228 h 251900"/>
              <a:gd name="connsiteX95" fmla="*/ 468736 w 2183882"/>
              <a:gd name="connsiteY95" fmla="*/ 86482 h 251900"/>
              <a:gd name="connsiteX96" fmla="*/ 468736 w 2183882"/>
              <a:gd name="connsiteY96" fmla="*/ 112227 h 251900"/>
              <a:gd name="connsiteX97" fmla="*/ 467552 w 2183882"/>
              <a:gd name="connsiteY97" fmla="*/ 116962 h 251900"/>
              <a:gd name="connsiteX98" fmla="*/ 463409 w 2183882"/>
              <a:gd name="connsiteY98" fmla="*/ 116962 h 251900"/>
              <a:gd name="connsiteX99" fmla="*/ 530879 w 2183882"/>
              <a:gd name="connsiteY99" fmla="*/ 241248 h 251900"/>
              <a:gd name="connsiteX100" fmla="*/ 529696 w 2183882"/>
              <a:gd name="connsiteY100" fmla="*/ 245983 h 251900"/>
              <a:gd name="connsiteX101" fmla="*/ 525257 w 2183882"/>
              <a:gd name="connsiteY101" fmla="*/ 247166 h 251900"/>
              <a:gd name="connsiteX102" fmla="*/ 497737 w 2183882"/>
              <a:gd name="connsiteY102" fmla="*/ 247166 h 251900"/>
              <a:gd name="connsiteX103" fmla="*/ 493002 w 2183882"/>
              <a:gd name="connsiteY103" fmla="*/ 245687 h 251900"/>
              <a:gd name="connsiteX104" fmla="*/ 491818 w 2183882"/>
              <a:gd name="connsiteY104" fmla="*/ 240951 h 251900"/>
              <a:gd name="connsiteX105" fmla="*/ 491818 w 2183882"/>
              <a:gd name="connsiteY105" fmla="*/ 125249 h 251900"/>
              <a:gd name="connsiteX106" fmla="*/ 491818 w 2183882"/>
              <a:gd name="connsiteY106" fmla="*/ 102462 h 251900"/>
              <a:gd name="connsiteX107" fmla="*/ 491226 w 2183882"/>
              <a:gd name="connsiteY107" fmla="*/ 85003 h 251900"/>
              <a:gd name="connsiteX108" fmla="*/ 491818 w 2183882"/>
              <a:gd name="connsiteY108" fmla="*/ 80859 h 251900"/>
              <a:gd name="connsiteX109" fmla="*/ 497144 w 2183882"/>
              <a:gd name="connsiteY109" fmla="*/ 79972 h 251900"/>
              <a:gd name="connsiteX110" fmla="*/ 525257 w 2183882"/>
              <a:gd name="connsiteY110" fmla="*/ 79972 h 251900"/>
              <a:gd name="connsiteX111" fmla="*/ 529400 w 2183882"/>
              <a:gd name="connsiteY111" fmla="*/ 80564 h 251900"/>
              <a:gd name="connsiteX112" fmla="*/ 530287 w 2183882"/>
              <a:gd name="connsiteY112" fmla="*/ 83819 h 251900"/>
              <a:gd name="connsiteX113" fmla="*/ 530287 w 2183882"/>
              <a:gd name="connsiteY113" fmla="*/ 95063 h 251900"/>
              <a:gd name="connsiteX114" fmla="*/ 546267 w 2183882"/>
              <a:gd name="connsiteY114" fmla="*/ 83228 h 251900"/>
              <a:gd name="connsiteX115" fmla="*/ 566685 w 2183882"/>
              <a:gd name="connsiteY115" fmla="*/ 77605 h 251900"/>
              <a:gd name="connsiteX116" fmla="*/ 609889 w 2183882"/>
              <a:gd name="connsiteY116" fmla="*/ 94472 h 251900"/>
              <a:gd name="connsiteX117" fmla="*/ 623798 w 2183882"/>
              <a:gd name="connsiteY117" fmla="*/ 143595 h 251900"/>
              <a:gd name="connsiteX118" fmla="*/ 623798 w 2183882"/>
              <a:gd name="connsiteY118" fmla="*/ 241248 h 251900"/>
              <a:gd name="connsiteX119" fmla="*/ 622614 w 2183882"/>
              <a:gd name="connsiteY119" fmla="*/ 245983 h 251900"/>
              <a:gd name="connsiteX120" fmla="*/ 618175 w 2183882"/>
              <a:gd name="connsiteY120" fmla="*/ 247166 h 251900"/>
              <a:gd name="connsiteX121" fmla="*/ 590655 w 2183882"/>
              <a:gd name="connsiteY121" fmla="*/ 247166 h 251900"/>
              <a:gd name="connsiteX122" fmla="*/ 584737 w 2183882"/>
              <a:gd name="connsiteY122" fmla="*/ 240951 h 251900"/>
              <a:gd name="connsiteX123" fmla="*/ 584737 w 2183882"/>
              <a:gd name="connsiteY123" fmla="*/ 149513 h 251900"/>
              <a:gd name="connsiteX124" fmla="*/ 563134 w 2183882"/>
              <a:gd name="connsiteY124" fmla="*/ 113706 h 251900"/>
              <a:gd name="connsiteX125" fmla="*/ 539461 w 2183882"/>
              <a:gd name="connsiteY125" fmla="*/ 123472 h 251900"/>
              <a:gd name="connsiteX126" fmla="*/ 530879 w 2183882"/>
              <a:gd name="connsiteY126" fmla="*/ 150106 h 251900"/>
              <a:gd name="connsiteX127" fmla="*/ 799870 w 2183882"/>
              <a:gd name="connsiteY127" fmla="*/ 169931 h 251900"/>
              <a:gd name="connsiteX128" fmla="*/ 798094 w 2183882"/>
              <a:gd name="connsiteY128" fmla="*/ 175554 h 251900"/>
              <a:gd name="connsiteX129" fmla="*/ 793359 w 2183882"/>
              <a:gd name="connsiteY129" fmla="*/ 177330 h 251900"/>
              <a:gd name="connsiteX130" fmla="*/ 700736 w 2183882"/>
              <a:gd name="connsiteY130" fmla="*/ 177330 h 251900"/>
              <a:gd name="connsiteX131" fmla="*/ 713165 w 2183882"/>
              <a:gd name="connsiteY131" fmla="*/ 206626 h 251900"/>
              <a:gd name="connsiteX132" fmla="*/ 738318 w 2183882"/>
              <a:gd name="connsiteY132" fmla="*/ 216687 h 251900"/>
              <a:gd name="connsiteX133" fmla="*/ 761991 w 2183882"/>
              <a:gd name="connsiteY133" fmla="*/ 214024 h 251900"/>
              <a:gd name="connsiteX134" fmla="*/ 781818 w 2183882"/>
              <a:gd name="connsiteY134" fmla="*/ 204850 h 251900"/>
              <a:gd name="connsiteX135" fmla="*/ 787441 w 2183882"/>
              <a:gd name="connsiteY135" fmla="*/ 203371 h 251900"/>
              <a:gd name="connsiteX136" fmla="*/ 788920 w 2183882"/>
              <a:gd name="connsiteY136" fmla="*/ 209585 h 251900"/>
              <a:gd name="connsiteX137" fmla="*/ 788920 w 2183882"/>
              <a:gd name="connsiteY137" fmla="*/ 231779 h 251900"/>
              <a:gd name="connsiteX138" fmla="*/ 788033 w 2183882"/>
              <a:gd name="connsiteY138" fmla="*/ 236218 h 251900"/>
              <a:gd name="connsiteX139" fmla="*/ 784778 w 2183882"/>
              <a:gd name="connsiteY139" fmla="*/ 239472 h 251900"/>
              <a:gd name="connsiteX140" fmla="*/ 762879 w 2183882"/>
              <a:gd name="connsiteY140" fmla="*/ 248350 h 251900"/>
              <a:gd name="connsiteX141" fmla="*/ 737134 w 2183882"/>
              <a:gd name="connsiteY141" fmla="*/ 251310 h 251900"/>
              <a:gd name="connsiteX142" fmla="*/ 680911 w 2183882"/>
              <a:gd name="connsiteY142" fmla="*/ 228523 h 251900"/>
              <a:gd name="connsiteX143" fmla="*/ 660493 w 2183882"/>
              <a:gd name="connsiteY143" fmla="*/ 163717 h 251900"/>
              <a:gd name="connsiteX144" fmla="*/ 664635 w 2183882"/>
              <a:gd name="connsiteY144" fmla="*/ 132349 h 251900"/>
              <a:gd name="connsiteX145" fmla="*/ 677951 w 2183882"/>
              <a:gd name="connsiteY145" fmla="*/ 104237 h 251900"/>
              <a:gd name="connsiteX146" fmla="*/ 700441 w 2183882"/>
              <a:gd name="connsiteY146" fmla="*/ 83819 h 251900"/>
              <a:gd name="connsiteX147" fmla="*/ 732104 w 2183882"/>
              <a:gd name="connsiteY147" fmla="*/ 75829 h 251900"/>
              <a:gd name="connsiteX148" fmla="*/ 763472 w 2183882"/>
              <a:gd name="connsiteY148" fmla="*/ 82635 h 251900"/>
              <a:gd name="connsiteX149" fmla="*/ 784482 w 2183882"/>
              <a:gd name="connsiteY149" fmla="*/ 100983 h 251900"/>
              <a:gd name="connsiteX150" fmla="*/ 796319 w 2183882"/>
              <a:gd name="connsiteY150" fmla="*/ 127910 h 251900"/>
              <a:gd name="connsiteX151" fmla="*/ 799870 w 2183882"/>
              <a:gd name="connsiteY151" fmla="*/ 160166 h 251900"/>
              <a:gd name="connsiteX152" fmla="*/ 732992 w 2183882"/>
              <a:gd name="connsiteY152" fmla="*/ 110155 h 251900"/>
              <a:gd name="connsiteX153" fmla="*/ 721451 w 2183882"/>
              <a:gd name="connsiteY153" fmla="*/ 113115 h 251900"/>
              <a:gd name="connsiteX154" fmla="*/ 711982 w 2183882"/>
              <a:gd name="connsiteY154" fmla="*/ 120808 h 251900"/>
              <a:gd name="connsiteX155" fmla="*/ 705175 w 2183882"/>
              <a:gd name="connsiteY155" fmla="*/ 131758 h 251900"/>
              <a:gd name="connsiteX156" fmla="*/ 701329 w 2183882"/>
              <a:gd name="connsiteY156" fmla="*/ 144778 h 251900"/>
              <a:gd name="connsiteX157" fmla="*/ 761400 w 2183882"/>
              <a:gd name="connsiteY157" fmla="*/ 144778 h 251900"/>
              <a:gd name="connsiteX158" fmla="*/ 759328 w 2183882"/>
              <a:gd name="connsiteY158" fmla="*/ 132645 h 251900"/>
              <a:gd name="connsiteX159" fmla="*/ 754002 w 2183882"/>
              <a:gd name="connsiteY159" fmla="*/ 121696 h 251900"/>
              <a:gd name="connsiteX160" fmla="*/ 745421 w 2183882"/>
              <a:gd name="connsiteY160" fmla="*/ 113411 h 251900"/>
              <a:gd name="connsiteX161" fmla="*/ 732992 w 2183882"/>
              <a:gd name="connsiteY161" fmla="*/ 110155 h 251900"/>
              <a:gd name="connsiteX162" fmla="*/ 911431 w 2183882"/>
              <a:gd name="connsiteY162" fmla="*/ 116962 h 251900"/>
              <a:gd name="connsiteX163" fmla="*/ 901074 w 2183882"/>
              <a:gd name="connsiteY163" fmla="*/ 114299 h 251900"/>
              <a:gd name="connsiteX164" fmla="*/ 892788 w 2183882"/>
              <a:gd name="connsiteY164" fmla="*/ 114890 h 251900"/>
              <a:gd name="connsiteX165" fmla="*/ 881247 w 2183882"/>
              <a:gd name="connsiteY165" fmla="*/ 122584 h 251900"/>
              <a:gd name="connsiteX166" fmla="*/ 874738 w 2183882"/>
              <a:gd name="connsiteY166" fmla="*/ 135012 h 251900"/>
              <a:gd name="connsiteX167" fmla="*/ 872074 w 2183882"/>
              <a:gd name="connsiteY167" fmla="*/ 149809 h 251900"/>
              <a:gd name="connsiteX168" fmla="*/ 871482 w 2183882"/>
              <a:gd name="connsiteY168" fmla="*/ 164605 h 251900"/>
              <a:gd name="connsiteX169" fmla="*/ 871482 w 2183882"/>
              <a:gd name="connsiteY169" fmla="*/ 240951 h 251900"/>
              <a:gd name="connsiteX170" fmla="*/ 870299 w 2183882"/>
              <a:gd name="connsiteY170" fmla="*/ 245687 h 251900"/>
              <a:gd name="connsiteX171" fmla="*/ 866155 w 2183882"/>
              <a:gd name="connsiteY171" fmla="*/ 247166 h 251900"/>
              <a:gd name="connsiteX172" fmla="*/ 837747 w 2183882"/>
              <a:gd name="connsiteY172" fmla="*/ 247166 h 251900"/>
              <a:gd name="connsiteX173" fmla="*/ 833605 w 2183882"/>
              <a:gd name="connsiteY173" fmla="*/ 245982 h 251900"/>
              <a:gd name="connsiteX174" fmla="*/ 832717 w 2183882"/>
              <a:gd name="connsiteY174" fmla="*/ 240655 h 251900"/>
              <a:gd name="connsiteX175" fmla="*/ 832717 w 2183882"/>
              <a:gd name="connsiteY175" fmla="*/ 123472 h 251900"/>
              <a:gd name="connsiteX176" fmla="*/ 832420 w 2183882"/>
              <a:gd name="connsiteY176" fmla="*/ 103646 h 251900"/>
              <a:gd name="connsiteX177" fmla="*/ 832126 w 2183882"/>
              <a:gd name="connsiteY177" fmla="*/ 86482 h 251900"/>
              <a:gd name="connsiteX178" fmla="*/ 833308 w 2183882"/>
              <a:gd name="connsiteY178" fmla="*/ 81452 h 251900"/>
              <a:gd name="connsiteX179" fmla="*/ 837747 w 2183882"/>
              <a:gd name="connsiteY179" fmla="*/ 80268 h 251900"/>
              <a:gd name="connsiteX180" fmla="*/ 866155 w 2183882"/>
              <a:gd name="connsiteY180" fmla="*/ 80268 h 251900"/>
              <a:gd name="connsiteX181" fmla="*/ 870594 w 2183882"/>
              <a:gd name="connsiteY181" fmla="*/ 85003 h 251900"/>
              <a:gd name="connsiteX182" fmla="*/ 870594 w 2183882"/>
              <a:gd name="connsiteY182" fmla="*/ 96248 h 251900"/>
              <a:gd name="connsiteX183" fmla="*/ 880359 w 2183882"/>
              <a:gd name="connsiteY183" fmla="*/ 85298 h 251900"/>
              <a:gd name="connsiteX184" fmla="*/ 892788 w 2183882"/>
              <a:gd name="connsiteY184" fmla="*/ 78789 h 251900"/>
              <a:gd name="connsiteX185" fmla="*/ 904921 w 2183882"/>
              <a:gd name="connsiteY185" fmla="*/ 78196 h 251900"/>
              <a:gd name="connsiteX186" fmla="*/ 914390 w 2183882"/>
              <a:gd name="connsiteY186" fmla="*/ 80859 h 251900"/>
              <a:gd name="connsiteX187" fmla="*/ 916166 w 2183882"/>
              <a:gd name="connsiteY187" fmla="*/ 83228 h 251900"/>
              <a:gd name="connsiteX188" fmla="*/ 916757 w 2183882"/>
              <a:gd name="connsiteY188" fmla="*/ 86482 h 251900"/>
              <a:gd name="connsiteX189" fmla="*/ 916757 w 2183882"/>
              <a:gd name="connsiteY189" fmla="*/ 112227 h 251900"/>
              <a:gd name="connsiteX190" fmla="*/ 915575 w 2183882"/>
              <a:gd name="connsiteY190" fmla="*/ 116962 h 251900"/>
              <a:gd name="connsiteX191" fmla="*/ 911431 w 2183882"/>
              <a:gd name="connsiteY191" fmla="*/ 116962 h 251900"/>
              <a:gd name="connsiteX192" fmla="*/ 1179238 w 2183882"/>
              <a:gd name="connsiteY192" fmla="*/ 244208 h 251900"/>
              <a:gd name="connsiteX193" fmla="*/ 1158819 w 2183882"/>
              <a:gd name="connsiteY193" fmla="*/ 249238 h 251900"/>
              <a:gd name="connsiteX194" fmla="*/ 1131299 w 2183882"/>
              <a:gd name="connsiteY194" fmla="*/ 251310 h 251900"/>
              <a:gd name="connsiteX195" fmla="*/ 1084544 w 2183882"/>
              <a:gd name="connsiteY195" fmla="*/ 242727 h 251900"/>
              <a:gd name="connsiteX196" fmla="*/ 1048441 w 2183882"/>
              <a:gd name="connsiteY196" fmla="*/ 219054 h 251900"/>
              <a:gd name="connsiteX197" fmla="*/ 1024768 w 2183882"/>
              <a:gd name="connsiteY197" fmla="*/ 181768 h 251900"/>
              <a:gd name="connsiteX198" fmla="*/ 1016482 w 2183882"/>
              <a:gd name="connsiteY198" fmla="*/ 133237 h 251900"/>
              <a:gd name="connsiteX199" fmla="*/ 1024768 w 2183882"/>
              <a:gd name="connsiteY199" fmla="*/ 85595 h 251900"/>
              <a:gd name="connsiteX200" fmla="*/ 1048441 w 2183882"/>
              <a:gd name="connsiteY200" fmla="*/ 48309 h 251900"/>
              <a:gd name="connsiteX201" fmla="*/ 1084544 w 2183882"/>
              <a:gd name="connsiteY201" fmla="*/ 24043 h 251900"/>
              <a:gd name="connsiteX202" fmla="*/ 1131299 w 2183882"/>
              <a:gd name="connsiteY202" fmla="*/ 15462 h 251900"/>
              <a:gd name="connsiteX203" fmla="*/ 1157044 w 2183882"/>
              <a:gd name="connsiteY203" fmla="*/ 17237 h 251900"/>
              <a:gd name="connsiteX204" fmla="*/ 1180125 w 2183882"/>
              <a:gd name="connsiteY204" fmla="*/ 21973 h 251900"/>
              <a:gd name="connsiteX205" fmla="*/ 1184269 w 2183882"/>
              <a:gd name="connsiteY205" fmla="*/ 25524 h 251900"/>
              <a:gd name="connsiteX206" fmla="*/ 1184564 w 2183882"/>
              <a:gd name="connsiteY206" fmla="*/ 30554 h 251900"/>
              <a:gd name="connsiteX207" fmla="*/ 1183973 w 2183882"/>
              <a:gd name="connsiteY207" fmla="*/ 56002 h 251900"/>
              <a:gd name="connsiteX208" fmla="*/ 1181606 w 2183882"/>
              <a:gd name="connsiteY208" fmla="*/ 61625 h 251900"/>
              <a:gd name="connsiteX209" fmla="*/ 1173911 w 2183882"/>
              <a:gd name="connsiteY209" fmla="*/ 60737 h 251900"/>
              <a:gd name="connsiteX210" fmla="*/ 1149942 w 2183882"/>
              <a:gd name="connsiteY210" fmla="*/ 55707 h 251900"/>
              <a:gd name="connsiteX211" fmla="*/ 1128341 w 2183882"/>
              <a:gd name="connsiteY211" fmla="*/ 54227 h 251900"/>
              <a:gd name="connsiteX212" fmla="*/ 1098452 w 2183882"/>
              <a:gd name="connsiteY212" fmla="*/ 60146 h 251900"/>
              <a:gd name="connsiteX213" fmla="*/ 1076258 w 2183882"/>
              <a:gd name="connsiteY213" fmla="*/ 76421 h 251900"/>
              <a:gd name="connsiteX214" fmla="*/ 1062054 w 2183882"/>
              <a:gd name="connsiteY214" fmla="*/ 101278 h 251900"/>
              <a:gd name="connsiteX215" fmla="*/ 1057320 w 2183882"/>
              <a:gd name="connsiteY215" fmla="*/ 133237 h 251900"/>
              <a:gd name="connsiteX216" fmla="*/ 1062647 w 2183882"/>
              <a:gd name="connsiteY216" fmla="*/ 164901 h 251900"/>
              <a:gd name="connsiteX217" fmla="*/ 1077442 w 2183882"/>
              <a:gd name="connsiteY217" fmla="*/ 189758 h 251900"/>
              <a:gd name="connsiteX218" fmla="*/ 1099636 w 2183882"/>
              <a:gd name="connsiteY218" fmla="*/ 206626 h 251900"/>
              <a:gd name="connsiteX219" fmla="*/ 1128044 w 2183882"/>
              <a:gd name="connsiteY219" fmla="*/ 214319 h 251900"/>
              <a:gd name="connsiteX220" fmla="*/ 1155268 w 2183882"/>
              <a:gd name="connsiteY220" fmla="*/ 213431 h 251900"/>
              <a:gd name="connsiteX221" fmla="*/ 1176574 w 2183882"/>
              <a:gd name="connsiteY221" fmla="*/ 207810 h 251900"/>
              <a:gd name="connsiteX222" fmla="*/ 1181606 w 2183882"/>
              <a:gd name="connsiteY222" fmla="*/ 207217 h 251900"/>
              <a:gd name="connsiteX223" fmla="*/ 1183085 w 2183882"/>
              <a:gd name="connsiteY223" fmla="*/ 210768 h 251900"/>
              <a:gd name="connsiteX224" fmla="*/ 1184564 w 2183882"/>
              <a:gd name="connsiteY224" fmla="*/ 237400 h 251900"/>
              <a:gd name="connsiteX225" fmla="*/ 1183676 w 2183882"/>
              <a:gd name="connsiteY225" fmla="*/ 241839 h 251900"/>
              <a:gd name="connsiteX226" fmla="*/ 1179238 w 2183882"/>
              <a:gd name="connsiteY226" fmla="*/ 244208 h 251900"/>
              <a:gd name="connsiteX227" fmla="*/ 1320985 w 2183882"/>
              <a:gd name="connsiteY227" fmla="*/ 247166 h 251900"/>
              <a:gd name="connsiteX228" fmla="*/ 1316245 w 2183882"/>
              <a:gd name="connsiteY228" fmla="*/ 245983 h 251900"/>
              <a:gd name="connsiteX229" fmla="*/ 1315072 w 2183882"/>
              <a:gd name="connsiteY229" fmla="*/ 241248 h 251900"/>
              <a:gd name="connsiteX230" fmla="*/ 1315072 w 2183882"/>
              <a:gd name="connsiteY230" fmla="*/ 147146 h 251900"/>
              <a:gd name="connsiteX231" fmla="*/ 1292878 w 2183882"/>
              <a:gd name="connsiteY231" fmla="*/ 109564 h 251900"/>
              <a:gd name="connsiteX232" fmla="*/ 1272460 w 2183882"/>
              <a:gd name="connsiteY232" fmla="*/ 114594 h 251900"/>
              <a:gd name="connsiteX233" fmla="*/ 1260919 w 2183882"/>
              <a:gd name="connsiteY233" fmla="*/ 127910 h 251900"/>
              <a:gd name="connsiteX234" fmla="*/ 1260919 w 2183882"/>
              <a:gd name="connsiteY234" fmla="*/ 241248 h 251900"/>
              <a:gd name="connsiteX235" fmla="*/ 1259429 w 2183882"/>
              <a:gd name="connsiteY235" fmla="*/ 245983 h 251900"/>
              <a:gd name="connsiteX236" fmla="*/ 1254990 w 2183882"/>
              <a:gd name="connsiteY236" fmla="*/ 247166 h 251900"/>
              <a:gd name="connsiteX237" fmla="*/ 1227771 w 2183882"/>
              <a:gd name="connsiteY237" fmla="*/ 247166 h 251900"/>
              <a:gd name="connsiteX238" fmla="*/ 1223332 w 2183882"/>
              <a:gd name="connsiteY238" fmla="*/ 245983 h 251900"/>
              <a:gd name="connsiteX239" fmla="*/ 1222143 w 2183882"/>
              <a:gd name="connsiteY239" fmla="*/ 241248 h 251900"/>
              <a:gd name="connsiteX240" fmla="*/ 1222143 w 2183882"/>
              <a:gd name="connsiteY240" fmla="*/ 8951 h 251900"/>
              <a:gd name="connsiteX241" fmla="*/ 1227771 w 2183882"/>
              <a:gd name="connsiteY241" fmla="*/ 3033 h 251900"/>
              <a:gd name="connsiteX242" fmla="*/ 1254990 w 2183882"/>
              <a:gd name="connsiteY242" fmla="*/ 3033 h 251900"/>
              <a:gd name="connsiteX243" fmla="*/ 1260919 w 2183882"/>
              <a:gd name="connsiteY243" fmla="*/ 8951 h 251900"/>
              <a:gd name="connsiteX244" fmla="*/ 1260919 w 2183882"/>
              <a:gd name="connsiteY244" fmla="*/ 88849 h 251900"/>
              <a:gd name="connsiteX245" fmla="*/ 1277786 w 2183882"/>
              <a:gd name="connsiteY245" fmla="*/ 78493 h 251900"/>
              <a:gd name="connsiteX246" fmla="*/ 1295240 w 2183882"/>
              <a:gd name="connsiteY246" fmla="*/ 74350 h 251900"/>
              <a:gd name="connsiteX247" fmla="*/ 1339327 w 2183882"/>
              <a:gd name="connsiteY247" fmla="*/ 91809 h 251900"/>
              <a:gd name="connsiteX248" fmla="*/ 1353832 w 2183882"/>
              <a:gd name="connsiteY248" fmla="*/ 146850 h 251900"/>
              <a:gd name="connsiteX249" fmla="*/ 1353832 w 2183882"/>
              <a:gd name="connsiteY249" fmla="*/ 241248 h 251900"/>
              <a:gd name="connsiteX250" fmla="*/ 1352358 w 2183882"/>
              <a:gd name="connsiteY250" fmla="*/ 245983 h 251900"/>
              <a:gd name="connsiteX251" fmla="*/ 1348204 w 2183882"/>
              <a:gd name="connsiteY251" fmla="*/ 247166 h 251900"/>
              <a:gd name="connsiteX252" fmla="*/ 1488771 w 2183882"/>
              <a:gd name="connsiteY252" fmla="*/ 247759 h 251900"/>
              <a:gd name="connsiteX253" fmla="*/ 1485220 w 2183882"/>
              <a:gd name="connsiteY253" fmla="*/ 247166 h 251900"/>
              <a:gd name="connsiteX254" fmla="*/ 1484633 w 2183882"/>
              <a:gd name="connsiteY254" fmla="*/ 243615 h 251900"/>
              <a:gd name="connsiteX255" fmla="*/ 1484633 w 2183882"/>
              <a:gd name="connsiteY255" fmla="*/ 230891 h 251900"/>
              <a:gd name="connsiteX256" fmla="*/ 1468051 w 2183882"/>
              <a:gd name="connsiteY256" fmla="*/ 244502 h 251900"/>
              <a:gd name="connsiteX257" fmla="*/ 1445572 w 2183882"/>
              <a:gd name="connsiteY257" fmla="*/ 250125 h 251900"/>
              <a:gd name="connsiteX258" fmla="*/ 1422189 w 2183882"/>
              <a:gd name="connsiteY258" fmla="*/ 246574 h 251900"/>
              <a:gd name="connsiteX259" fmla="*/ 1403546 w 2183882"/>
              <a:gd name="connsiteY259" fmla="*/ 235921 h 251900"/>
              <a:gd name="connsiteX260" fmla="*/ 1392307 w 2183882"/>
              <a:gd name="connsiteY260" fmla="*/ 218758 h 251900"/>
              <a:gd name="connsiteX261" fmla="*/ 1388153 w 2183882"/>
              <a:gd name="connsiteY261" fmla="*/ 195381 h 251900"/>
              <a:gd name="connsiteX262" fmla="*/ 1395556 w 2183882"/>
              <a:gd name="connsiteY262" fmla="*/ 167564 h 251900"/>
              <a:gd name="connsiteX263" fmla="*/ 1415087 w 2183882"/>
              <a:gd name="connsiteY263" fmla="*/ 148329 h 251900"/>
              <a:gd name="connsiteX264" fmla="*/ 1444383 w 2183882"/>
              <a:gd name="connsiteY264" fmla="*/ 138268 h 251900"/>
              <a:gd name="connsiteX265" fmla="*/ 1481669 w 2183882"/>
              <a:gd name="connsiteY265" fmla="*/ 136197 h 251900"/>
              <a:gd name="connsiteX266" fmla="*/ 1461551 w 2183882"/>
              <a:gd name="connsiteY266" fmla="*/ 110452 h 251900"/>
              <a:gd name="connsiteX267" fmla="*/ 1449408 w 2183882"/>
              <a:gd name="connsiteY267" fmla="*/ 110748 h 251900"/>
              <a:gd name="connsiteX268" fmla="*/ 1437582 w 2183882"/>
              <a:gd name="connsiteY268" fmla="*/ 113706 h 251900"/>
              <a:gd name="connsiteX269" fmla="*/ 1426628 w 2183882"/>
              <a:gd name="connsiteY269" fmla="*/ 118145 h 251900"/>
              <a:gd name="connsiteX270" fmla="*/ 1417164 w 2183882"/>
              <a:gd name="connsiteY270" fmla="*/ 123177 h 251900"/>
              <a:gd name="connsiteX271" fmla="*/ 1408286 w 2183882"/>
              <a:gd name="connsiteY271" fmla="*/ 127319 h 251900"/>
              <a:gd name="connsiteX272" fmla="*/ 1405623 w 2183882"/>
              <a:gd name="connsiteY272" fmla="*/ 121401 h 251900"/>
              <a:gd name="connsiteX273" fmla="*/ 1405623 w 2183882"/>
              <a:gd name="connsiteY273" fmla="*/ 96839 h 251900"/>
              <a:gd name="connsiteX274" fmla="*/ 1406209 w 2183882"/>
              <a:gd name="connsiteY274" fmla="*/ 91512 h 251900"/>
              <a:gd name="connsiteX275" fmla="*/ 1410648 w 2183882"/>
              <a:gd name="connsiteY275" fmla="*/ 87961 h 251900"/>
              <a:gd name="connsiteX276" fmla="*/ 1431368 w 2183882"/>
              <a:gd name="connsiteY276" fmla="*/ 79677 h 251900"/>
              <a:gd name="connsiteX277" fmla="*/ 1459776 w 2183882"/>
              <a:gd name="connsiteY277" fmla="*/ 75829 h 251900"/>
              <a:gd name="connsiteX278" fmla="*/ 1504750 w 2183882"/>
              <a:gd name="connsiteY278" fmla="*/ 91218 h 251900"/>
              <a:gd name="connsiteX279" fmla="*/ 1519842 w 2183882"/>
              <a:gd name="connsiteY279" fmla="*/ 138860 h 251900"/>
              <a:gd name="connsiteX280" fmla="*/ 1519842 w 2183882"/>
              <a:gd name="connsiteY280" fmla="*/ 206329 h 251900"/>
              <a:gd name="connsiteX281" fmla="*/ 1519842 w 2183882"/>
              <a:gd name="connsiteY281" fmla="*/ 214912 h 251900"/>
              <a:gd name="connsiteX282" fmla="*/ 1519842 w 2183882"/>
              <a:gd name="connsiteY282" fmla="*/ 224084 h 251900"/>
              <a:gd name="connsiteX283" fmla="*/ 1520143 w 2183882"/>
              <a:gd name="connsiteY283" fmla="*/ 232962 h 251900"/>
              <a:gd name="connsiteX284" fmla="*/ 1520730 w 2183882"/>
              <a:gd name="connsiteY284" fmla="*/ 240657 h 251900"/>
              <a:gd name="connsiteX285" fmla="*/ 1520143 w 2183882"/>
              <a:gd name="connsiteY285" fmla="*/ 247166 h 251900"/>
              <a:gd name="connsiteX286" fmla="*/ 1515990 w 2183882"/>
              <a:gd name="connsiteY286" fmla="*/ 247759 h 251900"/>
              <a:gd name="connsiteX287" fmla="*/ 1484633 w 2183882"/>
              <a:gd name="connsiteY287" fmla="*/ 166084 h 251900"/>
              <a:gd name="connsiteX288" fmla="*/ 1456812 w 2183882"/>
              <a:gd name="connsiteY288" fmla="*/ 168747 h 251900"/>
              <a:gd name="connsiteX289" fmla="*/ 1439056 w 2183882"/>
              <a:gd name="connsiteY289" fmla="*/ 174666 h 251900"/>
              <a:gd name="connsiteX290" fmla="*/ 1430179 w 2183882"/>
              <a:gd name="connsiteY290" fmla="*/ 183839 h 251900"/>
              <a:gd name="connsiteX291" fmla="*/ 1427817 w 2183882"/>
              <a:gd name="connsiteY291" fmla="*/ 195676 h 251900"/>
              <a:gd name="connsiteX292" fmla="*/ 1433429 w 2183882"/>
              <a:gd name="connsiteY292" fmla="*/ 210471 h 251900"/>
              <a:gd name="connsiteX293" fmla="*/ 1449123 w 2183882"/>
              <a:gd name="connsiteY293" fmla="*/ 215503 h 251900"/>
              <a:gd name="connsiteX294" fmla="*/ 1474567 w 2183882"/>
              <a:gd name="connsiteY294" fmla="*/ 203962 h 251900"/>
              <a:gd name="connsiteX295" fmla="*/ 1484633 w 2183882"/>
              <a:gd name="connsiteY295" fmla="*/ 166084 h 251900"/>
              <a:gd name="connsiteX296" fmla="*/ 1751546 w 2183882"/>
              <a:gd name="connsiteY296" fmla="*/ 247166 h 251900"/>
              <a:gd name="connsiteX297" fmla="*/ 1746806 w 2183882"/>
              <a:gd name="connsiteY297" fmla="*/ 245687 h 251900"/>
              <a:gd name="connsiteX298" fmla="*/ 1745332 w 2183882"/>
              <a:gd name="connsiteY298" fmla="*/ 240951 h 251900"/>
              <a:gd name="connsiteX299" fmla="*/ 1745332 w 2183882"/>
              <a:gd name="connsiteY299" fmla="*/ 141523 h 251900"/>
              <a:gd name="connsiteX300" fmla="*/ 1738816 w 2183882"/>
              <a:gd name="connsiteY300" fmla="*/ 122584 h 251900"/>
              <a:gd name="connsiteX301" fmla="*/ 1722551 w 2183882"/>
              <a:gd name="connsiteY301" fmla="*/ 115187 h 251900"/>
              <a:gd name="connsiteX302" fmla="*/ 1709235 w 2183882"/>
              <a:gd name="connsiteY302" fmla="*/ 118738 h 251900"/>
              <a:gd name="connsiteX303" fmla="*/ 1699169 w 2183882"/>
              <a:gd name="connsiteY303" fmla="*/ 127910 h 251900"/>
              <a:gd name="connsiteX304" fmla="*/ 1692653 w 2183882"/>
              <a:gd name="connsiteY304" fmla="*/ 141523 h 251900"/>
              <a:gd name="connsiteX305" fmla="*/ 1690592 w 2183882"/>
              <a:gd name="connsiteY305" fmla="*/ 157503 h 251900"/>
              <a:gd name="connsiteX306" fmla="*/ 1690592 w 2183882"/>
              <a:gd name="connsiteY306" fmla="*/ 241248 h 251900"/>
              <a:gd name="connsiteX307" fmla="*/ 1684964 w 2183882"/>
              <a:gd name="connsiteY307" fmla="*/ 247166 h 251900"/>
              <a:gd name="connsiteX308" fmla="*/ 1657143 w 2183882"/>
              <a:gd name="connsiteY308" fmla="*/ 247166 h 251900"/>
              <a:gd name="connsiteX309" fmla="*/ 1652419 w 2183882"/>
              <a:gd name="connsiteY309" fmla="*/ 245687 h 251900"/>
              <a:gd name="connsiteX310" fmla="*/ 1650928 w 2183882"/>
              <a:gd name="connsiteY310" fmla="*/ 240951 h 251900"/>
              <a:gd name="connsiteX311" fmla="*/ 1650928 w 2183882"/>
              <a:gd name="connsiteY311" fmla="*/ 141523 h 251900"/>
              <a:gd name="connsiteX312" fmla="*/ 1645317 w 2183882"/>
              <a:gd name="connsiteY312" fmla="*/ 121401 h 251900"/>
              <a:gd name="connsiteX313" fmla="*/ 1629622 w 2183882"/>
              <a:gd name="connsiteY313" fmla="*/ 115187 h 251900"/>
              <a:gd name="connsiteX314" fmla="*/ 1607143 w 2183882"/>
              <a:gd name="connsiteY314" fmla="*/ 124952 h 251900"/>
              <a:gd name="connsiteX315" fmla="*/ 1598852 w 2183882"/>
              <a:gd name="connsiteY315" fmla="*/ 147737 h 251900"/>
              <a:gd name="connsiteX316" fmla="*/ 1598852 w 2183882"/>
              <a:gd name="connsiteY316" fmla="*/ 241248 h 251900"/>
              <a:gd name="connsiteX317" fmla="*/ 1597663 w 2183882"/>
              <a:gd name="connsiteY317" fmla="*/ 245983 h 251900"/>
              <a:gd name="connsiteX318" fmla="*/ 1593224 w 2183882"/>
              <a:gd name="connsiteY318" fmla="*/ 247166 h 251900"/>
              <a:gd name="connsiteX319" fmla="*/ 1565704 w 2183882"/>
              <a:gd name="connsiteY319" fmla="*/ 247166 h 251900"/>
              <a:gd name="connsiteX320" fmla="*/ 1560980 w 2183882"/>
              <a:gd name="connsiteY320" fmla="*/ 245687 h 251900"/>
              <a:gd name="connsiteX321" fmla="*/ 1559791 w 2183882"/>
              <a:gd name="connsiteY321" fmla="*/ 240951 h 251900"/>
              <a:gd name="connsiteX322" fmla="*/ 1559791 w 2183882"/>
              <a:gd name="connsiteY322" fmla="*/ 125249 h 251900"/>
              <a:gd name="connsiteX323" fmla="*/ 1559791 w 2183882"/>
              <a:gd name="connsiteY323" fmla="*/ 103053 h 251900"/>
              <a:gd name="connsiteX324" fmla="*/ 1559204 w 2183882"/>
              <a:gd name="connsiteY324" fmla="*/ 85891 h 251900"/>
              <a:gd name="connsiteX325" fmla="*/ 1559791 w 2183882"/>
              <a:gd name="connsiteY325" fmla="*/ 81452 h 251900"/>
              <a:gd name="connsiteX326" fmla="*/ 1565704 w 2183882"/>
              <a:gd name="connsiteY326" fmla="*/ 79973 h 251900"/>
              <a:gd name="connsiteX327" fmla="*/ 1593224 w 2183882"/>
              <a:gd name="connsiteY327" fmla="*/ 79973 h 251900"/>
              <a:gd name="connsiteX328" fmla="*/ 1597378 w 2183882"/>
              <a:gd name="connsiteY328" fmla="*/ 80564 h 251900"/>
              <a:gd name="connsiteX329" fmla="*/ 1598266 w 2183882"/>
              <a:gd name="connsiteY329" fmla="*/ 83819 h 251900"/>
              <a:gd name="connsiteX330" fmla="*/ 1598266 w 2183882"/>
              <a:gd name="connsiteY330" fmla="*/ 95953 h 251900"/>
              <a:gd name="connsiteX331" fmla="*/ 1613944 w 2183882"/>
              <a:gd name="connsiteY331" fmla="*/ 84115 h 251900"/>
              <a:gd name="connsiteX332" fmla="*/ 1632888 w 2183882"/>
              <a:gd name="connsiteY332" fmla="*/ 78789 h 251900"/>
              <a:gd name="connsiteX333" fmla="*/ 1659521 w 2183882"/>
              <a:gd name="connsiteY333" fmla="*/ 86186 h 251900"/>
              <a:gd name="connsiteX334" fmla="*/ 1679051 w 2183882"/>
              <a:gd name="connsiteY334" fmla="*/ 106013 h 251900"/>
              <a:gd name="connsiteX335" fmla="*/ 1687929 w 2183882"/>
              <a:gd name="connsiteY335" fmla="*/ 95360 h 251900"/>
              <a:gd name="connsiteX336" fmla="*/ 1698582 w 2183882"/>
              <a:gd name="connsiteY336" fmla="*/ 86482 h 251900"/>
              <a:gd name="connsiteX337" fmla="*/ 1711010 w 2183882"/>
              <a:gd name="connsiteY337" fmla="*/ 80268 h 251900"/>
              <a:gd name="connsiteX338" fmla="*/ 1724913 w 2183882"/>
              <a:gd name="connsiteY338" fmla="*/ 77901 h 251900"/>
              <a:gd name="connsiteX339" fmla="*/ 1749184 w 2183882"/>
              <a:gd name="connsiteY339" fmla="*/ 81747 h 251900"/>
              <a:gd name="connsiteX340" fmla="*/ 1767827 w 2183882"/>
              <a:gd name="connsiteY340" fmla="*/ 92993 h 251900"/>
              <a:gd name="connsiteX341" fmla="*/ 1779954 w 2183882"/>
              <a:gd name="connsiteY341" fmla="*/ 111339 h 251900"/>
              <a:gd name="connsiteX342" fmla="*/ 1784393 w 2183882"/>
              <a:gd name="connsiteY342" fmla="*/ 135902 h 251900"/>
              <a:gd name="connsiteX343" fmla="*/ 1784393 w 2183882"/>
              <a:gd name="connsiteY343" fmla="*/ 241248 h 251900"/>
              <a:gd name="connsiteX344" fmla="*/ 1782918 w 2183882"/>
              <a:gd name="connsiteY344" fmla="*/ 245983 h 251900"/>
              <a:gd name="connsiteX345" fmla="*/ 1778480 w 2183882"/>
              <a:gd name="connsiteY345" fmla="*/ 247166 h 251900"/>
              <a:gd name="connsiteX346" fmla="*/ 1911342 w 2183882"/>
              <a:gd name="connsiteY346" fmla="*/ 35584 h 251900"/>
              <a:gd name="connsiteX347" fmla="*/ 1909868 w 2183882"/>
              <a:gd name="connsiteY347" fmla="*/ 39135 h 251900"/>
              <a:gd name="connsiteX348" fmla="*/ 1906317 w 2183882"/>
              <a:gd name="connsiteY348" fmla="*/ 38247 h 251900"/>
              <a:gd name="connsiteX349" fmla="*/ 1898612 w 2183882"/>
              <a:gd name="connsiteY349" fmla="*/ 35880 h 251900"/>
              <a:gd name="connsiteX350" fmla="*/ 1890337 w 2183882"/>
              <a:gd name="connsiteY350" fmla="*/ 35880 h 251900"/>
              <a:gd name="connsiteX351" fmla="*/ 1879969 w 2183882"/>
              <a:gd name="connsiteY351" fmla="*/ 47125 h 251900"/>
              <a:gd name="connsiteX352" fmla="*/ 1879081 w 2183882"/>
              <a:gd name="connsiteY352" fmla="*/ 54227 h 251900"/>
              <a:gd name="connsiteX353" fmla="*/ 1878796 w 2183882"/>
              <a:gd name="connsiteY353" fmla="*/ 64880 h 251900"/>
              <a:gd name="connsiteX354" fmla="*/ 1878796 w 2183882"/>
              <a:gd name="connsiteY354" fmla="*/ 79677 h 251900"/>
              <a:gd name="connsiteX355" fmla="*/ 1903653 w 2183882"/>
              <a:gd name="connsiteY355" fmla="*/ 79677 h 251900"/>
              <a:gd name="connsiteX356" fmla="*/ 1908092 w 2183882"/>
              <a:gd name="connsiteY356" fmla="*/ 81156 h 251900"/>
              <a:gd name="connsiteX357" fmla="*/ 1909265 w 2183882"/>
              <a:gd name="connsiteY357" fmla="*/ 85595 h 251900"/>
              <a:gd name="connsiteX358" fmla="*/ 1909265 w 2183882"/>
              <a:gd name="connsiteY358" fmla="*/ 110155 h 251900"/>
              <a:gd name="connsiteX359" fmla="*/ 1908092 w 2183882"/>
              <a:gd name="connsiteY359" fmla="*/ 114890 h 251900"/>
              <a:gd name="connsiteX360" fmla="*/ 1903653 w 2183882"/>
              <a:gd name="connsiteY360" fmla="*/ 116075 h 251900"/>
              <a:gd name="connsiteX361" fmla="*/ 1878796 w 2183882"/>
              <a:gd name="connsiteY361" fmla="*/ 116075 h 251900"/>
              <a:gd name="connsiteX362" fmla="*/ 1878796 w 2183882"/>
              <a:gd name="connsiteY362" fmla="*/ 241248 h 251900"/>
              <a:gd name="connsiteX363" fmla="*/ 1877306 w 2183882"/>
              <a:gd name="connsiteY363" fmla="*/ 245983 h 251900"/>
              <a:gd name="connsiteX364" fmla="*/ 1873168 w 2183882"/>
              <a:gd name="connsiteY364" fmla="*/ 247166 h 251900"/>
              <a:gd name="connsiteX365" fmla="*/ 1845648 w 2183882"/>
              <a:gd name="connsiteY365" fmla="*/ 247166 h 251900"/>
              <a:gd name="connsiteX366" fmla="*/ 1841209 w 2183882"/>
              <a:gd name="connsiteY366" fmla="*/ 245983 h 251900"/>
              <a:gd name="connsiteX367" fmla="*/ 1840020 w 2183882"/>
              <a:gd name="connsiteY367" fmla="*/ 241248 h 251900"/>
              <a:gd name="connsiteX368" fmla="*/ 1840020 w 2183882"/>
              <a:gd name="connsiteY368" fmla="*/ 116075 h 251900"/>
              <a:gd name="connsiteX369" fmla="*/ 1819316 w 2183882"/>
              <a:gd name="connsiteY369" fmla="*/ 116075 h 251900"/>
              <a:gd name="connsiteX370" fmla="*/ 1813689 w 2183882"/>
              <a:gd name="connsiteY370" fmla="*/ 110155 h 251900"/>
              <a:gd name="connsiteX371" fmla="*/ 1813689 w 2183882"/>
              <a:gd name="connsiteY371" fmla="*/ 85595 h 251900"/>
              <a:gd name="connsiteX372" fmla="*/ 1819316 w 2183882"/>
              <a:gd name="connsiteY372" fmla="*/ 79677 h 251900"/>
              <a:gd name="connsiteX373" fmla="*/ 1840020 w 2183882"/>
              <a:gd name="connsiteY373" fmla="*/ 79677 h 251900"/>
              <a:gd name="connsiteX374" fmla="*/ 1840020 w 2183882"/>
              <a:gd name="connsiteY374" fmla="*/ 66952 h 251900"/>
              <a:gd name="connsiteX375" fmla="*/ 1841796 w 2183882"/>
              <a:gd name="connsiteY375" fmla="*/ 42391 h 251900"/>
              <a:gd name="connsiteX376" fmla="*/ 1848898 w 2183882"/>
              <a:gd name="connsiteY376" fmla="*/ 21085 h 251900"/>
              <a:gd name="connsiteX377" fmla="*/ 1863102 w 2183882"/>
              <a:gd name="connsiteY377" fmla="*/ 6288 h 251900"/>
              <a:gd name="connsiteX378" fmla="*/ 1886485 w 2183882"/>
              <a:gd name="connsiteY378" fmla="*/ 74 h 251900"/>
              <a:gd name="connsiteX379" fmla="*/ 1899500 w 2183882"/>
              <a:gd name="connsiteY379" fmla="*/ 667 h 251900"/>
              <a:gd name="connsiteX380" fmla="*/ 1909868 w 2183882"/>
              <a:gd name="connsiteY380" fmla="*/ 3033 h 251900"/>
              <a:gd name="connsiteX381" fmla="*/ 1912531 w 2183882"/>
              <a:gd name="connsiteY381" fmla="*/ 5105 h 251900"/>
              <a:gd name="connsiteX382" fmla="*/ 1912816 w 2183882"/>
              <a:gd name="connsiteY382" fmla="*/ 8360 h 251900"/>
              <a:gd name="connsiteX383" fmla="*/ 2067000 w 2183882"/>
              <a:gd name="connsiteY383" fmla="*/ 169931 h 251900"/>
              <a:gd name="connsiteX384" fmla="*/ 2065224 w 2183882"/>
              <a:gd name="connsiteY384" fmla="*/ 175554 h 251900"/>
              <a:gd name="connsiteX385" fmla="*/ 2060484 w 2183882"/>
              <a:gd name="connsiteY385" fmla="*/ 177330 h 251900"/>
              <a:gd name="connsiteX386" fmla="*/ 1967857 w 2183882"/>
              <a:gd name="connsiteY386" fmla="*/ 177330 h 251900"/>
              <a:gd name="connsiteX387" fmla="*/ 1980286 w 2183882"/>
              <a:gd name="connsiteY387" fmla="*/ 206626 h 251900"/>
              <a:gd name="connsiteX388" fmla="*/ 2005444 w 2183882"/>
              <a:gd name="connsiteY388" fmla="*/ 216687 h 251900"/>
              <a:gd name="connsiteX389" fmla="*/ 2029112 w 2183882"/>
              <a:gd name="connsiteY389" fmla="*/ 214024 h 251900"/>
              <a:gd name="connsiteX390" fmla="*/ 2048944 w 2183882"/>
              <a:gd name="connsiteY390" fmla="*/ 204850 h 251900"/>
              <a:gd name="connsiteX391" fmla="*/ 2054571 w 2183882"/>
              <a:gd name="connsiteY391" fmla="*/ 203371 h 251900"/>
              <a:gd name="connsiteX392" fmla="*/ 2056046 w 2183882"/>
              <a:gd name="connsiteY392" fmla="*/ 209585 h 251900"/>
              <a:gd name="connsiteX393" fmla="*/ 2056046 w 2183882"/>
              <a:gd name="connsiteY393" fmla="*/ 231779 h 251900"/>
              <a:gd name="connsiteX394" fmla="*/ 2055158 w 2183882"/>
              <a:gd name="connsiteY394" fmla="*/ 236218 h 251900"/>
              <a:gd name="connsiteX395" fmla="*/ 2051908 w 2183882"/>
              <a:gd name="connsiteY395" fmla="*/ 239472 h 251900"/>
              <a:gd name="connsiteX396" fmla="*/ 2030000 w 2183882"/>
              <a:gd name="connsiteY396" fmla="*/ 248350 h 251900"/>
              <a:gd name="connsiteX397" fmla="*/ 2004255 w 2183882"/>
              <a:gd name="connsiteY397" fmla="*/ 251310 h 251900"/>
              <a:gd name="connsiteX398" fmla="*/ 1948041 w 2183882"/>
              <a:gd name="connsiteY398" fmla="*/ 228523 h 251900"/>
              <a:gd name="connsiteX399" fmla="*/ 1927623 w 2183882"/>
              <a:gd name="connsiteY399" fmla="*/ 163717 h 251900"/>
              <a:gd name="connsiteX400" fmla="*/ 1931760 w 2183882"/>
              <a:gd name="connsiteY400" fmla="*/ 132349 h 251900"/>
              <a:gd name="connsiteX401" fmla="*/ 1945076 w 2183882"/>
              <a:gd name="connsiteY401" fmla="*/ 104237 h 251900"/>
              <a:gd name="connsiteX402" fmla="*/ 1967572 w 2183882"/>
              <a:gd name="connsiteY402" fmla="*/ 83819 h 251900"/>
              <a:gd name="connsiteX403" fmla="*/ 1999229 w 2183882"/>
              <a:gd name="connsiteY403" fmla="*/ 75829 h 251900"/>
              <a:gd name="connsiteX404" fmla="*/ 2030602 w 2183882"/>
              <a:gd name="connsiteY404" fmla="*/ 82635 h 251900"/>
              <a:gd name="connsiteX405" fmla="*/ 2051607 w 2183882"/>
              <a:gd name="connsiteY405" fmla="*/ 100983 h 251900"/>
              <a:gd name="connsiteX406" fmla="*/ 2063449 w 2183882"/>
              <a:gd name="connsiteY406" fmla="*/ 127910 h 251900"/>
              <a:gd name="connsiteX407" fmla="*/ 2067000 w 2183882"/>
              <a:gd name="connsiteY407" fmla="*/ 160166 h 251900"/>
              <a:gd name="connsiteX408" fmla="*/ 2000117 w 2183882"/>
              <a:gd name="connsiteY408" fmla="*/ 110155 h 251900"/>
              <a:gd name="connsiteX409" fmla="*/ 1988576 w 2183882"/>
              <a:gd name="connsiteY409" fmla="*/ 113115 h 251900"/>
              <a:gd name="connsiteX410" fmla="*/ 1979112 w 2183882"/>
              <a:gd name="connsiteY410" fmla="*/ 120808 h 251900"/>
              <a:gd name="connsiteX411" fmla="*/ 1972296 w 2183882"/>
              <a:gd name="connsiteY411" fmla="*/ 131758 h 251900"/>
              <a:gd name="connsiteX412" fmla="*/ 1968459 w 2183882"/>
              <a:gd name="connsiteY412" fmla="*/ 144778 h 251900"/>
              <a:gd name="connsiteX413" fmla="*/ 2028525 w 2183882"/>
              <a:gd name="connsiteY413" fmla="*/ 144778 h 251900"/>
              <a:gd name="connsiteX414" fmla="*/ 2026449 w 2183882"/>
              <a:gd name="connsiteY414" fmla="*/ 132645 h 251900"/>
              <a:gd name="connsiteX415" fmla="*/ 2021122 w 2183882"/>
              <a:gd name="connsiteY415" fmla="*/ 121696 h 251900"/>
              <a:gd name="connsiteX416" fmla="*/ 2012546 w 2183882"/>
              <a:gd name="connsiteY416" fmla="*/ 113411 h 251900"/>
              <a:gd name="connsiteX417" fmla="*/ 2000117 w 2183882"/>
              <a:gd name="connsiteY417" fmla="*/ 110155 h 251900"/>
              <a:gd name="connsiteX418" fmla="*/ 2178556 w 2183882"/>
              <a:gd name="connsiteY418" fmla="*/ 116962 h 251900"/>
              <a:gd name="connsiteX419" fmla="*/ 2168204 w 2183882"/>
              <a:gd name="connsiteY419" fmla="*/ 114299 h 251900"/>
              <a:gd name="connsiteX420" fmla="*/ 2159913 w 2183882"/>
              <a:gd name="connsiteY420" fmla="*/ 114890 h 251900"/>
              <a:gd name="connsiteX421" fmla="*/ 2148372 w 2183882"/>
              <a:gd name="connsiteY421" fmla="*/ 122584 h 251900"/>
              <a:gd name="connsiteX422" fmla="*/ 2141857 w 2183882"/>
              <a:gd name="connsiteY422" fmla="*/ 135012 h 251900"/>
              <a:gd name="connsiteX423" fmla="*/ 2139193 w 2183882"/>
              <a:gd name="connsiteY423" fmla="*/ 149809 h 251900"/>
              <a:gd name="connsiteX424" fmla="*/ 2138607 w 2183882"/>
              <a:gd name="connsiteY424" fmla="*/ 164605 h 251900"/>
              <a:gd name="connsiteX425" fmla="*/ 2138607 w 2183882"/>
              <a:gd name="connsiteY425" fmla="*/ 240951 h 251900"/>
              <a:gd name="connsiteX426" fmla="*/ 2137418 w 2183882"/>
              <a:gd name="connsiteY426" fmla="*/ 245687 h 251900"/>
              <a:gd name="connsiteX427" fmla="*/ 2133281 w 2183882"/>
              <a:gd name="connsiteY427" fmla="*/ 247166 h 251900"/>
              <a:gd name="connsiteX428" fmla="*/ 2104872 w 2183882"/>
              <a:gd name="connsiteY428" fmla="*/ 247166 h 251900"/>
              <a:gd name="connsiteX429" fmla="*/ 2100735 w 2183882"/>
              <a:gd name="connsiteY429" fmla="*/ 245982 h 251900"/>
              <a:gd name="connsiteX430" fmla="*/ 2099847 w 2183882"/>
              <a:gd name="connsiteY430" fmla="*/ 240655 h 251900"/>
              <a:gd name="connsiteX431" fmla="*/ 2099847 w 2183882"/>
              <a:gd name="connsiteY431" fmla="*/ 123472 h 251900"/>
              <a:gd name="connsiteX432" fmla="*/ 2099546 w 2183882"/>
              <a:gd name="connsiteY432" fmla="*/ 103646 h 251900"/>
              <a:gd name="connsiteX433" fmla="*/ 2099245 w 2183882"/>
              <a:gd name="connsiteY433" fmla="*/ 86482 h 251900"/>
              <a:gd name="connsiteX434" fmla="*/ 2100434 w 2183882"/>
              <a:gd name="connsiteY434" fmla="*/ 81452 h 251900"/>
              <a:gd name="connsiteX435" fmla="*/ 2104872 w 2183882"/>
              <a:gd name="connsiteY435" fmla="*/ 80268 h 251900"/>
              <a:gd name="connsiteX436" fmla="*/ 2133281 w 2183882"/>
              <a:gd name="connsiteY436" fmla="*/ 80268 h 251900"/>
              <a:gd name="connsiteX437" fmla="*/ 2137719 w 2183882"/>
              <a:gd name="connsiteY437" fmla="*/ 85003 h 251900"/>
              <a:gd name="connsiteX438" fmla="*/ 2137719 w 2183882"/>
              <a:gd name="connsiteY438" fmla="*/ 96248 h 251900"/>
              <a:gd name="connsiteX439" fmla="*/ 2147485 w 2183882"/>
              <a:gd name="connsiteY439" fmla="*/ 85298 h 251900"/>
              <a:gd name="connsiteX440" fmla="*/ 2159913 w 2183882"/>
              <a:gd name="connsiteY440" fmla="*/ 78789 h 251900"/>
              <a:gd name="connsiteX441" fmla="*/ 2172040 w 2183882"/>
              <a:gd name="connsiteY441" fmla="*/ 78196 h 251900"/>
              <a:gd name="connsiteX442" fmla="*/ 2181520 w 2183882"/>
              <a:gd name="connsiteY442" fmla="*/ 80859 h 251900"/>
              <a:gd name="connsiteX443" fmla="*/ 2183296 w 2183882"/>
              <a:gd name="connsiteY443" fmla="*/ 83228 h 251900"/>
              <a:gd name="connsiteX444" fmla="*/ 2183882 w 2183882"/>
              <a:gd name="connsiteY444" fmla="*/ 86482 h 251900"/>
              <a:gd name="connsiteX445" fmla="*/ 2183882 w 2183882"/>
              <a:gd name="connsiteY445" fmla="*/ 112227 h 251900"/>
              <a:gd name="connsiteX446" fmla="*/ 2182693 w 2183882"/>
              <a:gd name="connsiteY446" fmla="*/ 116962 h 251900"/>
              <a:gd name="connsiteX447" fmla="*/ 2178556 w 2183882"/>
              <a:gd name="connsiteY447" fmla="*/ 116962 h 25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2183882" h="251900">
                <a:moveTo>
                  <a:pt x="162756" y="244208"/>
                </a:moveTo>
                <a:cubicBezTo>
                  <a:pt x="157034" y="246180"/>
                  <a:pt x="150229" y="247857"/>
                  <a:pt x="142337" y="249238"/>
                </a:cubicBezTo>
                <a:cubicBezTo>
                  <a:pt x="134644" y="250619"/>
                  <a:pt x="125470" y="251310"/>
                  <a:pt x="114817" y="251310"/>
                </a:cubicBezTo>
                <a:cubicBezTo>
                  <a:pt x="97851" y="251310"/>
                  <a:pt x="82266" y="248448"/>
                  <a:pt x="68062" y="242727"/>
                </a:cubicBezTo>
                <a:cubicBezTo>
                  <a:pt x="54055" y="237204"/>
                  <a:pt x="42021" y="229312"/>
                  <a:pt x="31959" y="219054"/>
                </a:cubicBezTo>
                <a:cubicBezTo>
                  <a:pt x="21899" y="208598"/>
                  <a:pt x="14008" y="196169"/>
                  <a:pt x="8286" y="181768"/>
                </a:cubicBezTo>
                <a:cubicBezTo>
                  <a:pt x="2763" y="167170"/>
                  <a:pt x="0" y="150992"/>
                  <a:pt x="0" y="133237"/>
                </a:cubicBezTo>
                <a:cubicBezTo>
                  <a:pt x="0" y="115876"/>
                  <a:pt x="2763" y="99997"/>
                  <a:pt x="8286" y="85595"/>
                </a:cubicBezTo>
                <a:cubicBezTo>
                  <a:pt x="14008" y="70996"/>
                  <a:pt x="21899" y="58567"/>
                  <a:pt x="31959" y="48309"/>
                </a:cubicBezTo>
                <a:cubicBezTo>
                  <a:pt x="42021" y="37852"/>
                  <a:pt x="54055" y="29764"/>
                  <a:pt x="68062" y="24043"/>
                </a:cubicBezTo>
                <a:cubicBezTo>
                  <a:pt x="82266" y="18322"/>
                  <a:pt x="97851" y="15462"/>
                  <a:pt x="114817" y="15462"/>
                </a:cubicBezTo>
                <a:cubicBezTo>
                  <a:pt x="123694" y="15462"/>
                  <a:pt x="132275" y="16053"/>
                  <a:pt x="140562" y="17237"/>
                </a:cubicBezTo>
                <a:cubicBezTo>
                  <a:pt x="148848" y="18223"/>
                  <a:pt x="156541" y="19802"/>
                  <a:pt x="163643" y="21973"/>
                </a:cubicBezTo>
                <a:cubicBezTo>
                  <a:pt x="166405" y="22959"/>
                  <a:pt x="167786" y="24143"/>
                  <a:pt x="167786" y="25524"/>
                </a:cubicBezTo>
                <a:cubicBezTo>
                  <a:pt x="167984" y="26904"/>
                  <a:pt x="168082" y="28582"/>
                  <a:pt x="168082" y="30554"/>
                </a:cubicBezTo>
                <a:lnTo>
                  <a:pt x="167491" y="56002"/>
                </a:lnTo>
                <a:cubicBezTo>
                  <a:pt x="167491" y="59357"/>
                  <a:pt x="166701" y="61230"/>
                  <a:pt x="165124" y="61625"/>
                </a:cubicBezTo>
                <a:cubicBezTo>
                  <a:pt x="163545" y="62020"/>
                  <a:pt x="160980" y="61723"/>
                  <a:pt x="157429" y="60737"/>
                </a:cubicBezTo>
                <a:cubicBezTo>
                  <a:pt x="148551" y="58172"/>
                  <a:pt x="140562" y="56495"/>
                  <a:pt x="133460" y="55707"/>
                </a:cubicBezTo>
                <a:cubicBezTo>
                  <a:pt x="126556" y="54720"/>
                  <a:pt x="119354" y="54227"/>
                  <a:pt x="111857" y="54227"/>
                </a:cubicBezTo>
                <a:cubicBezTo>
                  <a:pt x="100811" y="54227"/>
                  <a:pt x="90847" y="56200"/>
                  <a:pt x="81970" y="60146"/>
                </a:cubicBezTo>
                <a:cubicBezTo>
                  <a:pt x="73290" y="63894"/>
                  <a:pt x="65892" y="69319"/>
                  <a:pt x="59776" y="76421"/>
                </a:cubicBezTo>
                <a:cubicBezTo>
                  <a:pt x="53660" y="83326"/>
                  <a:pt x="48926" y="91612"/>
                  <a:pt x="45572" y="101278"/>
                </a:cubicBezTo>
                <a:cubicBezTo>
                  <a:pt x="42416" y="110945"/>
                  <a:pt x="40837" y="121598"/>
                  <a:pt x="40837" y="133237"/>
                </a:cubicBezTo>
                <a:cubicBezTo>
                  <a:pt x="40837" y="144679"/>
                  <a:pt x="42612" y="155234"/>
                  <a:pt x="46163" y="164901"/>
                </a:cubicBezTo>
                <a:cubicBezTo>
                  <a:pt x="49714" y="174370"/>
                  <a:pt x="54648" y="182656"/>
                  <a:pt x="60960" y="189758"/>
                </a:cubicBezTo>
                <a:cubicBezTo>
                  <a:pt x="67273" y="196662"/>
                  <a:pt x="74671" y="202285"/>
                  <a:pt x="83154" y="206626"/>
                </a:cubicBezTo>
                <a:cubicBezTo>
                  <a:pt x="91833" y="210768"/>
                  <a:pt x="101304" y="213333"/>
                  <a:pt x="111562" y="214319"/>
                </a:cubicBezTo>
                <a:cubicBezTo>
                  <a:pt x="121031" y="215305"/>
                  <a:pt x="130107" y="215010"/>
                  <a:pt x="138786" y="213431"/>
                </a:cubicBezTo>
                <a:cubicBezTo>
                  <a:pt x="147467" y="211656"/>
                  <a:pt x="154569" y="209782"/>
                  <a:pt x="160092" y="207810"/>
                </a:cubicBezTo>
                <a:cubicBezTo>
                  <a:pt x="162657" y="206822"/>
                  <a:pt x="164334" y="206626"/>
                  <a:pt x="165124" y="207217"/>
                </a:cubicBezTo>
                <a:cubicBezTo>
                  <a:pt x="165912" y="207612"/>
                  <a:pt x="166405" y="208796"/>
                  <a:pt x="166603" y="210768"/>
                </a:cubicBezTo>
                <a:lnTo>
                  <a:pt x="168082" y="237400"/>
                </a:lnTo>
                <a:cubicBezTo>
                  <a:pt x="168280" y="239571"/>
                  <a:pt x="167984" y="241051"/>
                  <a:pt x="167194" y="241839"/>
                </a:cubicBezTo>
                <a:cubicBezTo>
                  <a:pt x="166405" y="242629"/>
                  <a:pt x="164926" y="243418"/>
                  <a:pt x="162756" y="244208"/>
                </a:cubicBezTo>
                <a:close/>
                <a:moveTo>
                  <a:pt x="332910" y="224084"/>
                </a:moveTo>
                <a:cubicBezTo>
                  <a:pt x="325609" y="233356"/>
                  <a:pt x="316832" y="240262"/>
                  <a:pt x="306572" y="244799"/>
                </a:cubicBezTo>
                <a:cubicBezTo>
                  <a:pt x="296512" y="249534"/>
                  <a:pt x="285266" y="251901"/>
                  <a:pt x="272837" y="251901"/>
                </a:cubicBezTo>
                <a:cubicBezTo>
                  <a:pt x="259817" y="251901"/>
                  <a:pt x="248375" y="249534"/>
                  <a:pt x="238511" y="244799"/>
                </a:cubicBezTo>
                <a:cubicBezTo>
                  <a:pt x="228844" y="240064"/>
                  <a:pt x="220658" y="233751"/>
                  <a:pt x="213950" y="225860"/>
                </a:cubicBezTo>
                <a:cubicBezTo>
                  <a:pt x="207440" y="217772"/>
                  <a:pt x="202508" y="208401"/>
                  <a:pt x="199153" y="197748"/>
                </a:cubicBezTo>
                <a:cubicBezTo>
                  <a:pt x="195801" y="187095"/>
                  <a:pt x="194123" y="175849"/>
                  <a:pt x="194123" y="164013"/>
                </a:cubicBezTo>
                <a:cubicBezTo>
                  <a:pt x="194123" y="152176"/>
                  <a:pt x="195702" y="140932"/>
                  <a:pt x="198859" y="130279"/>
                </a:cubicBezTo>
                <a:cubicBezTo>
                  <a:pt x="202211" y="119626"/>
                  <a:pt x="207143" y="110353"/>
                  <a:pt x="213654" y="102462"/>
                </a:cubicBezTo>
                <a:cubicBezTo>
                  <a:pt x="220361" y="94374"/>
                  <a:pt x="228648" y="88061"/>
                  <a:pt x="238511" y="83523"/>
                </a:cubicBezTo>
                <a:cubicBezTo>
                  <a:pt x="248375" y="78789"/>
                  <a:pt x="259817" y="76421"/>
                  <a:pt x="272837" y="76421"/>
                </a:cubicBezTo>
                <a:cubicBezTo>
                  <a:pt x="285859" y="76421"/>
                  <a:pt x="297301" y="78789"/>
                  <a:pt x="307165" y="83523"/>
                </a:cubicBezTo>
                <a:cubicBezTo>
                  <a:pt x="317028" y="88258"/>
                  <a:pt x="325215" y="94670"/>
                  <a:pt x="331725" y="102758"/>
                </a:cubicBezTo>
                <a:cubicBezTo>
                  <a:pt x="338433" y="110650"/>
                  <a:pt x="343464" y="119920"/>
                  <a:pt x="346817" y="130574"/>
                </a:cubicBezTo>
                <a:cubicBezTo>
                  <a:pt x="350172" y="141030"/>
                  <a:pt x="351849" y="152176"/>
                  <a:pt x="351849" y="164013"/>
                </a:cubicBezTo>
                <a:cubicBezTo>
                  <a:pt x="351849" y="175652"/>
                  <a:pt x="350172" y="186700"/>
                  <a:pt x="346817" y="197157"/>
                </a:cubicBezTo>
                <a:cubicBezTo>
                  <a:pt x="343661" y="207415"/>
                  <a:pt x="339026" y="216391"/>
                  <a:pt x="332910" y="224084"/>
                </a:cubicBezTo>
                <a:close/>
                <a:moveTo>
                  <a:pt x="272837" y="111043"/>
                </a:moveTo>
                <a:cubicBezTo>
                  <a:pt x="266328" y="111043"/>
                  <a:pt x="260607" y="112622"/>
                  <a:pt x="255675" y="115778"/>
                </a:cubicBezTo>
                <a:cubicBezTo>
                  <a:pt x="250743" y="118738"/>
                  <a:pt x="246599" y="122684"/>
                  <a:pt x="243246" y="127615"/>
                </a:cubicBezTo>
                <a:cubicBezTo>
                  <a:pt x="240090" y="132547"/>
                  <a:pt x="237623" y="138170"/>
                  <a:pt x="235848" y="144483"/>
                </a:cubicBezTo>
                <a:cubicBezTo>
                  <a:pt x="234269" y="150795"/>
                  <a:pt x="233481" y="157306"/>
                  <a:pt x="233481" y="164013"/>
                </a:cubicBezTo>
                <a:cubicBezTo>
                  <a:pt x="233481" y="170721"/>
                  <a:pt x="234269" y="177231"/>
                  <a:pt x="235848" y="183544"/>
                </a:cubicBezTo>
                <a:cubicBezTo>
                  <a:pt x="237623" y="189857"/>
                  <a:pt x="240090" y="195578"/>
                  <a:pt x="243246" y="200708"/>
                </a:cubicBezTo>
                <a:cubicBezTo>
                  <a:pt x="246599" y="205639"/>
                  <a:pt x="250743" y="209684"/>
                  <a:pt x="255675" y="212840"/>
                </a:cubicBezTo>
                <a:cubicBezTo>
                  <a:pt x="260607" y="215800"/>
                  <a:pt x="266328" y="217279"/>
                  <a:pt x="272837" y="217279"/>
                </a:cubicBezTo>
                <a:cubicBezTo>
                  <a:pt x="279546" y="217279"/>
                  <a:pt x="285366" y="215800"/>
                  <a:pt x="290297" y="212840"/>
                </a:cubicBezTo>
                <a:cubicBezTo>
                  <a:pt x="295229" y="209684"/>
                  <a:pt x="299273" y="205639"/>
                  <a:pt x="302429" y="200708"/>
                </a:cubicBezTo>
                <a:cubicBezTo>
                  <a:pt x="305784" y="195578"/>
                  <a:pt x="308249" y="189857"/>
                  <a:pt x="309828" y="183544"/>
                </a:cubicBezTo>
                <a:cubicBezTo>
                  <a:pt x="311405" y="177231"/>
                  <a:pt x="312195" y="170721"/>
                  <a:pt x="312195" y="164013"/>
                </a:cubicBezTo>
                <a:cubicBezTo>
                  <a:pt x="312195" y="157503"/>
                  <a:pt x="311405" y="151092"/>
                  <a:pt x="309828" y="144778"/>
                </a:cubicBezTo>
                <a:cubicBezTo>
                  <a:pt x="308249" y="138465"/>
                  <a:pt x="305784" y="132844"/>
                  <a:pt x="302429" y="127910"/>
                </a:cubicBezTo>
                <a:cubicBezTo>
                  <a:pt x="299273" y="122782"/>
                  <a:pt x="295229" y="118738"/>
                  <a:pt x="290297" y="115778"/>
                </a:cubicBezTo>
                <a:cubicBezTo>
                  <a:pt x="285366" y="112622"/>
                  <a:pt x="279546" y="111043"/>
                  <a:pt x="272837" y="111043"/>
                </a:cubicBezTo>
                <a:close/>
                <a:moveTo>
                  <a:pt x="463409" y="116962"/>
                </a:moveTo>
                <a:cubicBezTo>
                  <a:pt x="459662" y="115383"/>
                  <a:pt x="456209" y="114496"/>
                  <a:pt x="453053" y="114299"/>
                </a:cubicBezTo>
                <a:cubicBezTo>
                  <a:pt x="449897" y="113904"/>
                  <a:pt x="447133" y="114101"/>
                  <a:pt x="444767" y="114890"/>
                </a:cubicBezTo>
                <a:cubicBezTo>
                  <a:pt x="440031" y="116469"/>
                  <a:pt x="436185" y="119033"/>
                  <a:pt x="433226" y="122584"/>
                </a:cubicBezTo>
                <a:cubicBezTo>
                  <a:pt x="430464" y="126135"/>
                  <a:pt x="428294" y="130279"/>
                  <a:pt x="426715" y="135012"/>
                </a:cubicBezTo>
                <a:cubicBezTo>
                  <a:pt x="425334" y="139748"/>
                  <a:pt x="424446" y="144679"/>
                  <a:pt x="424052" y="149809"/>
                </a:cubicBezTo>
                <a:cubicBezTo>
                  <a:pt x="423659" y="154938"/>
                  <a:pt x="423460" y="159869"/>
                  <a:pt x="423460" y="164605"/>
                </a:cubicBezTo>
                <a:lnTo>
                  <a:pt x="423460" y="240951"/>
                </a:lnTo>
                <a:cubicBezTo>
                  <a:pt x="423460" y="243320"/>
                  <a:pt x="423066" y="244897"/>
                  <a:pt x="422276" y="245687"/>
                </a:cubicBezTo>
                <a:cubicBezTo>
                  <a:pt x="421685" y="246673"/>
                  <a:pt x="420304" y="247166"/>
                  <a:pt x="418134" y="247166"/>
                </a:cubicBezTo>
                <a:lnTo>
                  <a:pt x="389726" y="247166"/>
                </a:lnTo>
                <a:cubicBezTo>
                  <a:pt x="387556" y="247166"/>
                  <a:pt x="386175" y="246771"/>
                  <a:pt x="385583" y="245982"/>
                </a:cubicBezTo>
                <a:cubicBezTo>
                  <a:pt x="384991" y="245194"/>
                  <a:pt x="384696" y="243418"/>
                  <a:pt x="384696" y="240655"/>
                </a:cubicBezTo>
                <a:lnTo>
                  <a:pt x="384696" y="123472"/>
                </a:lnTo>
                <a:cubicBezTo>
                  <a:pt x="384696" y="117159"/>
                  <a:pt x="384596" y="110550"/>
                  <a:pt x="384399" y="103646"/>
                </a:cubicBezTo>
                <a:cubicBezTo>
                  <a:pt x="384203" y="96741"/>
                  <a:pt x="384103" y="91019"/>
                  <a:pt x="384103" y="86482"/>
                </a:cubicBezTo>
                <a:cubicBezTo>
                  <a:pt x="384103" y="83917"/>
                  <a:pt x="384498" y="82240"/>
                  <a:pt x="385287" y="81452"/>
                </a:cubicBezTo>
                <a:cubicBezTo>
                  <a:pt x="386076" y="80663"/>
                  <a:pt x="387556" y="80268"/>
                  <a:pt x="389726" y="80268"/>
                </a:cubicBezTo>
                <a:lnTo>
                  <a:pt x="418134" y="80268"/>
                </a:lnTo>
                <a:cubicBezTo>
                  <a:pt x="421094" y="80268"/>
                  <a:pt x="422573" y="81845"/>
                  <a:pt x="422573" y="85003"/>
                </a:cubicBezTo>
                <a:lnTo>
                  <a:pt x="422573" y="96248"/>
                </a:lnTo>
                <a:cubicBezTo>
                  <a:pt x="425138" y="92500"/>
                  <a:pt x="428392" y="88849"/>
                  <a:pt x="432338" y="85298"/>
                </a:cubicBezTo>
                <a:cubicBezTo>
                  <a:pt x="436284" y="81747"/>
                  <a:pt x="440426" y="79577"/>
                  <a:pt x="444767" y="78789"/>
                </a:cubicBezTo>
                <a:cubicBezTo>
                  <a:pt x="448909" y="77999"/>
                  <a:pt x="452955" y="77801"/>
                  <a:pt x="456899" y="78196"/>
                </a:cubicBezTo>
                <a:cubicBezTo>
                  <a:pt x="461043" y="78394"/>
                  <a:pt x="464199" y="79282"/>
                  <a:pt x="466369" y="80859"/>
                </a:cubicBezTo>
                <a:cubicBezTo>
                  <a:pt x="467355" y="81649"/>
                  <a:pt x="467947" y="82438"/>
                  <a:pt x="468145" y="83228"/>
                </a:cubicBezTo>
                <a:cubicBezTo>
                  <a:pt x="468539" y="83819"/>
                  <a:pt x="468736" y="84903"/>
                  <a:pt x="468736" y="86482"/>
                </a:cubicBezTo>
                <a:lnTo>
                  <a:pt x="468736" y="112227"/>
                </a:lnTo>
                <a:cubicBezTo>
                  <a:pt x="468736" y="114397"/>
                  <a:pt x="468341" y="115975"/>
                  <a:pt x="467552" y="116962"/>
                </a:cubicBezTo>
                <a:cubicBezTo>
                  <a:pt x="466764" y="117948"/>
                  <a:pt x="465382" y="117948"/>
                  <a:pt x="463409" y="116962"/>
                </a:cubicBezTo>
                <a:close/>
                <a:moveTo>
                  <a:pt x="530879" y="241248"/>
                </a:moveTo>
                <a:cubicBezTo>
                  <a:pt x="530879" y="243615"/>
                  <a:pt x="530484" y="245194"/>
                  <a:pt x="529696" y="245983"/>
                </a:cubicBezTo>
                <a:cubicBezTo>
                  <a:pt x="528907" y="246771"/>
                  <a:pt x="527428" y="247166"/>
                  <a:pt x="525257" y="247166"/>
                </a:cubicBezTo>
                <a:lnTo>
                  <a:pt x="497737" y="247166"/>
                </a:lnTo>
                <a:cubicBezTo>
                  <a:pt x="495369" y="247166"/>
                  <a:pt x="493791" y="246673"/>
                  <a:pt x="493002" y="245687"/>
                </a:cubicBezTo>
                <a:cubicBezTo>
                  <a:pt x="492212" y="244701"/>
                  <a:pt x="491818" y="243122"/>
                  <a:pt x="491818" y="240951"/>
                </a:cubicBezTo>
                <a:lnTo>
                  <a:pt x="491818" y="125249"/>
                </a:lnTo>
                <a:cubicBezTo>
                  <a:pt x="491818" y="117752"/>
                  <a:pt x="491818" y="110155"/>
                  <a:pt x="491818" y="102462"/>
                </a:cubicBezTo>
                <a:cubicBezTo>
                  <a:pt x="492016" y="94769"/>
                  <a:pt x="491818" y="88949"/>
                  <a:pt x="491226" y="85003"/>
                </a:cubicBezTo>
                <a:cubicBezTo>
                  <a:pt x="490832" y="82833"/>
                  <a:pt x="491030" y="81452"/>
                  <a:pt x="491818" y="80859"/>
                </a:cubicBezTo>
                <a:cubicBezTo>
                  <a:pt x="492607" y="80268"/>
                  <a:pt x="494383" y="79972"/>
                  <a:pt x="497144" y="79972"/>
                </a:cubicBezTo>
                <a:lnTo>
                  <a:pt x="525257" y="79972"/>
                </a:lnTo>
                <a:cubicBezTo>
                  <a:pt x="527428" y="79972"/>
                  <a:pt x="528808" y="80170"/>
                  <a:pt x="529400" y="80564"/>
                </a:cubicBezTo>
                <a:cubicBezTo>
                  <a:pt x="529991" y="80959"/>
                  <a:pt x="530287" y="82044"/>
                  <a:pt x="530287" y="83819"/>
                </a:cubicBezTo>
                <a:lnTo>
                  <a:pt x="530287" y="95063"/>
                </a:lnTo>
                <a:cubicBezTo>
                  <a:pt x="534430" y="90724"/>
                  <a:pt x="539756" y="86779"/>
                  <a:pt x="546267" y="83228"/>
                </a:cubicBezTo>
                <a:cubicBezTo>
                  <a:pt x="552974" y="79479"/>
                  <a:pt x="559780" y="77605"/>
                  <a:pt x="566685" y="77605"/>
                </a:cubicBezTo>
                <a:cubicBezTo>
                  <a:pt x="586413" y="77605"/>
                  <a:pt x="600815" y="83228"/>
                  <a:pt x="609889" y="94472"/>
                </a:cubicBezTo>
                <a:cubicBezTo>
                  <a:pt x="619161" y="105716"/>
                  <a:pt x="623798" y="122091"/>
                  <a:pt x="623798" y="143595"/>
                </a:cubicBezTo>
                <a:lnTo>
                  <a:pt x="623798" y="241248"/>
                </a:lnTo>
                <a:cubicBezTo>
                  <a:pt x="623798" y="243615"/>
                  <a:pt x="623403" y="245194"/>
                  <a:pt x="622614" y="245983"/>
                </a:cubicBezTo>
                <a:cubicBezTo>
                  <a:pt x="621824" y="246771"/>
                  <a:pt x="620345" y="247166"/>
                  <a:pt x="618175" y="247166"/>
                </a:cubicBezTo>
                <a:lnTo>
                  <a:pt x="590655" y="247166"/>
                </a:lnTo>
                <a:cubicBezTo>
                  <a:pt x="586709" y="247166"/>
                  <a:pt x="584737" y="245095"/>
                  <a:pt x="584737" y="240951"/>
                </a:cubicBezTo>
                <a:lnTo>
                  <a:pt x="584737" y="149513"/>
                </a:lnTo>
                <a:cubicBezTo>
                  <a:pt x="584737" y="125642"/>
                  <a:pt x="577537" y="113706"/>
                  <a:pt x="563134" y="113706"/>
                </a:cubicBezTo>
                <a:cubicBezTo>
                  <a:pt x="553073" y="113706"/>
                  <a:pt x="545183" y="116962"/>
                  <a:pt x="539461" y="123472"/>
                </a:cubicBezTo>
                <a:cubicBezTo>
                  <a:pt x="533740" y="129982"/>
                  <a:pt x="530879" y="138860"/>
                  <a:pt x="530879" y="150106"/>
                </a:cubicBezTo>
                <a:close/>
                <a:moveTo>
                  <a:pt x="799870" y="169931"/>
                </a:moveTo>
                <a:cubicBezTo>
                  <a:pt x="799672" y="172298"/>
                  <a:pt x="799080" y="174173"/>
                  <a:pt x="798094" y="175554"/>
                </a:cubicBezTo>
                <a:cubicBezTo>
                  <a:pt x="797305" y="176738"/>
                  <a:pt x="795726" y="177330"/>
                  <a:pt x="793359" y="177330"/>
                </a:cubicBezTo>
                <a:lnTo>
                  <a:pt x="700736" y="177330"/>
                </a:lnTo>
                <a:cubicBezTo>
                  <a:pt x="702117" y="190548"/>
                  <a:pt x="706261" y="200313"/>
                  <a:pt x="713165" y="206626"/>
                </a:cubicBezTo>
                <a:cubicBezTo>
                  <a:pt x="720267" y="212938"/>
                  <a:pt x="728651" y="216293"/>
                  <a:pt x="738318" y="216687"/>
                </a:cubicBezTo>
                <a:cubicBezTo>
                  <a:pt x="747394" y="217080"/>
                  <a:pt x="755284" y="216193"/>
                  <a:pt x="761991" y="214024"/>
                </a:cubicBezTo>
                <a:cubicBezTo>
                  <a:pt x="768897" y="211854"/>
                  <a:pt x="775506" y="208796"/>
                  <a:pt x="781818" y="204850"/>
                </a:cubicBezTo>
                <a:cubicBezTo>
                  <a:pt x="784580" y="203075"/>
                  <a:pt x="786455" y="202582"/>
                  <a:pt x="787441" y="203371"/>
                </a:cubicBezTo>
                <a:cubicBezTo>
                  <a:pt x="788427" y="204159"/>
                  <a:pt x="788920" y="206231"/>
                  <a:pt x="788920" y="209585"/>
                </a:cubicBezTo>
                <a:lnTo>
                  <a:pt x="788920" y="231779"/>
                </a:lnTo>
                <a:cubicBezTo>
                  <a:pt x="788920" y="233948"/>
                  <a:pt x="788624" y="235428"/>
                  <a:pt x="788033" y="236218"/>
                </a:cubicBezTo>
                <a:cubicBezTo>
                  <a:pt x="787638" y="237006"/>
                  <a:pt x="786554" y="238092"/>
                  <a:pt x="784778" y="239472"/>
                </a:cubicBezTo>
                <a:cubicBezTo>
                  <a:pt x="779057" y="243418"/>
                  <a:pt x="771757" y="246376"/>
                  <a:pt x="762879" y="248350"/>
                </a:cubicBezTo>
                <a:cubicBezTo>
                  <a:pt x="754200" y="250322"/>
                  <a:pt x="745619" y="251310"/>
                  <a:pt x="737134" y="251310"/>
                </a:cubicBezTo>
                <a:cubicBezTo>
                  <a:pt x="713461" y="251310"/>
                  <a:pt x="694720" y="243715"/>
                  <a:pt x="680911" y="228523"/>
                </a:cubicBezTo>
                <a:cubicBezTo>
                  <a:pt x="667298" y="213333"/>
                  <a:pt x="660493" y="191730"/>
                  <a:pt x="660493" y="163717"/>
                </a:cubicBezTo>
                <a:cubicBezTo>
                  <a:pt x="660493" y="153262"/>
                  <a:pt x="661873" y="142806"/>
                  <a:pt x="664635" y="132349"/>
                </a:cubicBezTo>
                <a:cubicBezTo>
                  <a:pt x="667396" y="121894"/>
                  <a:pt x="671835" y="112524"/>
                  <a:pt x="677951" y="104237"/>
                </a:cubicBezTo>
                <a:cubicBezTo>
                  <a:pt x="684067" y="95755"/>
                  <a:pt x="691564" y="88949"/>
                  <a:pt x="700441" y="83819"/>
                </a:cubicBezTo>
                <a:cubicBezTo>
                  <a:pt x="709319" y="78493"/>
                  <a:pt x="719872" y="75829"/>
                  <a:pt x="732104" y="75829"/>
                </a:cubicBezTo>
                <a:cubicBezTo>
                  <a:pt x="744533" y="75829"/>
                  <a:pt x="754989" y="78098"/>
                  <a:pt x="763472" y="82635"/>
                </a:cubicBezTo>
                <a:cubicBezTo>
                  <a:pt x="772151" y="87173"/>
                  <a:pt x="779155" y="93288"/>
                  <a:pt x="784482" y="100983"/>
                </a:cubicBezTo>
                <a:cubicBezTo>
                  <a:pt x="790006" y="108676"/>
                  <a:pt x="793950" y="117652"/>
                  <a:pt x="796319" y="127910"/>
                </a:cubicBezTo>
                <a:cubicBezTo>
                  <a:pt x="798686" y="137972"/>
                  <a:pt x="799870" y="148723"/>
                  <a:pt x="799870" y="160166"/>
                </a:cubicBezTo>
                <a:close/>
                <a:moveTo>
                  <a:pt x="732992" y="110155"/>
                </a:moveTo>
                <a:cubicBezTo>
                  <a:pt x="728850" y="110155"/>
                  <a:pt x="725002" y="111143"/>
                  <a:pt x="721451" y="113115"/>
                </a:cubicBezTo>
                <a:cubicBezTo>
                  <a:pt x="717900" y="115089"/>
                  <a:pt x="714744" y="117652"/>
                  <a:pt x="711982" y="120808"/>
                </a:cubicBezTo>
                <a:cubicBezTo>
                  <a:pt x="709417" y="123966"/>
                  <a:pt x="707149" y="127615"/>
                  <a:pt x="705175" y="131758"/>
                </a:cubicBezTo>
                <a:cubicBezTo>
                  <a:pt x="703203" y="135900"/>
                  <a:pt x="701921" y="140241"/>
                  <a:pt x="701329" y="144778"/>
                </a:cubicBezTo>
                <a:lnTo>
                  <a:pt x="761400" y="144778"/>
                </a:lnTo>
                <a:cubicBezTo>
                  <a:pt x="761400" y="140833"/>
                  <a:pt x="760711" y="136788"/>
                  <a:pt x="759328" y="132645"/>
                </a:cubicBezTo>
                <a:cubicBezTo>
                  <a:pt x="758145" y="128503"/>
                  <a:pt x="756370" y="124854"/>
                  <a:pt x="754002" y="121696"/>
                </a:cubicBezTo>
                <a:cubicBezTo>
                  <a:pt x="751833" y="118343"/>
                  <a:pt x="748972" y="115582"/>
                  <a:pt x="745421" y="113411"/>
                </a:cubicBezTo>
                <a:cubicBezTo>
                  <a:pt x="741870" y="111241"/>
                  <a:pt x="737727" y="110155"/>
                  <a:pt x="732992" y="110155"/>
                </a:cubicBezTo>
                <a:close/>
                <a:moveTo>
                  <a:pt x="911431" y="116962"/>
                </a:moveTo>
                <a:cubicBezTo>
                  <a:pt x="907683" y="115383"/>
                  <a:pt x="904230" y="114496"/>
                  <a:pt x="901074" y="114299"/>
                </a:cubicBezTo>
                <a:cubicBezTo>
                  <a:pt x="897918" y="113904"/>
                  <a:pt x="895156" y="114101"/>
                  <a:pt x="892788" y="114890"/>
                </a:cubicBezTo>
                <a:cubicBezTo>
                  <a:pt x="888054" y="116469"/>
                  <a:pt x="884207" y="119033"/>
                  <a:pt x="881247" y="122584"/>
                </a:cubicBezTo>
                <a:cubicBezTo>
                  <a:pt x="878485" y="126135"/>
                  <a:pt x="876315" y="130279"/>
                  <a:pt x="874738" y="135012"/>
                </a:cubicBezTo>
                <a:cubicBezTo>
                  <a:pt x="873355" y="139748"/>
                  <a:pt x="872469" y="144679"/>
                  <a:pt x="872074" y="149809"/>
                </a:cubicBezTo>
                <a:cubicBezTo>
                  <a:pt x="871680" y="154938"/>
                  <a:pt x="871482" y="159869"/>
                  <a:pt x="871482" y="164605"/>
                </a:cubicBezTo>
                <a:lnTo>
                  <a:pt x="871482" y="240951"/>
                </a:lnTo>
                <a:cubicBezTo>
                  <a:pt x="871482" y="243320"/>
                  <a:pt x="871087" y="244897"/>
                  <a:pt x="870299" y="245687"/>
                </a:cubicBezTo>
                <a:cubicBezTo>
                  <a:pt x="869706" y="246673"/>
                  <a:pt x="868325" y="247166"/>
                  <a:pt x="866155" y="247166"/>
                </a:cubicBezTo>
                <a:lnTo>
                  <a:pt x="837747" y="247166"/>
                </a:lnTo>
                <a:cubicBezTo>
                  <a:pt x="835577" y="247166"/>
                  <a:pt x="834196" y="246771"/>
                  <a:pt x="833605" y="245982"/>
                </a:cubicBezTo>
                <a:cubicBezTo>
                  <a:pt x="833013" y="245194"/>
                  <a:pt x="832717" y="243418"/>
                  <a:pt x="832717" y="240655"/>
                </a:cubicBezTo>
                <a:lnTo>
                  <a:pt x="832717" y="123472"/>
                </a:lnTo>
                <a:cubicBezTo>
                  <a:pt x="832717" y="117159"/>
                  <a:pt x="832619" y="110550"/>
                  <a:pt x="832420" y="103646"/>
                </a:cubicBezTo>
                <a:cubicBezTo>
                  <a:pt x="832224" y="96741"/>
                  <a:pt x="832126" y="91019"/>
                  <a:pt x="832126" y="86482"/>
                </a:cubicBezTo>
                <a:cubicBezTo>
                  <a:pt x="832126" y="83917"/>
                  <a:pt x="832519" y="82240"/>
                  <a:pt x="833308" y="81452"/>
                </a:cubicBezTo>
                <a:cubicBezTo>
                  <a:pt x="834098" y="80663"/>
                  <a:pt x="835577" y="80268"/>
                  <a:pt x="837747" y="80268"/>
                </a:cubicBezTo>
                <a:lnTo>
                  <a:pt x="866155" y="80268"/>
                </a:lnTo>
                <a:cubicBezTo>
                  <a:pt x="869115" y="80268"/>
                  <a:pt x="870594" y="81845"/>
                  <a:pt x="870594" y="85003"/>
                </a:cubicBezTo>
                <a:lnTo>
                  <a:pt x="870594" y="96248"/>
                </a:lnTo>
                <a:cubicBezTo>
                  <a:pt x="873159" y="92500"/>
                  <a:pt x="876413" y="88849"/>
                  <a:pt x="880359" y="85298"/>
                </a:cubicBezTo>
                <a:cubicBezTo>
                  <a:pt x="884305" y="81747"/>
                  <a:pt x="888447" y="79577"/>
                  <a:pt x="892788" y="78789"/>
                </a:cubicBezTo>
                <a:cubicBezTo>
                  <a:pt x="896932" y="77999"/>
                  <a:pt x="900976" y="77801"/>
                  <a:pt x="904921" y="78196"/>
                </a:cubicBezTo>
                <a:cubicBezTo>
                  <a:pt x="909064" y="78394"/>
                  <a:pt x="912220" y="79282"/>
                  <a:pt x="914390" y="80859"/>
                </a:cubicBezTo>
                <a:cubicBezTo>
                  <a:pt x="915376" y="81649"/>
                  <a:pt x="915968" y="82438"/>
                  <a:pt x="916166" y="83228"/>
                </a:cubicBezTo>
                <a:cubicBezTo>
                  <a:pt x="916561" y="83819"/>
                  <a:pt x="916757" y="84903"/>
                  <a:pt x="916757" y="86482"/>
                </a:cubicBezTo>
                <a:lnTo>
                  <a:pt x="916757" y="112227"/>
                </a:lnTo>
                <a:cubicBezTo>
                  <a:pt x="916757" y="114397"/>
                  <a:pt x="916362" y="115975"/>
                  <a:pt x="915575" y="116962"/>
                </a:cubicBezTo>
                <a:cubicBezTo>
                  <a:pt x="914785" y="117948"/>
                  <a:pt x="913404" y="117948"/>
                  <a:pt x="911431" y="116962"/>
                </a:cubicBezTo>
                <a:close/>
                <a:moveTo>
                  <a:pt x="1179238" y="244208"/>
                </a:moveTo>
                <a:cubicBezTo>
                  <a:pt x="1173516" y="246180"/>
                  <a:pt x="1166711" y="247857"/>
                  <a:pt x="1158819" y="249238"/>
                </a:cubicBezTo>
                <a:cubicBezTo>
                  <a:pt x="1151126" y="250619"/>
                  <a:pt x="1141952" y="251310"/>
                  <a:pt x="1131299" y="251310"/>
                </a:cubicBezTo>
                <a:cubicBezTo>
                  <a:pt x="1114333" y="251310"/>
                  <a:pt x="1098748" y="248448"/>
                  <a:pt x="1084544" y="242727"/>
                </a:cubicBezTo>
                <a:cubicBezTo>
                  <a:pt x="1070537" y="237204"/>
                  <a:pt x="1058503" y="229312"/>
                  <a:pt x="1048441" y="219054"/>
                </a:cubicBezTo>
                <a:cubicBezTo>
                  <a:pt x="1038381" y="208598"/>
                  <a:pt x="1030490" y="196169"/>
                  <a:pt x="1024768" y="181768"/>
                </a:cubicBezTo>
                <a:cubicBezTo>
                  <a:pt x="1019245" y="167170"/>
                  <a:pt x="1016482" y="150992"/>
                  <a:pt x="1016482" y="133237"/>
                </a:cubicBezTo>
                <a:cubicBezTo>
                  <a:pt x="1016482" y="115876"/>
                  <a:pt x="1019245" y="99997"/>
                  <a:pt x="1024768" y="85595"/>
                </a:cubicBezTo>
                <a:cubicBezTo>
                  <a:pt x="1030490" y="70996"/>
                  <a:pt x="1038381" y="58567"/>
                  <a:pt x="1048441" y="48309"/>
                </a:cubicBezTo>
                <a:cubicBezTo>
                  <a:pt x="1058503" y="37852"/>
                  <a:pt x="1070537" y="29764"/>
                  <a:pt x="1084544" y="24043"/>
                </a:cubicBezTo>
                <a:cubicBezTo>
                  <a:pt x="1098748" y="18322"/>
                  <a:pt x="1114333" y="15462"/>
                  <a:pt x="1131299" y="15462"/>
                </a:cubicBezTo>
                <a:cubicBezTo>
                  <a:pt x="1140176" y="15462"/>
                  <a:pt x="1148759" y="16053"/>
                  <a:pt x="1157044" y="17237"/>
                </a:cubicBezTo>
                <a:cubicBezTo>
                  <a:pt x="1165330" y="18223"/>
                  <a:pt x="1173023" y="19802"/>
                  <a:pt x="1180125" y="21973"/>
                </a:cubicBezTo>
                <a:cubicBezTo>
                  <a:pt x="1182888" y="22959"/>
                  <a:pt x="1184269" y="24143"/>
                  <a:pt x="1184269" y="25524"/>
                </a:cubicBezTo>
                <a:cubicBezTo>
                  <a:pt x="1184466" y="26904"/>
                  <a:pt x="1184564" y="28582"/>
                  <a:pt x="1184564" y="30554"/>
                </a:cubicBezTo>
                <a:lnTo>
                  <a:pt x="1183973" y="56002"/>
                </a:lnTo>
                <a:cubicBezTo>
                  <a:pt x="1183973" y="59357"/>
                  <a:pt x="1183183" y="61230"/>
                  <a:pt x="1181606" y="61625"/>
                </a:cubicBezTo>
                <a:cubicBezTo>
                  <a:pt x="1180027" y="62020"/>
                  <a:pt x="1177462" y="61723"/>
                  <a:pt x="1173911" y="60737"/>
                </a:cubicBezTo>
                <a:cubicBezTo>
                  <a:pt x="1165034" y="58172"/>
                  <a:pt x="1157044" y="56495"/>
                  <a:pt x="1149942" y="55707"/>
                </a:cubicBezTo>
                <a:cubicBezTo>
                  <a:pt x="1143038" y="54720"/>
                  <a:pt x="1135836" y="54227"/>
                  <a:pt x="1128341" y="54227"/>
                </a:cubicBezTo>
                <a:cubicBezTo>
                  <a:pt x="1117293" y="54227"/>
                  <a:pt x="1107330" y="56200"/>
                  <a:pt x="1098452" y="60146"/>
                </a:cubicBezTo>
                <a:cubicBezTo>
                  <a:pt x="1089773" y="63894"/>
                  <a:pt x="1082374" y="69319"/>
                  <a:pt x="1076258" y="76421"/>
                </a:cubicBezTo>
                <a:cubicBezTo>
                  <a:pt x="1070142" y="83326"/>
                  <a:pt x="1065408" y="91612"/>
                  <a:pt x="1062054" y="101278"/>
                </a:cubicBezTo>
                <a:cubicBezTo>
                  <a:pt x="1058898" y="110945"/>
                  <a:pt x="1057320" y="121598"/>
                  <a:pt x="1057320" y="133237"/>
                </a:cubicBezTo>
                <a:cubicBezTo>
                  <a:pt x="1057320" y="144679"/>
                  <a:pt x="1059096" y="155234"/>
                  <a:pt x="1062647" y="164901"/>
                </a:cubicBezTo>
                <a:cubicBezTo>
                  <a:pt x="1066198" y="174370"/>
                  <a:pt x="1071130" y="182656"/>
                  <a:pt x="1077442" y="189758"/>
                </a:cubicBezTo>
                <a:cubicBezTo>
                  <a:pt x="1083755" y="196662"/>
                  <a:pt x="1091153" y="202285"/>
                  <a:pt x="1099636" y="206626"/>
                </a:cubicBezTo>
                <a:cubicBezTo>
                  <a:pt x="1108316" y="210768"/>
                  <a:pt x="1117786" y="213333"/>
                  <a:pt x="1128044" y="214319"/>
                </a:cubicBezTo>
                <a:cubicBezTo>
                  <a:pt x="1137513" y="215305"/>
                  <a:pt x="1146589" y="215010"/>
                  <a:pt x="1155268" y="213431"/>
                </a:cubicBezTo>
                <a:cubicBezTo>
                  <a:pt x="1163949" y="211656"/>
                  <a:pt x="1171051" y="209782"/>
                  <a:pt x="1176574" y="207810"/>
                </a:cubicBezTo>
                <a:cubicBezTo>
                  <a:pt x="1179139" y="206822"/>
                  <a:pt x="1180817" y="206626"/>
                  <a:pt x="1181606" y="207217"/>
                </a:cubicBezTo>
                <a:cubicBezTo>
                  <a:pt x="1182394" y="207612"/>
                  <a:pt x="1182888" y="208796"/>
                  <a:pt x="1183085" y="210768"/>
                </a:cubicBezTo>
                <a:lnTo>
                  <a:pt x="1184564" y="237400"/>
                </a:lnTo>
                <a:cubicBezTo>
                  <a:pt x="1184762" y="239571"/>
                  <a:pt x="1184466" y="241051"/>
                  <a:pt x="1183676" y="241839"/>
                </a:cubicBezTo>
                <a:cubicBezTo>
                  <a:pt x="1182888" y="242629"/>
                  <a:pt x="1181408" y="243418"/>
                  <a:pt x="1179238" y="244208"/>
                </a:cubicBezTo>
                <a:close/>
                <a:moveTo>
                  <a:pt x="1320985" y="247166"/>
                </a:moveTo>
                <a:cubicBezTo>
                  <a:pt x="1318813" y="247166"/>
                  <a:pt x="1317228" y="246771"/>
                  <a:pt x="1316245" y="245983"/>
                </a:cubicBezTo>
                <a:cubicBezTo>
                  <a:pt x="1315452" y="245194"/>
                  <a:pt x="1315072" y="243615"/>
                  <a:pt x="1315072" y="241248"/>
                </a:cubicBezTo>
                <a:lnTo>
                  <a:pt x="1315072" y="147146"/>
                </a:lnTo>
                <a:cubicBezTo>
                  <a:pt x="1315072" y="122091"/>
                  <a:pt x="1307669" y="109564"/>
                  <a:pt x="1292878" y="109564"/>
                </a:cubicBezTo>
                <a:cubicBezTo>
                  <a:pt x="1284587" y="109564"/>
                  <a:pt x="1277786" y="111241"/>
                  <a:pt x="1272460" y="114594"/>
                </a:cubicBezTo>
                <a:cubicBezTo>
                  <a:pt x="1267133" y="117750"/>
                  <a:pt x="1263281" y="122191"/>
                  <a:pt x="1260919" y="127910"/>
                </a:cubicBezTo>
                <a:lnTo>
                  <a:pt x="1260919" y="241248"/>
                </a:lnTo>
                <a:cubicBezTo>
                  <a:pt x="1260919" y="243615"/>
                  <a:pt x="1260412" y="245194"/>
                  <a:pt x="1259429" y="245983"/>
                </a:cubicBezTo>
                <a:cubicBezTo>
                  <a:pt x="1258446" y="246771"/>
                  <a:pt x="1256972" y="247166"/>
                  <a:pt x="1254990" y="247166"/>
                </a:cubicBezTo>
                <a:lnTo>
                  <a:pt x="1227771" y="247166"/>
                </a:lnTo>
                <a:cubicBezTo>
                  <a:pt x="1225599" y="247166"/>
                  <a:pt x="1224125" y="246771"/>
                  <a:pt x="1223332" y="245983"/>
                </a:cubicBezTo>
                <a:cubicBezTo>
                  <a:pt x="1222539" y="245194"/>
                  <a:pt x="1222143" y="243615"/>
                  <a:pt x="1222143" y="241248"/>
                </a:cubicBezTo>
                <a:lnTo>
                  <a:pt x="1222143" y="8951"/>
                </a:lnTo>
                <a:cubicBezTo>
                  <a:pt x="1222143" y="5005"/>
                  <a:pt x="1224014" y="3033"/>
                  <a:pt x="1227771" y="3033"/>
                </a:cubicBezTo>
                <a:lnTo>
                  <a:pt x="1254990" y="3033"/>
                </a:lnTo>
                <a:cubicBezTo>
                  <a:pt x="1258937" y="3033"/>
                  <a:pt x="1260919" y="5005"/>
                  <a:pt x="1260919" y="8951"/>
                </a:cubicBezTo>
                <a:lnTo>
                  <a:pt x="1260919" y="88849"/>
                </a:lnTo>
                <a:cubicBezTo>
                  <a:pt x="1266039" y="84510"/>
                  <a:pt x="1271667" y="81057"/>
                  <a:pt x="1277786" y="78493"/>
                </a:cubicBezTo>
                <a:cubicBezTo>
                  <a:pt x="1283890" y="75731"/>
                  <a:pt x="1289708" y="74350"/>
                  <a:pt x="1295240" y="74350"/>
                </a:cubicBezTo>
                <a:cubicBezTo>
                  <a:pt x="1315167" y="74350"/>
                  <a:pt x="1329863" y="80170"/>
                  <a:pt x="1339327" y="91809"/>
                </a:cubicBezTo>
                <a:cubicBezTo>
                  <a:pt x="1348997" y="103448"/>
                  <a:pt x="1353832" y="121796"/>
                  <a:pt x="1353832" y="146850"/>
                </a:cubicBezTo>
                <a:lnTo>
                  <a:pt x="1353832" y="241248"/>
                </a:lnTo>
                <a:cubicBezTo>
                  <a:pt x="1353832" y="243615"/>
                  <a:pt x="1353341" y="245194"/>
                  <a:pt x="1352358" y="245983"/>
                </a:cubicBezTo>
                <a:cubicBezTo>
                  <a:pt x="1351565" y="246771"/>
                  <a:pt x="1350186" y="247166"/>
                  <a:pt x="1348204" y="247166"/>
                </a:cubicBezTo>
                <a:close/>
                <a:moveTo>
                  <a:pt x="1488771" y="247759"/>
                </a:moveTo>
                <a:cubicBezTo>
                  <a:pt x="1486995" y="247759"/>
                  <a:pt x="1485806" y="247561"/>
                  <a:pt x="1485220" y="247166"/>
                </a:cubicBezTo>
                <a:cubicBezTo>
                  <a:pt x="1484823" y="246771"/>
                  <a:pt x="1484633" y="245588"/>
                  <a:pt x="1484633" y="243615"/>
                </a:cubicBezTo>
                <a:lnTo>
                  <a:pt x="1484633" y="230891"/>
                </a:lnTo>
                <a:cubicBezTo>
                  <a:pt x="1481272" y="236218"/>
                  <a:pt x="1475756" y="240755"/>
                  <a:pt x="1468051" y="244502"/>
                </a:cubicBezTo>
                <a:cubicBezTo>
                  <a:pt x="1460553" y="248252"/>
                  <a:pt x="1453070" y="250125"/>
                  <a:pt x="1445572" y="250125"/>
                </a:cubicBezTo>
                <a:cubicBezTo>
                  <a:pt x="1437471" y="250125"/>
                  <a:pt x="1429687" y="248941"/>
                  <a:pt x="1422189" y="246574"/>
                </a:cubicBezTo>
                <a:cubicBezTo>
                  <a:pt x="1414691" y="244404"/>
                  <a:pt x="1408476" y="240853"/>
                  <a:pt x="1403546" y="235921"/>
                </a:cubicBezTo>
                <a:cubicBezTo>
                  <a:pt x="1398806" y="231186"/>
                  <a:pt x="1395065" y="225465"/>
                  <a:pt x="1392307" y="218758"/>
                </a:cubicBezTo>
                <a:cubicBezTo>
                  <a:pt x="1389532" y="211854"/>
                  <a:pt x="1388153" y="204061"/>
                  <a:pt x="1388153" y="195381"/>
                </a:cubicBezTo>
                <a:cubicBezTo>
                  <a:pt x="1388153" y="185121"/>
                  <a:pt x="1390626" y="175849"/>
                  <a:pt x="1395556" y="167564"/>
                </a:cubicBezTo>
                <a:cubicBezTo>
                  <a:pt x="1400487" y="159278"/>
                  <a:pt x="1407002" y="152867"/>
                  <a:pt x="1415087" y="148329"/>
                </a:cubicBezTo>
                <a:cubicBezTo>
                  <a:pt x="1423378" y="143595"/>
                  <a:pt x="1433143" y="140241"/>
                  <a:pt x="1444383" y="138268"/>
                </a:cubicBezTo>
                <a:cubicBezTo>
                  <a:pt x="1455622" y="136098"/>
                  <a:pt x="1468051" y="135407"/>
                  <a:pt x="1481669" y="136197"/>
                </a:cubicBezTo>
                <a:cubicBezTo>
                  <a:pt x="1480480" y="120612"/>
                  <a:pt x="1473774" y="112031"/>
                  <a:pt x="1461551" y="110452"/>
                </a:cubicBezTo>
                <a:cubicBezTo>
                  <a:pt x="1457604" y="110057"/>
                  <a:pt x="1453562" y="110155"/>
                  <a:pt x="1449408" y="110748"/>
                </a:cubicBezTo>
                <a:cubicBezTo>
                  <a:pt x="1445461" y="111339"/>
                  <a:pt x="1441529" y="112325"/>
                  <a:pt x="1437582" y="113706"/>
                </a:cubicBezTo>
                <a:cubicBezTo>
                  <a:pt x="1433825" y="114890"/>
                  <a:pt x="1430179" y="116369"/>
                  <a:pt x="1426628" y="118145"/>
                </a:cubicBezTo>
                <a:cubicBezTo>
                  <a:pt x="1423077" y="119724"/>
                  <a:pt x="1419922" y="121401"/>
                  <a:pt x="1417164" y="123177"/>
                </a:cubicBezTo>
                <a:cubicBezTo>
                  <a:pt x="1413010" y="125938"/>
                  <a:pt x="1410062" y="127319"/>
                  <a:pt x="1408286" y="127319"/>
                </a:cubicBezTo>
                <a:cubicBezTo>
                  <a:pt x="1406511" y="127319"/>
                  <a:pt x="1405623" y="125347"/>
                  <a:pt x="1405623" y="121401"/>
                </a:cubicBezTo>
                <a:lnTo>
                  <a:pt x="1405623" y="96839"/>
                </a:lnTo>
                <a:cubicBezTo>
                  <a:pt x="1405623" y="94275"/>
                  <a:pt x="1405813" y="92500"/>
                  <a:pt x="1406209" y="91512"/>
                </a:cubicBezTo>
                <a:cubicBezTo>
                  <a:pt x="1406796" y="90330"/>
                  <a:pt x="1408286" y="89146"/>
                  <a:pt x="1410648" y="87961"/>
                </a:cubicBezTo>
                <a:cubicBezTo>
                  <a:pt x="1416561" y="85003"/>
                  <a:pt x="1423473" y="82240"/>
                  <a:pt x="1431368" y="79677"/>
                </a:cubicBezTo>
                <a:cubicBezTo>
                  <a:pt x="1439453" y="77112"/>
                  <a:pt x="1448917" y="75829"/>
                  <a:pt x="1459776" y="75829"/>
                </a:cubicBezTo>
                <a:cubicBezTo>
                  <a:pt x="1479893" y="75829"/>
                  <a:pt x="1494890" y="80959"/>
                  <a:pt x="1504750" y="91218"/>
                </a:cubicBezTo>
                <a:cubicBezTo>
                  <a:pt x="1514817" y="101476"/>
                  <a:pt x="1519842" y="117357"/>
                  <a:pt x="1519842" y="138860"/>
                </a:cubicBezTo>
                <a:lnTo>
                  <a:pt x="1519842" y="206329"/>
                </a:lnTo>
                <a:cubicBezTo>
                  <a:pt x="1519842" y="208894"/>
                  <a:pt x="1519842" y="211754"/>
                  <a:pt x="1519842" y="214912"/>
                </a:cubicBezTo>
                <a:cubicBezTo>
                  <a:pt x="1519842" y="217870"/>
                  <a:pt x="1519842" y="220928"/>
                  <a:pt x="1519842" y="224084"/>
                </a:cubicBezTo>
                <a:cubicBezTo>
                  <a:pt x="1520032" y="227240"/>
                  <a:pt x="1520143" y="230200"/>
                  <a:pt x="1520143" y="232962"/>
                </a:cubicBezTo>
                <a:cubicBezTo>
                  <a:pt x="1520333" y="235921"/>
                  <a:pt x="1520540" y="238486"/>
                  <a:pt x="1520730" y="240657"/>
                </a:cubicBezTo>
                <a:cubicBezTo>
                  <a:pt x="1521126" y="244601"/>
                  <a:pt x="1520920" y="246771"/>
                  <a:pt x="1520143" y="247166"/>
                </a:cubicBezTo>
                <a:cubicBezTo>
                  <a:pt x="1519351" y="247561"/>
                  <a:pt x="1517971" y="247759"/>
                  <a:pt x="1515990" y="247759"/>
                </a:cubicBezTo>
                <a:close/>
                <a:moveTo>
                  <a:pt x="1484633" y="166084"/>
                </a:moveTo>
                <a:cubicBezTo>
                  <a:pt x="1473378" y="166282"/>
                  <a:pt x="1464104" y="167170"/>
                  <a:pt x="1456812" y="168747"/>
                </a:cubicBezTo>
                <a:cubicBezTo>
                  <a:pt x="1449503" y="170129"/>
                  <a:pt x="1443590" y="172101"/>
                  <a:pt x="1439056" y="174666"/>
                </a:cubicBezTo>
                <a:cubicBezTo>
                  <a:pt x="1434713" y="177231"/>
                  <a:pt x="1431748" y="180288"/>
                  <a:pt x="1430179" y="183839"/>
                </a:cubicBezTo>
                <a:cubicBezTo>
                  <a:pt x="1428594" y="187390"/>
                  <a:pt x="1427817" y="191336"/>
                  <a:pt x="1427817" y="195676"/>
                </a:cubicBezTo>
                <a:cubicBezTo>
                  <a:pt x="1427817" y="201989"/>
                  <a:pt x="1429687" y="206922"/>
                  <a:pt x="1433429" y="210471"/>
                </a:cubicBezTo>
                <a:cubicBezTo>
                  <a:pt x="1437186" y="213826"/>
                  <a:pt x="1442401" y="215503"/>
                  <a:pt x="1449123" y="215503"/>
                </a:cubicBezTo>
                <a:cubicBezTo>
                  <a:pt x="1459776" y="215503"/>
                  <a:pt x="1468257" y="211656"/>
                  <a:pt x="1474567" y="203962"/>
                </a:cubicBezTo>
                <a:cubicBezTo>
                  <a:pt x="1481082" y="196071"/>
                  <a:pt x="1484427" y="183446"/>
                  <a:pt x="1484633" y="166084"/>
                </a:cubicBezTo>
                <a:close/>
                <a:moveTo>
                  <a:pt x="1751546" y="247166"/>
                </a:moveTo>
                <a:cubicBezTo>
                  <a:pt x="1749374" y="247166"/>
                  <a:pt x="1747805" y="246673"/>
                  <a:pt x="1746806" y="245687"/>
                </a:cubicBezTo>
                <a:cubicBezTo>
                  <a:pt x="1745823" y="244897"/>
                  <a:pt x="1745332" y="243320"/>
                  <a:pt x="1745332" y="240951"/>
                </a:cubicBezTo>
                <a:lnTo>
                  <a:pt x="1745332" y="141523"/>
                </a:lnTo>
                <a:cubicBezTo>
                  <a:pt x="1745332" y="133632"/>
                  <a:pt x="1743160" y="127319"/>
                  <a:pt x="1738816" y="122584"/>
                </a:cubicBezTo>
                <a:cubicBezTo>
                  <a:pt x="1734488" y="117652"/>
                  <a:pt x="1729051" y="115187"/>
                  <a:pt x="1722551" y="115187"/>
                </a:cubicBezTo>
                <a:cubicBezTo>
                  <a:pt x="1717621" y="115187"/>
                  <a:pt x="1713182" y="116369"/>
                  <a:pt x="1709235" y="118738"/>
                </a:cubicBezTo>
                <a:cubicBezTo>
                  <a:pt x="1705288" y="120908"/>
                  <a:pt x="1701927" y="123966"/>
                  <a:pt x="1699169" y="127910"/>
                </a:cubicBezTo>
                <a:cubicBezTo>
                  <a:pt x="1696410" y="131856"/>
                  <a:pt x="1694238" y="136395"/>
                  <a:pt x="1692653" y="141523"/>
                </a:cubicBezTo>
                <a:cubicBezTo>
                  <a:pt x="1691274" y="146653"/>
                  <a:pt x="1690592" y="151979"/>
                  <a:pt x="1690592" y="157503"/>
                </a:cubicBezTo>
                <a:lnTo>
                  <a:pt x="1690592" y="241248"/>
                </a:lnTo>
                <a:cubicBezTo>
                  <a:pt x="1690592" y="245194"/>
                  <a:pt x="1688706" y="247166"/>
                  <a:pt x="1684964" y="247166"/>
                </a:cubicBezTo>
                <a:lnTo>
                  <a:pt x="1657143" y="247166"/>
                </a:lnTo>
                <a:cubicBezTo>
                  <a:pt x="1654971" y="247166"/>
                  <a:pt x="1653402" y="246673"/>
                  <a:pt x="1652419" y="245687"/>
                </a:cubicBezTo>
                <a:cubicBezTo>
                  <a:pt x="1651420" y="244897"/>
                  <a:pt x="1650928" y="243320"/>
                  <a:pt x="1650928" y="240951"/>
                </a:cubicBezTo>
                <a:lnTo>
                  <a:pt x="1650928" y="141523"/>
                </a:lnTo>
                <a:cubicBezTo>
                  <a:pt x="1650928" y="132251"/>
                  <a:pt x="1649058" y="125543"/>
                  <a:pt x="1645317" y="121401"/>
                </a:cubicBezTo>
                <a:cubicBezTo>
                  <a:pt x="1641766" y="117257"/>
                  <a:pt x="1636534" y="115187"/>
                  <a:pt x="1629622" y="115187"/>
                </a:cubicBezTo>
                <a:cubicBezTo>
                  <a:pt x="1620158" y="115187"/>
                  <a:pt x="1612660" y="118441"/>
                  <a:pt x="1607143" y="124952"/>
                </a:cubicBezTo>
                <a:cubicBezTo>
                  <a:pt x="1601611" y="131265"/>
                  <a:pt x="1598852" y="138860"/>
                  <a:pt x="1598852" y="147737"/>
                </a:cubicBezTo>
                <a:lnTo>
                  <a:pt x="1598852" y="241248"/>
                </a:lnTo>
                <a:cubicBezTo>
                  <a:pt x="1598852" y="243615"/>
                  <a:pt x="1598456" y="245194"/>
                  <a:pt x="1597663" y="245983"/>
                </a:cubicBezTo>
                <a:cubicBezTo>
                  <a:pt x="1596871" y="246771"/>
                  <a:pt x="1595396" y="247166"/>
                  <a:pt x="1593224" y="247166"/>
                </a:cubicBezTo>
                <a:lnTo>
                  <a:pt x="1565704" y="247166"/>
                </a:lnTo>
                <a:cubicBezTo>
                  <a:pt x="1563342" y="247166"/>
                  <a:pt x="1561757" y="246673"/>
                  <a:pt x="1560980" y="245687"/>
                </a:cubicBezTo>
                <a:cubicBezTo>
                  <a:pt x="1560187" y="244701"/>
                  <a:pt x="1559791" y="243122"/>
                  <a:pt x="1559791" y="240951"/>
                </a:cubicBezTo>
                <a:lnTo>
                  <a:pt x="1559791" y="125249"/>
                </a:lnTo>
                <a:cubicBezTo>
                  <a:pt x="1559791" y="117752"/>
                  <a:pt x="1559791" y="110353"/>
                  <a:pt x="1559791" y="103053"/>
                </a:cubicBezTo>
                <a:cubicBezTo>
                  <a:pt x="1559791" y="95558"/>
                  <a:pt x="1559601" y="89837"/>
                  <a:pt x="1559204" y="85891"/>
                </a:cubicBezTo>
                <a:cubicBezTo>
                  <a:pt x="1558808" y="83721"/>
                  <a:pt x="1558998" y="82242"/>
                  <a:pt x="1559791" y="81452"/>
                </a:cubicBezTo>
                <a:cubicBezTo>
                  <a:pt x="1560774" y="80466"/>
                  <a:pt x="1562755" y="79973"/>
                  <a:pt x="1565704" y="79973"/>
                </a:cubicBezTo>
                <a:lnTo>
                  <a:pt x="1593224" y="79973"/>
                </a:lnTo>
                <a:cubicBezTo>
                  <a:pt x="1595396" y="79973"/>
                  <a:pt x="1596775" y="80170"/>
                  <a:pt x="1597378" y="80564"/>
                </a:cubicBezTo>
                <a:cubicBezTo>
                  <a:pt x="1597964" y="80959"/>
                  <a:pt x="1598266" y="82044"/>
                  <a:pt x="1598266" y="83819"/>
                </a:cubicBezTo>
                <a:lnTo>
                  <a:pt x="1598266" y="95953"/>
                </a:lnTo>
                <a:cubicBezTo>
                  <a:pt x="1602593" y="91414"/>
                  <a:pt x="1607825" y="87468"/>
                  <a:pt x="1613944" y="84115"/>
                </a:cubicBezTo>
                <a:cubicBezTo>
                  <a:pt x="1620253" y="80564"/>
                  <a:pt x="1626563" y="78789"/>
                  <a:pt x="1632888" y="78789"/>
                </a:cubicBezTo>
                <a:cubicBezTo>
                  <a:pt x="1642352" y="78789"/>
                  <a:pt x="1651230" y="81254"/>
                  <a:pt x="1659521" y="86186"/>
                </a:cubicBezTo>
                <a:cubicBezTo>
                  <a:pt x="1668002" y="91119"/>
                  <a:pt x="1674502" y="97728"/>
                  <a:pt x="1679051" y="106013"/>
                </a:cubicBezTo>
                <a:cubicBezTo>
                  <a:pt x="1681604" y="102265"/>
                  <a:pt x="1684568" y="98714"/>
                  <a:pt x="1687929" y="95360"/>
                </a:cubicBezTo>
                <a:cubicBezTo>
                  <a:pt x="1691274" y="92007"/>
                  <a:pt x="1694825" y="89047"/>
                  <a:pt x="1698582" y="86482"/>
                </a:cubicBezTo>
                <a:cubicBezTo>
                  <a:pt x="1702513" y="83917"/>
                  <a:pt x="1706667" y="81847"/>
                  <a:pt x="1711010" y="80268"/>
                </a:cubicBezTo>
                <a:cubicBezTo>
                  <a:pt x="1715544" y="78691"/>
                  <a:pt x="1720173" y="77901"/>
                  <a:pt x="1724913" y="77901"/>
                </a:cubicBezTo>
                <a:cubicBezTo>
                  <a:pt x="1733791" y="77901"/>
                  <a:pt x="1741876" y="79184"/>
                  <a:pt x="1749184" y="81747"/>
                </a:cubicBezTo>
                <a:cubicBezTo>
                  <a:pt x="1756476" y="84312"/>
                  <a:pt x="1762690" y="88061"/>
                  <a:pt x="1767827" y="92993"/>
                </a:cubicBezTo>
                <a:cubicBezTo>
                  <a:pt x="1773153" y="97925"/>
                  <a:pt x="1777196" y="104041"/>
                  <a:pt x="1779954" y="111339"/>
                </a:cubicBezTo>
                <a:cubicBezTo>
                  <a:pt x="1782918" y="118441"/>
                  <a:pt x="1784393" y="126629"/>
                  <a:pt x="1784393" y="135902"/>
                </a:cubicBezTo>
                <a:lnTo>
                  <a:pt x="1784393" y="241248"/>
                </a:lnTo>
                <a:cubicBezTo>
                  <a:pt x="1784393" y="243615"/>
                  <a:pt x="1783902" y="245194"/>
                  <a:pt x="1782918" y="245983"/>
                </a:cubicBezTo>
                <a:cubicBezTo>
                  <a:pt x="1782126" y="246771"/>
                  <a:pt x="1780652" y="247166"/>
                  <a:pt x="1778480" y="247166"/>
                </a:cubicBezTo>
                <a:close/>
                <a:moveTo>
                  <a:pt x="1911342" y="35584"/>
                </a:moveTo>
                <a:cubicBezTo>
                  <a:pt x="1911342" y="37558"/>
                  <a:pt x="1910850" y="38740"/>
                  <a:pt x="1909868" y="39135"/>
                </a:cubicBezTo>
                <a:cubicBezTo>
                  <a:pt x="1909075" y="39333"/>
                  <a:pt x="1907886" y="39037"/>
                  <a:pt x="1906317" y="38247"/>
                </a:cubicBezTo>
                <a:cubicBezTo>
                  <a:pt x="1903542" y="37064"/>
                  <a:pt x="1900990" y="36275"/>
                  <a:pt x="1898612" y="35880"/>
                </a:cubicBezTo>
                <a:cubicBezTo>
                  <a:pt x="1896250" y="35486"/>
                  <a:pt x="1893492" y="35486"/>
                  <a:pt x="1890337" y="35880"/>
                </a:cubicBezTo>
                <a:cubicBezTo>
                  <a:pt x="1885201" y="36670"/>
                  <a:pt x="1881745" y="40417"/>
                  <a:pt x="1879969" y="47125"/>
                </a:cubicBezTo>
                <a:cubicBezTo>
                  <a:pt x="1879573" y="48704"/>
                  <a:pt x="1879288" y="51070"/>
                  <a:pt x="1879081" y="54227"/>
                </a:cubicBezTo>
                <a:cubicBezTo>
                  <a:pt x="1878891" y="57383"/>
                  <a:pt x="1878796" y="60934"/>
                  <a:pt x="1878796" y="64880"/>
                </a:cubicBezTo>
                <a:lnTo>
                  <a:pt x="1878796" y="79677"/>
                </a:lnTo>
                <a:lnTo>
                  <a:pt x="1903653" y="79677"/>
                </a:lnTo>
                <a:cubicBezTo>
                  <a:pt x="1906015" y="79677"/>
                  <a:pt x="1907489" y="80170"/>
                  <a:pt x="1908092" y="81156"/>
                </a:cubicBezTo>
                <a:cubicBezTo>
                  <a:pt x="1908869" y="81945"/>
                  <a:pt x="1909265" y="83424"/>
                  <a:pt x="1909265" y="85595"/>
                </a:cubicBezTo>
                <a:lnTo>
                  <a:pt x="1909265" y="110155"/>
                </a:lnTo>
                <a:cubicBezTo>
                  <a:pt x="1909265" y="112325"/>
                  <a:pt x="1908869" y="113904"/>
                  <a:pt x="1908092" y="114890"/>
                </a:cubicBezTo>
                <a:cubicBezTo>
                  <a:pt x="1907489" y="115680"/>
                  <a:pt x="1906015" y="116075"/>
                  <a:pt x="1903653" y="116075"/>
                </a:cubicBezTo>
                <a:lnTo>
                  <a:pt x="1878796" y="116075"/>
                </a:lnTo>
                <a:lnTo>
                  <a:pt x="1878796" y="241248"/>
                </a:lnTo>
                <a:cubicBezTo>
                  <a:pt x="1878796" y="243615"/>
                  <a:pt x="1878304" y="245194"/>
                  <a:pt x="1877306" y="245983"/>
                </a:cubicBezTo>
                <a:cubicBezTo>
                  <a:pt x="1876529" y="246771"/>
                  <a:pt x="1875134" y="247166"/>
                  <a:pt x="1873168" y="247166"/>
                </a:cubicBezTo>
                <a:lnTo>
                  <a:pt x="1845648" y="247166"/>
                </a:lnTo>
                <a:cubicBezTo>
                  <a:pt x="1843476" y="247166"/>
                  <a:pt x="1842002" y="246771"/>
                  <a:pt x="1841209" y="245983"/>
                </a:cubicBezTo>
                <a:cubicBezTo>
                  <a:pt x="1840416" y="245194"/>
                  <a:pt x="1840020" y="243615"/>
                  <a:pt x="1840020" y="241248"/>
                </a:cubicBezTo>
                <a:lnTo>
                  <a:pt x="1840020" y="116075"/>
                </a:lnTo>
                <a:lnTo>
                  <a:pt x="1819316" y="116075"/>
                </a:lnTo>
                <a:cubicBezTo>
                  <a:pt x="1815559" y="116075"/>
                  <a:pt x="1813689" y="114101"/>
                  <a:pt x="1813689" y="110155"/>
                </a:cubicBezTo>
                <a:lnTo>
                  <a:pt x="1813689" y="85595"/>
                </a:lnTo>
                <a:cubicBezTo>
                  <a:pt x="1813689" y="81649"/>
                  <a:pt x="1815559" y="79677"/>
                  <a:pt x="1819316" y="79677"/>
                </a:cubicBezTo>
                <a:lnTo>
                  <a:pt x="1840020" y="79677"/>
                </a:lnTo>
                <a:lnTo>
                  <a:pt x="1840020" y="66952"/>
                </a:lnTo>
                <a:cubicBezTo>
                  <a:pt x="1840020" y="58665"/>
                  <a:pt x="1840623" y="50479"/>
                  <a:pt x="1841796" y="42391"/>
                </a:cubicBezTo>
                <a:cubicBezTo>
                  <a:pt x="1843175" y="34301"/>
                  <a:pt x="1845553" y="27199"/>
                  <a:pt x="1848898" y="21085"/>
                </a:cubicBezTo>
                <a:cubicBezTo>
                  <a:pt x="1852449" y="14771"/>
                  <a:pt x="1857189" y="9839"/>
                  <a:pt x="1863102" y="6288"/>
                </a:cubicBezTo>
                <a:cubicBezTo>
                  <a:pt x="1869221" y="2540"/>
                  <a:pt x="1877021" y="468"/>
                  <a:pt x="1886485" y="74"/>
                </a:cubicBezTo>
                <a:cubicBezTo>
                  <a:pt x="1890432" y="-123"/>
                  <a:pt x="1894776" y="74"/>
                  <a:pt x="1899500" y="667"/>
                </a:cubicBezTo>
                <a:cubicBezTo>
                  <a:pt x="1904240" y="1258"/>
                  <a:pt x="1907696" y="2047"/>
                  <a:pt x="1909868" y="3033"/>
                </a:cubicBezTo>
                <a:cubicBezTo>
                  <a:pt x="1911247" y="3625"/>
                  <a:pt x="1912134" y="4316"/>
                  <a:pt x="1912531" y="5105"/>
                </a:cubicBezTo>
                <a:cubicBezTo>
                  <a:pt x="1912927" y="5697"/>
                  <a:pt x="1913022" y="6781"/>
                  <a:pt x="1912816" y="8360"/>
                </a:cubicBezTo>
                <a:close/>
                <a:moveTo>
                  <a:pt x="2067000" y="169931"/>
                </a:moveTo>
                <a:cubicBezTo>
                  <a:pt x="2066794" y="172298"/>
                  <a:pt x="2066207" y="174173"/>
                  <a:pt x="2065224" y="175554"/>
                </a:cubicBezTo>
                <a:cubicBezTo>
                  <a:pt x="2064432" y="176737"/>
                  <a:pt x="2062847" y="177330"/>
                  <a:pt x="2060484" y="177330"/>
                </a:cubicBezTo>
                <a:lnTo>
                  <a:pt x="1967857" y="177330"/>
                </a:lnTo>
                <a:cubicBezTo>
                  <a:pt x="1969236" y="190548"/>
                  <a:pt x="1973389" y="200313"/>
                  <a:pt x="1980286" y="206626"/>
                </a:cubicBezTo>
                <a:cubicBezTo>
                  <a:pt x="1987388" y="212938"/>
                  <a:pt x="1995773" y="216293"/>
                  <a:pt x="2005444" y="216687"/>
                </a:cubicBezTo>
                <a:cubicBezTo>
                  <a:pt x="2014512" y="217080"/>
                  <a:pt x="2022406" y="216193"/>
                  <a:pt x="2029112" y="214024"/>
                </a:cubicBezTo>
                <a:cubicBezTo>
                  <a:pt x="2036024" y="211854"/>
                  <a:pt x="2042634" y="208796"/>
                  <a:pt x="2048944" y="204850"/>
                </a:cubicBezTo>
                <a:cubicBezTo>
                  <a:pt x="2051702" y="203075"/>
                  <a:pt x="2053573" y="202582"/>
                  <a:pt x="2054571" y="203371"/>
                </a:cubicBezTo>
                <a:cubicBezTo>
                  <a:pt x="2055554" y="204159"/>
                  <a:pt x="2056046" y="206231"/>
                  <a:pt x="2056046" y="209585"/>
                </a:cubicBezTo>
                <a:lnTo>
                  <a:pt x="2056046" y="231779"/>
                </a:lnTo>
                <a:cubicBezTo>
                  <a:pt x="2056046" y="233948"/>
                  <a:pt x="2055745" y="235428"/>
                  <a:pt x="2055158" y="236218"/>
                </a:cubicBezTo>
                <a:cubicBezTo>
                  <a:pt x="2054762" y="237006"/>
                  <a:pt x="2053684" y="238092"/>
                  <a:pt x="2051908" y="239472"/>
                </a:cubicBezTo>
                <a:cubicBezTo>
                  <a:pt x="2046185" y="243418"/>
                  <a:pt x="2038877" y="246376"/>
                  <a:pt x="2030000" y="248350"/>
                </a:cubicBezTo>
                <a:cubicBezTo>
                  <a:pt x="2021328" y="250322"/>
                  <a:pt x="2012736" y="251310"/>
                  <a:pt x="2004255" y="251310"/>
                </a:cubicBezTo>
                <a:cubicBezTo>
                  <a:pt x="1980587" y="251310"/>
                  <a:pt x="1961849" y="243713"/>
                  <a:pt x="1948041" y="228523"/>
                </a:cubicBezTo>
                <a:cubicBezTo>
                  <a:pt x="1934423" y="213333"/>
                  <a:pt x="1927623" y="191730"/>
                  <a:pt x="1927623" y="163717"/>
                </a:cubicBezTo>
                <a:cubicBezTo>
                  <a:pt x="1927623" y="153262"/>
                  <a:pt x="1929002" y="142806"/>
                  <a:pt x="1931760" y="132349"/>
                </a:cubicBezTo>
                <a:cubicBezTo>
                  <a:pt x="1934518" y="121894"/>
                  <a:pt x="1938957" y="112524"/>
                  <a:pt x="1945076" y="104237"/>
                </a:cubicBezTo>
                <a:cubicBezTo>
                  <a:pt x="1951196" y="95755"/>
                  <a:pt x="1958694" y="88949"/>
                  <a:pt x="1967572" y="83819"/>
                </a:cubicBezTo>
                <a:cubicBezTo>
                  <a:pt x="1976449" y="78493"/>
                  <a:pt x="1986991" y="75829"/>
                  <a:pt x="1999229" y="75829"/>
                </a:cubicBezTo>
                <a:cubicBezTo>
                  <a:pt x="2011658" y="75829"/>
                  <a:pt x="2022121" y="78098"/>
                  <a:pt x="2030602" y="82635"/>
                </a:cubicBezTo>
                <a:cubicBezTo>
                  <a:pt x="2039274" y="87173"/>
                  <a:pt x="2046280" y="93288"/>
                  <a:pt x="2051607" y="100983"/>
                </a:cubicBezTo>
                <a:cubicBezTo>
                  <a:pt x="2057124" y="108676"/>
                  <a:pt x="2061071" y="117652"/>
                  <a:pt x="2063449" y="127910"/>
                </a:cubicBezTo>
                <a:cubicBezTo>
                  <a:pt x="2065811" y="137972"/>
                  <a:pt x="2067000" y="148723"/>
                  <a:pt x="2067000" y="160166"/>
                </a:cubicBezTo>
                <a:close/>
                <a:moveTo>
                  <a:pt x="2000117" y="110155"/>
                </a:moveTo>
                <a:cubicBezTo>
                  <a:pt x="1995980" y="110155"/>
                  <a:pt x="1992127" y="111143"/>
                  <a:pt x="1988576" y="113115"/>
                </a:cubicBezTo>
                <a:cubicBezTo>
                  <a:pt x="1985025" y="115089"/>
                  <a:pt x="1981871" y="117652"/>
                  <a:pt x="1979112" y="120808"/>
                </a:cubicBezTo>
                <a:cubicBezTo>
                  <a:pt x="1976544" y="123966"/>
                  <a:pt x="1974277" y="127615"/>
                  <a:pt x="1972296" y="131758"/>
                </a:cubicBezTo>
                <a:cubicBezTo>
                  <a:pt x="1970330" y="135900"/>
                  <a:pt x="1969046" y="140241"/>
                  <a:pt x="1968459" y="144778"/>
                </a:cubicBezTo>
                <a:lnTo>
                  <a:pt x="2028525" y="144778"/>
                </a:lnTo>
                <a:cubicBezTo>
                  <a:pt x="2028525" y="140833"/>
                  <a:pt x="2027828" y="136788"/>
                  <a:pt x="2026449" y="132645"/>
                </a:cubicBezTo>
                <a:cubicBezTo>
                  <a:pt x="2025276" y="128503"/>
                  <a:pt x="2023500" y="124854"/>
                  <a:pt x="2021122" y="121696"/>
                </a:cubicBezTo>
                <a:cubicBezTo>
                  <a:pt x="2018950" y="118343"/>
                  <a:pt x="2016097" y="115582"/>
                  <a:pt x="2012546" y="113411"/>
                </a:cubicBezTo>
                <a:cubicBezTo>
                  <a:pt x="2008995" y="111241"/>
                  <a:pt x="2004857" y="110155"/>
                  <a:pt x="2000117" y="110155"/>
                </a:cubicBezTo>
                <a:close/>
                <a:moveTo>
                  <a:pt x="2178556" y="116962"/>
                </a:moveTo>
                <a:cubicBezTo>
                  <a:pt x="2174815" y="115383"/>
                  <a:pt x="2171359" y="114496"/>
                  <a:pt x="2168204" y="114299"/>
                </a:cubicBezTo>
                <a:cubicBezTo>
                  <a:pt x="2165049" y="113904"/>
                  <a:pt x="2162275" y="114101"/>
                  <a:pt x="2159913" y="114890"/>
                </a:cubicBezTo>
                <a:cubicBezTo>
                  <a:pt x="2155173" y="116469"/>
                  <a:pt x="2151337" y="119033"/>
                  <a:pt x="2148372" y="122584"/>
                </a:cubicBezTo>
                <a:cubicBezTo>
                  <a:pt x="2145614" y="126135"/>
                  <a:pt x="2143442" y="130279"/>
                  <a:pt x="2141857" y="135012"/>
                </a:cubicBezTo>
                <a:cubicBezTo>
                  <a:pt x="2140478" y="139748"/>
                  <a:pt x="2139590" y="144679"/>
                  <a:pt x="2139193" y="149809"/>
                </a:cubicBezTo>
                <a:cubicBezTo>
                  <a:pt x="2138813" y="154938"/>
                  <a:pt x="2138607" y="159869"/>
                  <a:pt x="2138607" y="164605"/>
                </a:cubicBezTo>
                <a:lnTo>
                  <a:pt x="2138607" y="240951"/>
                </a:lnTo>
                <a:cubicBezTo>
                  <a:pt x="2138607" y="243320"/>
                  <a:pt x="2138211" y="244897"/>
                  <a:pt x="2137418" y="245687"/>
                </a:cubicBezTo>
                <a:cubicBezTo>
                  <a:pt x="2136832" y="246673"/>
                  <a:pt x="2135452" y="247166"/>
                  <a:pt x="2133281" y="247166"/>
                </a:cubicBezTo>
                <a:lnTo>
                  <a:pt x="2104872" y="247166"/>
                </a:lnTo>
                <a:cubicBezTo>
                  <a:pt x="2102701" y="247166"/>
                  <a:pt x="2101321" y="246771"/>
                  <a:pt x="2100735" y="245982"/>
                </a:cubicBezTo>
                <a:cubicBezTo>
                  <a:pt x="2100132" y="245194"/>
                  <a:pt x="2099847" y="243418"/>
                  <a:pt x="2099847" y="240655"/>
                </a:cubicBezTo>
                <a:lnTo>
                  <a:pt x="2099847" y="123472"/>
                </a:lnTo>
                <a:cubicBezTo>
                  <a:pt x="2099847" y="117159"/>
                  <a:pt x="2099736" y="110550"/>
                  <a:pt x="2099546" y="103646"/>
                </a:cubicBezTo>
                <a:cubicBezTo>
                  <a:pt x="2099355" y="96741"/>
                  <a:pt x="2099245" y="91019"/>
                  <a:pt x="2099245" y="86482"/>
                </a:cubicBezTo>
                <a:cubicBezTo>
                  <a:pt x="2099245" y="83917"/>
                  <a:pt x="2099641" y="82240"/>
                  <a:pt x="2100434" y="81452"/>
                </a:cubicBezTo>
                <a:cubicBezTo>
                  <a:pt x="2101226" y="80663"/>
                  <a:pt x="2102701" y="80268"/>
                  <a:pt x="2104872" y="80268"/>
                </a:cubicBezTo>
                <a:lnTo>
                  <a:pt x="2133281" y="80268"/>
                </a:lnTo>
                <a:cubicBezTo>
                  <a:pt x="2136245" y="80268"/>
                  <a:pt x="2137719" y="81845"/>
                  <a:pt x="2137719" y="85003"/>
                </a:cubicBezTo>
                <a:lnTo>
                  <a:pt x="2137719" y="96248"/>
                </a:lnTo>
                <a:cubicBezTo>
                  <a:pt x="2140287" y="92498"/>
                  <a:pt x="2143537" y="88849"/>
                  <a:pt x="2147485" y="85298"/>
                </a:cubicBezTo>
                <a:cubicBezTo>
                  <a:pt x="2151432" y="81747"/>
                  <a:pt x="2155569" y="79577"/>
                  <a:pt x="2159913" y="78789"/>
                </a:cubicBezTo>
                <a:cubicBezTo>
                  <a:pt x="2164051" y="77999"/>
                  <a:pt x="2168093" y="77801"/>
                  <a:pt x="2172040" y="78196"/>
                </a:cubicBezTo>
                <a:cubicBezTo>
                  <a:pt x="2176194" y="78394"/>
                  <a:pt x="2179349" y="79282"/>
                  <a:pt x="2181520" y="80859"/>
                </a:cubicBezTo>
                <a:cubicBezTo>
                  <a:pt x="2182503" y="81649"/>
                  <a:pt x="2183090" y="82438"/>
                  <a:pt x="2183296" y="83228"/>
                </a:cubicBezTo>
                <a:cubicBezTo>
                  <a:pt x="2183692" y="83819"/>
                  <a:pt x="2183882" y="84903"/>
                  <a:pt x="2183882" y="86482"/>
                </a:cubicBezTo>
                <a:lnTo>
                  <a:pt x="2183882" y="112227"/>
                </a:lnTo>
                <a:cubicBezTo>
                  <a:pt x="2183882" y="114397"/>
                  <a:pt x="2183486" y="115975"/>
                  <a:pt x="2182693" y="116962"/>
                </a:cubicBezTo>
                <a:cubicBezTo>
                  <a:pt x="2181901" y="117948"/>
                  <a:pt x="2180522" y="117948"/>
                  <a:pt x="2178556" y="116962"/>
                </a:cubicBezTo>
                <a:close/>
              </a:path>
            </a:pathLst>
          </a:custGeom>
          <a:solidFill>
            <a:srgbClr val="FFFFFF"/>
          </a:solidFill>
          <a:ln w="31686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461EFC4F-6331-282D-7B76-7EC9B3886459}"/>
              </a:ext>
            </a:extLst>
          </p:cNvPr>
          <p:cNvSpPr/>
          <p:nvPr/>
        </p:nvSpPr>
        <p:spPr>
          <a:xfrm>
            <a:off x="1893677" y="2999580"/>
            <a:ext cx="1362363" cy="1385481"/>
          </a:xfrm>
          <a:custGeom>
            <a:avLst/>
            <a:gdLst>
              <a:gd name="connsiteX0" fmla="*/ 0 w 1321259"/>
              <a:gd name="connsiteY0" fmla="*/ 1343681 h 1343680"/>
              <a:gd name="connsiteX1" fmla="*/ 1321259 w 1321259"/>
              <a:gd name="connsiteY1" fmla="*/ 0 h 134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1259" h="1343680">
                <a:moveTo>
                  <a:pt x="0" y="1343681"/>
                </a:moveTo>
                <a:lnTo>
                  <a:pt x="1321259" y="0"/>
                </a:lnTo>
              </a:path>
            </a:pathLst>
          </a:custGeom>
          <a:solidFill>
            <a:srgbClr val="FFFFFF"/>
          </a:solidFill>
          <a:ln w="14511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25963CD-7466-13E2-FCC5-A54A69F2A014}"/>
              </a:ext>
            </a:extLst>
          </p:cNvPr>
          <p:cNvSpPr/>
          <p:nvPr/>
        </p:nvSpPr>
        <p:spPr>
          <a:xfrm>
            <a:off x="1416401" y="2517754"/>
            <a:ext cx="1431710" cy="1425787"/>
          </a:xfrm>
          <a:custGeom>
            <a:avLst/>
            <a:gdLst>
              <a:gd name="connsiteX0" fmla="*/ 0 w 1388514"/>
              <a:gd name="connsiteY0" fmla="*/ 1382771 h 1382770"/>
              <a:gd name="connsiteX1" fmla="*/ 1388515 w 1388514"/>
              <a:gd name="connsiteY1" fmla="*/ 0 h 138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88514" h="1382770">
                <a:moveTo>
                  <a:pt x="0" y="1382771"/>
                </a:moveTo>
                <a:lnTo>
                  <a:pt x="1388515" y="0"/>
                </a:lnTo>
              </a:path>
            </a:pathLst>
          </a:custGeom>
          <a:solidFill>
            <a:srgbClr val="FFFFFF"/>
          </a:solidFill>
          <a:ln w="14511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D755C4E-EC00-7754-7BFA-AFF56C1F4C6A}"/>
              </a:ext>
            </a:extLst>
          </p:cNvPr>
          <p:cNvSpPr/>
          <p:nvPr/>
        </p:nvSpPr>
        <p:spPr>
          <a:xfrm>
            <a:off x="2119819" y="2273178"/>
            <a:ext cx="438756" cy="455517"/>
          </a:xfrm>
          <a:custGeom>
            <a:avLst/>
            <a:gdLst>
              <a:gd name="connsiteX0" fmla="*/ 0 w 425518"/>
              <a:gd name="connsiteY0" fmla="*/ 0 h 441774"/>
              <a:gd name="connsiteX1" fmla="*/ 425518 w 425518"/>
              <a:gd name="connsiteY1" fmla="*/ 441775 h 44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5518" h="441774">
                <a:moveTo>
                  <a:pt x="0" y="0"/>
                </a:moveTo>
                <a:lnTo>
                  <a:pt x="425518" y="441775"/>
                </a:lnTo>
              </a:path>
            </a:pathLst>
          </a:custGeom>
          <a:solidFill>
            <a:srgbClr val="FFFFFF"/>
          </a:solidFill>
          <a:ln w="15843" cap="rnd">
            <a:solidFill>
              <a:srgbClr val="FFFFFF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DECEB5EC-9571-E167-5E70-0A30579A8D56}"/>
              </a:ext>
            </a:extLst>
          </p:cNvPr>
          <p:cNvSpPr/>
          <p:nvPr/>
        </p:nvSpPr>
        <p:spPr>
          <a:xfrm>
            <a:off x="3053399" y="3279325"/>
            <a:ext cx="496557" cy="508112"/>
          </a:xfrm>
          <a:custGeom>
            <a:avLst/>
            <a:gdLst>
              <a:gd name="connsiteX0" fmla="*/ 0 w 481575"/>
              <a:gd name="connsiteY0" fmla="*/ 0 h 492782"/>
              <a:gd name="connsiteX1" fmla="*/ 481575 w 481575"/>
              <a:gd name="connsiteY1" fmla="*/ 492783 h 49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575" h="492782">
                <a:moveTo>
                  <a:pt x="0" y="0"/>
                </a:moveTo>
                <a:lnTo>
                  <a:pt x="481575" y="492783"/>
                </a:lnTo>
              </a:path>
            </a:pathLst>
          </a:custGeom>
          <a:solidFill>
            <a:srgbClr val="FFFFFF"/>
          </a:solidFill>
          <a:ln w="15843" cap="rnd">
            <a:solidFill>
              <a:srgbClr val="FFFFFF"/>
            </a:solidFill>
            <a:prstDash val="solid"/>
            <a:miter/>
            <a:headEnd type="triangle" w="med" len="med"/>
            <a:tailEnd type="none" w="med" len="med"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4634646E-D855-DD7C-263D-8778DC5A4EED}"/>
              </a:ext>
            </a:extLst>
          </p:cNvPr>
          <p:cNvSpPr/>
          <p:nvPr/>
        </p:nvSpPr>
        <p:spPr>
          <a:xfrm>
            <a:off x="5107260" y="2480904"/>
            <a:ext cx="1791884" cy="3170550"/>
          </a:xfrm>
          <a:custGeom>
            <a:avLst/>
            <a:gdLst>
              <a:gd name="connsiteX0" fmla="*/ 0 w 1791884"/>
              <a:gd name="connsiteY0" fmla="*/ 0 h 3170550"/>
              <a:gd name="connsiteX1" fmla="*/ 0 w 1791884"/>
              <a:gd name="connsiteY1" fmla="*/ 1378666 h 3170550"/>
              <a:gd name="connsiteX2" fmla="*/ 82640 w 1791884"/>
              <a:gd name="connsiteY2" fmla="*/ 1585275 h 3170550"/>
              <a:gd name="connsiteX3" fmla="*/ 0 w 1791884"/>
              <a:gd name="connsiteY3" fmla="*/ 1791884 h 3170550"/>
              <a:gd name="connsiteX4" fmla="*/ 0 w 1791884"/>
              <a:gd name="connsiteY4" fmla="*/ 3170551 h 3170550"/>
              <a:gd name="connsiteX5" fmla="*/ 1791885 w 1791884"/>
              <a:gd name="connsiteY5" fmla="*/ 3170551 h 3170550"/>
              <a:gd name="connsiteX6" fmla="*/ 1791885 w 1791884"/>
              <a:gd name="connsiteY6" fmla="*/ 1791884 h 3170550"/>
              <a:gd name="connsiteX7" fmla="*/ 1709244 w 1791884"/>
              <a:gd name="connsiteY7" fmla="*/ 1585275 h 3170550"/>
              <a:gd name="connsiteX8" fmla="*/ 1791885 w 1791884"/>
              <a:gd name="connsiteY8" fmla="*/ 1378666 h 3170550"/>
              <a:gd name="connsiteX9" fmla="*/ 1791885 w 1791884"/>
              <a:gd name="connsiteY9" fmla="*/ 0 h 3170550"/>
              <a:gd name="connsiteX10" fmla="*/ 413218 w 1791884"/>
              <a:gd name="connsiteY10" fmla="*/ 413224 h 3170550"/>
              <a:gd name="connsiteX11" fmla="*/ 1378667 w 1791884"/>
              <a:gd name="connsiteY11" fmla="*/ 413224 h 3170550"/>
              <a:gd name="connsiteX12" fmla="*/ 1378667 w 1791884"/>
              <a:gd name="connsiteY12" fmla="*/ 1378666 h 3170550"/>
              <a:gd name="connsiteX13" fmla="*/ 413218 w 1791884"/>
              <a:gd name="connsiteY13" fmla="*/ 1378666 h 3170550"/>
              <a:gd name="connsiteX14" fmla="*/ 413218 w 1791884"/>
              <a:gd name="connsiteY14" fmla="*/ 1791884 h 3170550"/>
              <a:gd name="connsiteX15" fmla="*/ 1378667 w 1791884"/>
              <a:gd name="connsiteY15" fmla="*/ 1791884 h 3170550"/>
              <a:gd name="connsiteX16" fmla="*/ 1378667 w 1791884"/>
              <a:gd name="connsiteY16" fmla="*/ 2757333 h 3170550"/>
              <a:gd name="connsiteX17" fmla="*/ 413218 w 1791884"/>
              <a:gd name="connsiteY17" fmla="*/ 2757333 h 317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91884" h="3170550">
                <a:moveTo>
                  <a:pt x="0" y="0"/>
                </a:moveTo>
                <a:lnTo>
                  <a:pt x="0" y="1378666"/>
                </a:lnTo>
                <a:lnTo>
                  <a:pt x="82640" y="1585275"/>
                </a:lnTo>
                <a:lnTo>
                  <a:pt x="0" y="1791884"/>
                </a:lnTo>
                <a:lnTo>
                  <a:pt x="0" y="3170551"/>
                </a:lnTo>
                <a:lnTo>
                  <a:pt x="1791885" y="3170551"/>
                </a:lnTo>
                <a:lnTo>
                  <a:pt x="1791885" y="1791884"/>
                </a:lnTo>
                <a:lnTo>
                  <a:pt x="1709244" y="1585275"/>
                </a:lnTo>
                <a:lnTo>
                  <a:pt x="1791885" y="1378666"/>
                </a:lnTo>
                <a:lnTo>
                  <a:pt x="1791885" y="0"/>
                </a:lnTo>
                <a:close/>
                <a:moveTo>
                  <a:pt x="413218" y="413224"/>
                </a:moveTo>
                <a:lnTo>
                  <a:pt x="1378667" y="413224"/>
                </a:lnTo>
                <a:lnTo>
                  <a:pt x="1378667" y="1378666"/>
                </a:lnTo>
                <a:lnTo>
                  <a:pt x="413218" y="1378666"/>
                </a:lnTo>
                <a:close/>
                <a:moveTo>
                  <a:pt x="413218" y="1791884"/>
                </a:moveTo>
                <a:lnTo>
                  <a:pt x="1378667" y="1791884"/>
                </a:lnTo>
                <a:lnTo>
                  <a:pt x="1378667" y="2757333"/>
                </a:lnTo>
                <a:lnTo>
                  <a:pt x="413218" y="27573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58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150BD213-1557-7B47-A6BB-2A61DBEE97BF}"/>
              </a:ext>
            </a:extLst>
          </p:cNvPr>
          <p:cNvSpPr/>
          <p:nvPr/>
        </p:nvSpPr>
        <p:spPr>
          <a:xfrm>
            <a:off x="8313230" y="2480906"/>
            <a:ext cx="1791901" cy="3170549"/>
          </a:xfrm>
          <a:custGeom>
            <a:avLst/>
            <a:gdLst>
              <a:gd name="connsiteX0" fmla="*/ 413234 w 1791901"/>
              <a:gd name="connsiteY0" fmla="*/ 0 h 3170549"/>
              <a:gd name="connsiteX1" fmla="*/ 206625 w 1791901"/>
              <a:gd name="connsiteY1" fmla="*/ 206612 h 3170549"/>
              <a:gd name="connsiteX2" fmla="*/ 0 w 1791901"/>
              <a:gd name="connsiteY2" fmla="*/ 413224 h 3170549"/>
              <a:gd name="connsiteX3" fmla="*/ 0 w 1791901"/>
              <a:gd name="connsiteY3" fmla="*/ 1378665 h 3170549"/>
              <a:gd name="connsiteX4" fmla="*/ 82641 w 1791901"/>
              <a:gd name="connsiteY4" fmla="*/ 1585274 h 3170549"/>
              <a:gd name="connsiteX5" fmla="*/ 0 w 1791901"/>
              <a:gd name="connsiteY5" fmla="*/ 1791883 h 3170549"/>
              <a:gd name="connsiteX6" fmla="*/ 0 w 1791901"/>
              <a:gd name="connsiteY6" fmla="*/ 2757331 h 3170549"/>
              <a:gd name="connsiteX7" fmla="*/ 206625 w 1791901"/>
              <a:gd name="connsiteY7" fmla="*/ 2963940 h 3170549"/>
              <a:gd name="connsiteX8" fmla="*/ 413234 w 1791901"/>
              <a:gd name="connsiteY8" fmla="*/ 3170549 h 3170549"/>
              <a:gd name="connsiteX9" fmla="*/ 1378667 w 1791901"/>
              <a:gd name="connsiteY9" fmla="*/ 3170549 h 3170549"/>
              <a:gd name="connsiteX10" fmla="*/ 1585275 w 1791901"/>
              <a:gd name="connsiteY10" fmla="*/ 2963940 h 3170549"/>
              <a:gd name="connsiteX11" fmla="*/ 1791901 w 1791901"/>
              <a:gd name="connsiteY11" fmla="*/ 2757331 h 3170549"/>
              <a:gd name="connsiteX12" fmla="*/ 1791901 w 1791901"/>
              <a:gd name="connsiteY12" fmla="*/ 1791883 h 3170549"/>
              <a:gd name="connsiteX13" fmla="*/ 1709261 w 1791901"/>
              <a:gd name="connsiteY13" fmla="*/ 1585274 h 3170549"/>
              <a:gd name="connsiteX14" fmla="*/ 1791901 w 1791901"/>
              <a:gd name="connsiteY14" fmla="*/ 1378665 h 3170549"/>
              <a:gd name="connsiteX15" fmla="*/ 1791901 w 1791901"/>
              <a:gd name="connsiteY15" fmla="*/ 413224 h 3170549"/>
              <a:gd name="connsiteX16" fmla="*/ 1585275 w 1791901"/>
              <a:gd name="connsiteY16" fmla="*/ 206612 h 3170549"/>
              <a:gd name="connsiteX17" fmla="*/ 1378667 w 1791901"/>
              <a:gd name="connsiteY17" fmla="*/ 0 h 3170549"/>
              <a:gd name="connsiteX18" fmla="*/ 413234 w 1791901"/>
              <a:gd name="connsiteY18" fmla="*/ 413224 h 3170549"/>
              <a:gd name="connsiteX19" fmla="*/ 1378667 w 1791901"/>
              <a:gd name="connsiteY19" fmla="*/ 413224 h 3170549"/>
              <a:gd name="connsiteX20" fmla="*/ 1378667 w 1791901"/>
              <a:gd name="connsiteY20" fmla="*/ 1378665 h 3170549"/>
              <a:gd name="connsiteX21" fmla="*/ 413234 w 1791901"/>
              <a:gd name="connsiteY21" fmla="*/ 1378665 h 3170549"/>
              <a:gd name="connsiteX22" fmla="*/ 413234 w 1791901"/>
              <a:gd name="connsiteY22" fmla="*/ 1791883 h 3170549"/>
              <a:gd name="connsiteX23" fmla="*/ 1378667 w 1791901"/>
              <a:gd name="connsiteY23" fmla="*/ 1791883 h 3170549"/>
              <a:gd name="connsiteX24" fmla="*/ 1378667 w 1791901"/>
              <a:gd name="connsiteY24" fmla="*/ 2757331 h 3170549"/>
              <a:gd name="connsiteX25" fmla="*/ 413234 w 1791901"/>
              <a:gd name="connsiteY25" fmla="*/ 2757331 h 317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91901" h="3170549">
                <a:moveTo>
                  <a:pt x="413234" y="0"/>
                </a:moveTo>
                <a:lnTo>
                  <a:pt x="206625" y="206612"/>
                </a:lnTo>
                <a:lnTo>
                  <a:pt x="0" y="413224"/>
                </a:lnTo>
                <a:lnTo>
                  <a:pt x="0" y="1378665"/>
                </a:lnTo>
                <a:lnTo>
                  <a:pt x="82641" y="1585274"/>
                </a:lnTo>
                <a:lnTo>
                  <a:pt x="0" y="1791883"/>
                </a:lnTo>
                <a:lnTo>
                  <a:pt x="0" y="2757331"/>
                </a:lnTo>
                <a:lnTo>
                  <a:pt x="206625" y="2963940"/>
                </a:lnTo>
                <a:lnTo>
                  <a:pt x="413234" y="3170549"/>
                </a:lnTo>
                <a:lnTo>
                  <a:pt x="1378667" y="3170549"/>
                </a:lnTo>
                <a:lnTo>
                  <a:pt x="1585275" y="2963940"/>
                </a:lnTo>
                <a:lnTo>
                  <a:pt x="1791901" y="2757331"/>
                </a:lnTo>
                <a:lnTo>
                  <a:pt x="1791901" y="1791883"/>
                </a:lnTo>
                <a:lnTo>
                  <a:pt x="1709261" y="1585274"/>
                </a:lnTo>
                <a:lnTo>
                  <a:pt x="1791901" y="1378665"/>
                </a:lnTo>
                <a:lnTo>
                  <a:pt x="1791901" y="413224"/>
                </a:lnTo>
                <a:lnTo>
                  <a:pt x="1585275" y="206612"/>
                </a:lnTo>
                <a:lnTo>
                  <a:pt x="1378667" y="0"/>
                </a:lnTo>
                <a:close/>
                <a:moveTo>
                  <a:pt x="413234" y="413224"/>
                </a:moveTo>
                <a:lnTo>
                  <a:pt x="1378667" y="413224"/>
                </a:lnTo>
                <a:lnTo>
                  <a:pt x="1378667" y="1378665"/>
                </a:lnTo>
                <a:lnTo>
                  <a:pt x="413234" y="1378665"/>
                </a:lnTo>
                <a:close/>
                <a:moveTo>
                  <a:pt x="413234" y="1791883"/>
                </a:moveTo>
                <a:lnTo>
                  <a:pt x="1378667" y="1791883"/>
                </a:lnTo>
                <a:lnTo>
                  <a:pt x="1378667" y="2757331"/>
                </a:lnTo>
                <a:lnTo>
                  <a:pt x="413234" y="275733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58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25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4349D-2C71-D3A9-9F2E-3F78E9E6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FB74217-8AFA-76E5-669D-155B7253AB8E}"/>
              </a:ext>
            </a:extLst>
          </p:cNvPr>
          <p:cNvGrpSpPr/>
          <p:nvPr/>
        </p:nvGrpSpPr>
        <p:grpSpPr>
          <a:xfrm>
            <a:off x="603196" y="1488815"/>
            <a:ext cx="10985608" cy="4686300"/>
            <a:chOff x="603196" y="1488815"/>
            <a:chExt cx="10985608" cy="4686300"/>
          </a:xfrm>
        </p:grpSpPr>
        <p:sp>
          <p:nvSpPr>
            <p:cNvPr id="136" name="Rounded Rectangle 2">
              <a:extLst>
                <a:ext uri="{FF2B5EF4-FFF2-40B4-BE49-F238E27FC236}">
                  <a16:creationId xmlns:a16="http://schemas.microsoft.com/office/drawing/2014/main" id="{07D96385-EA5C-3511-7205-8BA1EFDD7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6" y="1488815"/>
              <a:ext cx="10985608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5C551CE-775F-049E-138F-9A8A7DC5D0B6}"/>
                </a:ext>
              </a:extLst>
            </p:cNvPr>
            <p:cNvSpPr/>
            <p:nvPr/>
          </p:nvSpPr>
          <p:spPr>
            <a:xfrm>
              <a:off x="728829" y="1612577"/>
              <a:ext cx="10734342" cy="4438771"/>
            </a:xfrm>
            <a:prstGeom prst="rect">
              <a:avLst/>
            </a:prstGeom>
            <a:solidFill>
              <a:srgbClr val="000000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8218639A-F33C-DD3D-ADFA-DB56316F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연결점 깎기 속성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FF551-B289-D796-9893-00660776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098BCAC8-E96C-7ECA-71F5-3A7395104BB5}"/>
              </a:ext>
            </a:extLst>
          </p:cNvPr>
          <p:cNvSpPr/>
          <p:nvPr/>
        </p:nvSpPr>
        <p:spPr>
          <a:xfrm>
            <a:off x="4961477" y="1933197"/>
            <a:ext cx="2109858" cy="270543"/>
          </a:xfrm>
          <a:custGeom>
            <a:avLst/>
            <a:gdLst>
              <a:gd name="connsiteX0" fmla="*/ 141560 w 2109858"/>
              <a:gd name="connsiteY0" fmla="*/ 247171 h 270543"/>
              <a:gd name="connsiteX1" fmla="*/ 138222 w 2109858"/>
              <a:gd name="connsiteY1" fmla="*/ 245986 h 270543"/>
              <a:gd name="connsiteX2" fmla="*/ 137597 w 2109858"/>
              <a:gd name="connsiteY2" fmla="*/ 241547 h 270543"/>
              <a:gd name="connsiteX3" fmla="*/ 137597 w 2109858"/>
              <a:gd name="connsiteY3" fmla="*/ 92997 h 270543"/>
              <a:gd name="connsiteX4" fmla="*/ 96995 w 2109858"/>
              <a:gd name="connsiteY4" fmla="*/ 240659 h 270543"/>
              <a:gd name="connsiteX5" fmla="*/ 95120 w 2109858"/>
              <a:gd name="connsiteY5" fmla="*/ 244803 h 270543"/>
              <a:gd name="connsiteX6" fmla="*/ 91995 w 2109858"/>
              <a:gd name="connsiteY6" fmla="*/ 245692 h 270543"/>
              <a:gd name="connsiteX7" fmla="*/ 73868 w 2109858"/>
              <a:gd name="connsiteY7" fmla="*/ 245692 h 270543"/>
              <a:gd name="connsiteX8" fmla="*/ 70544 w 2109858"/>
              <a:gd name="connsiteY8" fmla="*/ 244803 h 270543"/>
              <a:gd name="connsiteX9" fmla="*/ 68881 w 2109858"/>
              <a:gd name="connsiteY9" fmla="*/ 240659 h 270543"/>
              <a:gd name="connsiteX10" fmla="*/ 28266 w 2109858"/>
              <a:gd name="connsiteY10" fmla="*/ 92997 h 270543"/>
              <a:gd name="connsiteX11" fmla="*/ 28266 w 2109858"/>
              <a:gd name="connsiteY11" fmla="*/ 241547 h 270543"/>
              <a:gd name="connsiteX12" fmla="*/ 27641 w 2109858"/>
              <a:gd name="connsiteY12" fmla="*/ 245986 h 270543"/>
              <a:gd name="connsiteX13" fmla="*/ 24303 w 2109858"/>
              <a:gd name="connsiteY13" fmla="*/ 247171 h 270543"/>
              <a:gd name="connsiteX14" fmla="*/ 3902 w 2109858"/>
              <a:gd name="connsiteY14" fmla="*/ 247171 h 270543"/>
              <a:gd name="connsiteX15" fmla="*/ 564 w 2109858"/>
              <a:gd name="connsiteY15" fmla="*/ 245986 h 270543"/>
              <a:gd name="connsiteX16" fmla="*/ -61 w 2109858"/>
              <a:gd name="connsiteY16" fmla="*/ 241547 h 270543"/>
              <a:gd name="connsiteX17" fmla="*/ -61 w 2109858"/>
              <a:gd name="connsiteY17" fmla="*/ 28191 h 270543"/>
              <a:gd name="connsiteX18" fmla="*/ 777 w 2109858"/>
              <a:gd name="connsiteY18" fmla="*/ 20793 h 270543"/>
              <a:gd name="connsiteX19" fmla="*/ 5977 w 2109858"/>
              <a:gd name="connsiteY19" fmla="*/ 19314 h 270543"/>
              <a:gd name="connsiteX20" fmla="*/ 29304 w 2109858"/>
              <a:gd name="connsiteY20" fmla="*/ 19314 h 270543"/>
              <a:gd name="connsiteX21" fmla="*/ 32216 w 2109858"/>
              <a:gd name="connsiteY21" fmla="*/ 20200 h 270543"/>
              <a:gd name="connsiteX22" fmla="*/ 34091 w 2109858"/>
              <a:gd name="connsiteY22" fmla="*/ 24047 h 270543"/>
              <a:gd name="connsiteX23" fmla="*/ 82832 w 2109858"/>
              <a:gd name="connsiteY23" fmla="*/ 195976 h 270543"/>
              <a:gd name="connsiteX24" fmla="*/ 131772 w 2109858"/>
              <a:gd name="connsiteY24" fmla="*/ 24047 h 270543"/>
              <a:gd name="connsiteX25" fmla="*/ 136972 w 2109858"/>
              <a:gd name="connsiteY25" fmla="*/ 19314 h 270543"/>
              <a:gd name="connsiteX26" fmla="*/ 159673 w 2109858"/>
              <a:gd name="connsiteY26" fmla="*/ 19314 h 270543"/>
              <a:gd name="connsiteX27" fmla="*/ 164886 w 2109858"/>
              <a:gd name="connsiteY27" fmla="*/ 20793 h 270543"/>
              <a:gd name="connsiteX28" fmla="*/ 165924 w 2109858"/>
              <a:gd name="connsiteY28" fmla="*/ 28191 h 270543"/>
              <a:gd name="connsiteX29" fmla="*/ 165924 w 2109858"/>
              <a:gd name="connsiteY29" fmla="*/ 241547 h 270543"/>
              <a:gd name="connsiteX30" fmla="*/ 165086 w 2109858"/>
              <a:gd name="connsiteY30" fmla="*/ 245986 h 270543"/>
              <a:gd name="connsiteX31" fmla="*/ 161961 w 2109858"/>
              <a:gd name="connsiteY31" fmla="*/ 247171 h 270543"/>
              <a:gd name="connsiteX32" fmla="*/ 210901 w 2109858"/>
              <a:gd name="connsiteY32" fmla="*/ 56008 h 270543"/>
              <a:gd name="connsiteX33" fmla="*/ 199451 w 2109858"/>
              <a:gd name="connsiteY33" fmla="*/ 49201 h 270543"/>
              <a:gd name="connsiteX34" fmla="*/ 194876 w 2109858"/>
              <a:gd name="connsiteY34" fmla="*/ 32628 h 270543"/>
              <a:gd name="connsiteX35" fmla="*/ 199238 w 2109858"/>
              <a:gd name="connsiteY35" fmla="*/ 16058 h 270543"/>
              <a:gd name="connsiteX36" fmla="*/ 210901 w 2109858"/>
              <a:gd name="connsiteY36" fmla="*/ 8956 h 270543"/>
              <a:gd name="connsiteX37" fmla="*/ 222564 w 2109858"/>
              <a:gd name="connsiteY37" fmla="*/ 16058 h 270543"/>
              <a:gd name="connsiteX38" fmla="*/ 227152 w 2109858"/>
              <a:gd name="connsiteY38" fmla="*/ 32628 h 270543"/>
              <a:gd name="connsiteX39" fmla="*/ 222564 w 2109858"/>
              <a:gd name="connsiteY39" fmla="*/ 49201 h 270543"/>
              <a:gd name="connsiteX40" fmla="*/ 210901 w 2109858"/>
              <a:gd name="connsiteY40" fmla="*/ 56008 h 270543"/>
              <a:gd name="connsiteX41" fmla="*/ 200289 w 2109858"/>
              <a:gd name="connsiteY41" fmla="*/ 247171 h 270543"/>
              <a:gd name="connsiteX42" fmla="*/ 197576 w 2109858"/>
              <a:gd name="connsiteY42" fmla="*/ 245986 h 270543"/>
              <a:gd name="connsiteX43" fmla="*/ 196951 w 2109858"/>
              <a:gd name="connsiteY43" fmla="*/ 241253 h 270543"/>
              <a:gd name="connsiteX44" fmla="*/ 196951 w 2109858"/>
              <a:gd name="connsiteY44" fmla="*/ 87078 h 270543"/>
              <a:gd name="connsiteX45" fmla="*/ 197576 w 2109858"/>
              <a:gd name="connsiteY45" fmla="*/ 82344 h 270543"/>
              <a:gd name="connsiteX46" fmla="*/ 200289 w 2109858"/>
              <a:gd name="connsiteY46" fmla="*/ 81159 h 270543"/>
              <a:gd name="connsiteX47" fmla="*/ 220902 w 2109858"/>
              <a:gd name="connsiteY47" fmla="*/ 81159 h 270543"/>
              <a:gd name="connsiteX48" fmla="*/ 223615 w 2109858"/>
              <a:gd name="connsiteY48" fmla="*/ 82344 h 270543"/>
              <a:gd name="connsiteX49" fmla="*/ 224439 w 2109858"/>
              <a:gd name="connsiteY49" fmla="*/ 87078 h 270543"/>
              <a:gd name="connsiteX50" fmla="*/ 224439 w 2109858"/>
              <a:gd name="connsiteY50" fmla="*/ 241253 h 270543"/>
              <a:gd name="connsiteX51" fmla="*/ 223615 w 2109858"/>
              <a:gd name="connsiteY51" fmla="*/ 245986 h 270543"/>
              <a:gd name="connsiteX52" fmla="*/ 220902 w 2109858"/>
              <a:gd name="connsiteY52" fmla="*/ 247171 h 270543"/>
              <a:gd name="connsiteX53" fmla="*/ 319820 w 2109858"/>
              <a:gd name="connsiteY53" fmla="*/ 232375 h 270543"/>
              <a:gd name="connsiteX54" fmla="*/ 315245 w 2109858"/>
              <a:gd name="connsiteY54" fmla="*/ 238885 h 270543"/>
              <a:gd name="connsiteX55" fmla="*/ 308782 w 2109858"/>
              <a:gd name="connsiteY55" fmla="*/ 244507 h 270543"/>
              <a:gd name="connsiteX56" fmla="*/ 301707 w 2109858"/>
              <a:gd name="connsiteY56" fmla="*/ 248354 h 270543"/>
              <a:gd name="connsiteX57" fmla="*/ 294206 w 2109858"/>
              <a:gd name="connsiteY57" fmla="*/ 249834 h 270543"/>
              <a:gd name="connsiteX58" fmla="*/ 258804 w 2109858"/>
              <a:gd name="connsiteY58" fmla="*/ 226456 h 270543"/>
              <a:gd name="connsiteX59" fmla="*/ 246516 w 2109858"/>
              <a:gd name="connsiteY59" fmla="*/ 161649 h 270543"/>
              <a:gd name="connsiteX60" fmla="*/ 249854 w 2109858"/>
              <a:gd name="connsiteY60" fmla="*/ 125548 h 270543"/>
              <a:gd name="connsiteX61" fmla="*/ 259216 w 2109858"/>
              <a:gd name="connsiteY61" fmla="*/ 98027 h 270543"/>
              <a:gd name="connsiteX62" fmla="*/ 274218 w 2109858"/>
              <a:gd name="connsiteY62" fmla="*/ 80865 h 270543"/>
              <a:gd name="connsiteX63" fmla="*/ 294419 w 2109858"/>
              <a:gd name="connsiteY63" fmla="*/ 74649 h 270543"/>
              <a:gd name="connsiteX64" fmla="*/ 308157 w 2109858"/>
              <a:gd name="connsiteY64" fmla="*/ 79385 h 270543"/>
              <a:gd name="connsiteX65" fmla="*/ 319620 w 2109858"/>
              <a:gd name="connsiteY65" fmla="*/ 90925 h 270543"/>
              <a:gd name="connsiteX66" fmla="*/ 319620 w 2109858"/>
              <a:gd name="connsiteY66" fmla="*/ 8365 h 270543"/>
              <a:gd name="connsiteX67" fmla="*/ 320245 w 2109858"/>
              <a:gd name="connsiteY67" fmla="*/ 3332 h 270543"/>
              <a:gd name="connsiteX68" fmla="*/ 323371 w 2109858"/>
              <a:gd name="connsiteY68" fmla="*/ 2149 h 270543"/>
              <a:gd name="connsiteX69" fmla="*/ 343146 w 2109858"/>
              <a:gd name="connsiteY69" fmla="*/ 2149 h 270543"/>
              <a:gd name="connsiteX70" fmla="*/ 346272 w 2109858"/>
              <a:gd name="connsiteY70" fmla="*/ 3332 h 270543"/>
              <a:gd name="connsiteX71" fmla="*/ 347109 w 2109858"/>
              <a:gd name="connsiteY71" fmla="*/ 8365 h 270543"/>
              <a:gd name="connsiteX72" fmla="*/ 347109 w 2109858"/>
              <a:gd name="connsiteY72" fmla="*/ 241253 h 270543"/>
              <a:gd name="connsiteX73" fmla="*/ 346059 w 2109858"/>
              <a:gd name="connsiteY73" fmla="*/ 246283 h 270543"/>
              <a:gd name="connsiteX74" fmla="*/ 342734 w 2109858"/>
              <a:gd name="connsiteY74" fmla="*/ 247466 h 270543"/>
              <a:gd name="connsiteX75" fmla="*/ 323371 w 2109858"/>
              <a:gd name="connsiteY75" fmla="*/ 247466 h 270543"/>
              <a:gd name="connsiteX76" fmla="*/ 320445 w 2109858"/>
              <a:gd name="connsiteY76" fmla="*/ 246283 h 270543"/>
              <a:gd name="connsiteX77" fmla="*/ 319820 w 2109858"/>
              <a:gd name="connsiteY77" fmla="*/ 242139 h 270543"/>
              <a:gd name="connsiteX78" fmla="*/ 297331 w 2109858"/>
              <a:gd name="connsiteY78" fmla="*/ 110161 h 270543"/>
              <a:gd name="connsiteX79" fmla="*/ 280668 w 2109858"/>
              <a:gd name="connsiteY79" fmla="*/ 122589 h 270543"/>
              <a:gd name="connsiteX80" fmla="*/ 274430 w 2109858"/>
              <a:gd name="connsiteY80" fmla="*/ 161649 h 270543"/>
              <a:gd name="connsiteX81" fmla="*/ 280881 w 2109858"/>
              <a:gd name="connsiteY81" fmla="*/ 201894 h 270543"/>
              <a:gd name="connsiteX82" fmla="*/ 297331 w 2109858"/>
              <a:gd name="connsiteY82" fmla="*/ 214028 h 270543"/>
              <a:gd name="connsiteX83" fmla="*/ 305670 w 2109858"/>
              <a:gd name="connsiteY83" fmla="*/ 211069 h 270543"/>
              <a:gd name="connsiteX84" fmla="*/ 312958 w 2109858"/>
              <a:gd name="connsiteY84" fmla="*/ 201599 h 270543"/>
              <a:gd name="connsiteX85" fmla="*/ 317945 w 2109858"/>
              <a:gd name="connsiteY85" fmla="*/ 185323 h 270543"/>
              <a:gd name="connsiteX86" fmla="*/ 320033 w 2109858"/>
              <a:gd name="connsiteY86" fmla="*/ 161649 h 270543"/>
              <a:gd name="connsiteX87" fmla="*/ 318158 w 2109858"/>
              <a:gd name="connsiteY87" fmla="*/ 137680 h 270543"/>
              <a:gd name="connsiteX88" fmla="*/ 313370 w 2109858"/>
              <a:gd name="connsiteY88" fmla="*/ 121996 h 270543"/>
              <a:gd name="connsiteX89" fmla="*/ 306082 w 2109858"/>
              <a:gd name="connsiteY89" fmla="*/ 113120 h 270543"/>
              <a:gd name="connsiteX90" fmla="*/ 297331 w 2109858"/>
              <a:gd name="connsiteY90" fmla="*/ 110161 h 270543"/>
              <a:gd name="connsiteX91" fmla="*/ 446027 w 2109858"/>
              <a:gd name="connsiteY91" fmla="*/ 232375 h 270543"/>
              <a:gd name="connsiteX92" fmla="*/ 441453 w 2109858"/>
              <a:gd name="connsiteY92" fmla="*/ 238885 h 270543"/>
              <a:gd name="connsiteX93" fmla="*/ 434989 w 2109858"/>
              <a:gd name="connsiteY93" fmla="*/ 244507 h 270543"/>
              <a:gd name="connsiteX94" fmla="*/ 427914 w 2109858"/>
              <a:gd name="connsiteY94" fmla="*/ 248354 h 270543"/>
              <a:gd name="connsiteX95" fmla="*/ 420414 w 2109858"/>
              <a:gd name="connsiteY95" fmla="*/ 249834 h 270543"/>
              <a:gd name="connsiteX96" fmla="*/ 385011 w 2109858"/>
              <a:gd name="connsiteY96" fmla="*/ 226456 h 270543"/>
              <a:gd name="connsiteX97" fmla="*/ 372723 w 2109858"/>
              <a:gd name="connsiteY97" fmla="*/ 161649 h 270543"/>
              <a:gd name="connsiteX98" fmla="*/ 376048 w 2109858"/>
              <a:gd name="connsiteY98" fmla="*/ 125548 h 270543"/>
              <a:gd name="connsiteX99" fmla="*/ 385424 w 2109858"/>
              <a:gd name="connsiteY99" fmla="*/ 98027 h 270543"/>
              <a:gd name="connsiteX100" fmla="*/ 400425 w 2109858"/>
              <a:gd name="connsiteY100" fmla="*/ 80865 h 270543"/>
              <a:gd name="connsiteX101" fmla="*/ 420626 w 2109858"/>
              <a:gd name="connsiteY101" fmla="*/ 74649 h 270543"/>
              <a:gd name="connsiteX102" fmla="*/ 434364 w 2109858"/>
              <a:gd name="connsiteY102" fmla="*/ 79385 h 270543"/>
              <a:gd name="connsiteX103" fmla="*/ 445815 w 2109858"/>
              <a:gd name="connsiteY103" fmla="*/ 90925 h 270543"/>
              <a:gd name="connsiteX104" fmla="*/ 445815 w 2109858"/>
              <a:gd name="connsiteY104" fmla="*/ 8365 h 270543"/>
              <a:gd name="connsiteX105" fmla="*/ 446440 w 2109858"/>
              <a:gd name="connsiteY105" fmla="*/ 3332 h 270543"/>
              <a:gd name="connsiteX106" fmla="*/ 449565 w 2109858"/>
              <a:gd name="connsiteY106" fmla="*/ 2149 h 270543"/>
              <a:gd name="connsiteX107" fmla="*/ 469354 w 2109858"/>
              <a:gd name="connsiteY107" fmla="*/ 2149 h 270543"/>
              <a:gd name="connsiteX108" fmla="*/ 472479 w 2109858"/>
              <a:gd name="connsiteY108" fmla="*/ 3332 h 270543"/>
              <a:gd name="connsiteX109" fmla="*/ 473304 w 2109858"/>
              <a:gd name="connsiteY109" fmla="*/ 8365 h 270543"/>
              <a:gd name="connsiteX110" fmla="*/ 473304 w 2109858"/>
              <a:gd name="connsiteY110" fmla="*/ 241253 h 270543"/>
              <a:gd name="connsiteX111" fmla="*/ 472266 w 2109858"/>
              <a:gd name="connsiteY111" fmla="*/ 246283 h 270543"/>
              <a:gd name="connsiteX112" fmla="*/ 468941 w 2109858"/>
              <a:gd name="connsiteY112" fmla="*/ 247466 h 270543"/>
              <a:gd name="connsiteX113" fmla="*/ 449565 w 2109858"/>
              <a:gd name="connsiteY113" fmla="*/ 247466 h 270543"/>
              <a:gd name="connsiteX114" fmla="*/ 446652 w 2109858"/>
              <a:gd name="connsiteY114" fmla="*/ 246283 h 270543"/>
              <a:gd name="connsiteX115" fmla="*/ 446027 w 2109858"/>
              <a:gd name="connsiteY115" fmla="*/ 242139 h 270543"/>
              <a:gd name="connsiteX116" fmla="*/ 423539 w 2109858"/>
              <a:gd name="connsiteY116" fmla="*/ 110161 h 270543"/>
              <a:gd name="connsiteX117" fmla="*/ 406875 w 2109858"/>
              <a:gd name="connsiteY117" fmla="*/ 122589 h 270543"/>
              <a:gd name="connsiteX118" fmla="*/ 400625 w 2109858"/>
              <a:gd name="connsiteY118" fmla="*/ 161649 h 270543"/>
              <a:gd name="connsiteX119" fmla="*/ 407088 w 2109858"/>
              <a:gd name="connsiteY119" fmla="*/ 201894 h 270543"/>
              <a:gd name="connsiteX120" fmla="*/ 423539 w 2109858"/>
              <a:gd name="connsiteY120" fmla="*/ 214028 h 270543"/>
              <a:gd name="connsiteX121" fmla="*/ 431864 w 2109858"/>
              <a:gd name="connsiteY121" fmla="*/ 211069 h 270543"/>
              <a:gd name="connsiteX122" fmla="*/ 439152 w 2109858"/>
              <a:gd name="connsiteY122" fmla="*/ 201599 h 270543"/>
              <a:gd name="connsiteX123" fmla="*/ 444152 w 2109858"/>
              <a:gd name="connsiteY123" fmla="*/ 185323 h 270543"/>
              <a:gd name="connsiteX124" fmla="*/ 446240 w 2109858"/>
              <a:gd name="connsiteY124" fmla="*/ 161649 h 270543"/>
              <a:gd name="connsiteX125" fmla="*/ 444365 w 2109858"/>
              <a:gd name="connsiteY125" fmla="*/ 137680 h 270543"/>
              <a:gd name="connsiteX126" fmla="*/ 439577 w 2109858"/>
              <a:gd name="connsiteY126" fmla="*/ 121996 h 270543"/>
              <a:gd name="connsiteX127" fmla="*/ 432289 w 2109858"/>
              <a:gd name="connsiteY127" fmla="*/ 113120 h 270543"/>
              <a:gd name="connsiteX128" fmla="*/ 423539 w 2109858"/>
              <a:gd name="connsiteY128" fmla="*/ 110161 h 270543"/>
              <a:gd name="connsiteX129" fmla="*/ 503718 w 2109858"/>
              <a:gd name="connsiteY129" fmla="*/ 246874 h 270543"/>
              <a:gd name="connsiteX130" fmla="*/ 501005 w 2109858"/>
              <a:gd name="connsiteY130" fmla="*/ 245692 h 270543"/>
              <a:gd name="connsiteX131" fmla="*/ 500380 w 2109858"/>
              <a:gd name="connsiteY131" fmla="*/ 240956 h 270543"/>
              <a:gd name="connsiteX132" fmla="*/ 500380 w 2109858"/>
              <a:gd name="connsiteY132" fmla="*/ 9844 h 270543"/>
              <a:gd name="connsiteX133" fmla="*/ 501005 w 2109858"/>
              <a:gd name="connsiteY133" fmla="*/ 5109 h 270543"/>
              <a:gd name="connsiteX134" fmla="*/ 503718 w 2109858"/>
              <a:gd name="connsiteY134" fmla="*/ 3926 h 270543"/>
              <a:gd name="connsiteX135" fmla="*/ 524332 w 2109858"/>
              <a:gd name="connsiteY135" fmla="*/ 3926 h 270543"/>
              <a:gd name="connsiteX136" fmla="*/ 527045 w 2109858"/>
              <a:gd name="connsiteY136" fmla="*/ 5109 h 270543"/>
              <a:gd name="connsiteX137" fmla="*/ 527869 w 2109858"/>
              <a:gd name="connsiteY137" fmla="*/ 9844 h 270543"/>
              <a:gd name="connsiteX138" fmla="*/ 527869 w 2109858"/>
              <a:gd name="connsiteY138" fmla="*/ 240956 h 270543"/>
              <a:gd name="connsiteX139" fmla="*/ 527045 w 2109858"/>
              <a:gd name="connsiteY139" fmla="*/ 245692 h 270543"/>
              <a:gd name="connsiteX140" fmla="*/ 524332 w 2109858"/>
              <a:gd name="connsiteY140" fmla="*/ 246874 h 270543"/>
              <a:gd name="connsiteX141" fmla="*/ 644501 w 2109858"/>
              <a:gd name="connsiteY141" fmla="*/ 169935 h 270543"/>
              <a:gd name="connsiteX142" fmla="*/ 643251 w 2109858"/>
              <a:gd name="connsiteY142" fmla="*/ 175557 h 270543"/>
              <a:gd name="connsiteX143" fmla="*/ 639914 w 2109858"/>
              <a:gd name="connsiteY143" fmla="*/ 177334 h 270543"/>
              <a:gd name="connsiteX144" fmla="*/ 574735 w 2109858"/>
              <a:gd name="connsiteY144" fmla="*/ 177334 h 270543"/>
              <a:gd name="connsiteX145" fmla="*/ 583472 w 2109858"/>
              <a:gd name="connsiteY145" fmla="*/ 206630 h 270543"/>
              <a:gd name="connsiteX146" fmla="*/ 601173 w 2109858"/>
              <a:gd name="connsiteY146" fmla="*/ 216690 h 270543"/>
              <a:gd name="connsiteX147" fmla="*/ 617837 w 2109858"/>
              <a:gd name="connsiteY147" fmla="*/ 214028 h 270543"/>
              <a:gd name="connsiteX148" fmla="*/ 631788 w 2109858"/>
              <a:gd name="connsiteY148" fmla="*/ 204853 h 270543"/>
              <a:gd name="connsiteX149" fmla="*/ 635751 w 2109858"/>
              <a:gd name="connsiteY149" fmla="*/ 203374 h 270543"/>
              <a:gd name="connsiteX150" fmla="*/ 636788 w 2109858"/>
              <a:gd name="connsiteY150" fmla="*/ 209589 h 270543"/>
              <a:gd name="connsiteX151" fmla="*/ 636788 w 2109858"/>
              <a:gd name="connsiteY151" fmla="*/ 231783 h 270543"/>
              <a:gd name="connsiteX152" fmla="*/ 636163 w 2109858"/>
              <a:gd name="connsiteY152" fmla="*/ 236222 h 270543"/>
              <a:gd name="connsiteX153" fmla="*/ 633876 w 2109858"/>
              <a:gd name="connsiteY153" fmla="*/ 239476 h 270543"/>
              <a:gd name="connsiteX154" fmla="*/ 618462 w 2109858"/>
              <a:gd name="connsiteY154" fmla="*/ 248354 h 270543"/>
              <a:gd name="connsiteX155" fmla="*/ 600349 w 2109858"/>
              <a:gd name="connsiteY155" fmla="*/ 251313 h 270543"/>
              <a:gd name="connsiteX156" fmla="*/ 560784 w 2109858"/>
              <a:gd name="connsiteY156" fmla="*/ 228527 h 270543"/>
              <a:gd name="connsiteX157" fmla="*/ 546408 w 2109858"/>
              <a:gd name="connsiteY157" fmla="*/ 163720 h 270543"/>
              <a:gd name="connsiteX158" fmla="*/ 549321 w 2109858"/>
              <a:gd name="connsiteY158" fmla="*/ 132353 h 270543"/>
              <a:gd name="connsiteX159" fmla="*/ 558696 w 2109858"/>
              <a:gd name="connsiteY159" fmla="*/ 104242 h 270543"/>
              <a:gd name="connsiteX160" fmla="*/ 574522 w 2109858"/>
              <a:gd name="connsiteY160" fmla="*/ 83824 h 270543"/>
              <a:gd name="connsiteX161" fmla="*/ 596811 w 2109858"/>
              <a:gd name="connsiteY161" fmla="*/ 75832 h 270543"/>
              <a:gd name="connsiteX162" fmla="*/ 618887 w 2109858"/>
              <a:gd name="connsiteY162" fmla="*/ 82639 h 270543"/>
              <a:gd name="connsiteX163" fmla="*/ 633663 w 2109858"/>
              <a:gd name="connsiteY163" fmla="*/ 100986 h 270543"/>
              <a:gd name="connsiteX164" fmla="*/ 642001 w 2109858"/>
              <a:gd name="connsiteY164" fmla="*/ 127914 h 270543"/>
              <a:gd name="connsiteX165" fmla="*/ 644501 w 2109858"/>
              <a:gd name="connsiteY165" fmla="*/ 160170 h 270543"/>
              <a:gd name="connsiteX166" fmla="*/ 597437 w 2109858"/>
              <a:gd name="connsiteY166" fmla="*/ 110161 h 270543"/>
              <a:gd name="connsiteX167" fmla="*/ 589311 w 2109858"/>
              <a:gd name="connsiteY167" fmla="*/ 113120 h 270543"/>
              <a:gd name="connsiteX168" fmla="*/ 582648 w 2109858"/>
              <a:gd name="connsiteY168" fmla="*/ 120813 h 270543"/>
              <a:gd name="connsiteX169" fmla="*/ 577860 w 2109858"/>
              <a:gd name="connsiteY169" fmla="*/ 131762 h 270543"/>
              <a:gd name="connsiteX170" fmla="*/ 575147 w 2109858"/>
              <a:gd name="connsiteY170" fmla="*/ 144782 h 270543"/>
              <a:gd name="connsiteX171" fmla="*/ 617425 w 2109858"/>
              <a:gd name="connsiteY171" fmla="*/ 144782 h 270543"/>
              <a:gd name="connsiteX172" fmla="*/ 615962 w 2109858"/>
              <a:gd name="connsiteY172" fmla="*/ 132650 h 270543"/>
              <a:gd name="connsiteX173" fmla="*/ 612212 w 2109858"/>
              <a:gd name="connsiteY173" fmla="*/ 121701 h 270543"/>
              <a:gd name="connsiteX174" fmla="*/ 606174 w 2109858"/>
              <a:gd name="connsiteY174" fmla="*/ 113415 h 270543"/>
              <a:gd name="connsiteX175" fmla="*/ 597437 w 2109858"/>
              <a:gd name="connsiteY175" fmla="*/ 110161 h 270543"/>
              <a:gd name="connsiteX176" fmla="*/ 835887 w 2109858"/>
              <a:gd name="connsiteY176" fmla="*/ 244212 h 270543"/>
              <a:gd name="connsiteX177" fmla="*/ 821511 w 2109858"/>
              <a:gd name="connsiteY177" fmla="*/ 249242 h 270543"/>
              <a:gd name="connsiteX178" fmla="*/ 802148 w 2109858"/>
              <a:gd name="connsiteY178" fmla="*/ 251313 h 270543"/>
              <a:gd name="connsiteX179" fmla="*/ 769246 w 2109858"/>
              <a:gd name="connsiteY179" fmla="*/ 242732 h 270543"/>
              <a:gd name="connsiteX180" fmla="*/ 743832 w 2109858"/>
              <a:gd name="connsiteY180" fmla="*/ 219058 h 270543"/>
              <a:gd name="connsiteX181" fmla="*/ 727181 w 2109858"/>
              <a:gd name="connsiteY181" fmla="*/ 181773 h 270543"/>
              <a:gd name="connsiteX182" fmla="*/ 721343 w 2109858"/>
              <a:gd name="connsiteY182" fmla="*/ 133241 h 270543"/>
              <a:gd name="connsiteX183" fmla="*/ 727181 w 2109858"/>
              <a:gd name="connsiteY183" fmla="*/ 85598 h 270543"/>
              <a:gd name="connsiteX184" fmla="*/ 743832 w 2109858"/>
              <a:gd name="connsiteY184" fmla="*/ 48313 h 270543"/>
              <a:gd name="connsiteX185" fmla="*/ 769246 w 2109858"/>
              <a:gd name="connsiteY185" fmla="*/ 24047 h 270543"/>
              <a:gd name="connsiteX186" fmla="*/ 802148 w 2109858"/>
              <a:gd name="connsiteY186" fmla="*/ 15466 h 270543"/>
              <a:gd name="connsiteX187" fmla="*/ 820261 w 2109858"/>
              <a:gd name="connsiteY187" fmla="*/ 17241 h 270543"/>
              <a:gd name="connsiteX188" fmla="*/ 836512 w 2109858"/>
              <a:gd name="connsiteY188" fmla="*/ 21976 h 270543"/>
              <a:gd name="connsiteX189" fmla="*/ 839425 w 2109858"/>
              <a:gd name="connsiteY189" fmla="*/ 25527 h 270543"/>
              <a:gd name="connsiteX190" fmla="*/ 839637 w 2109858"/>
              <a:gd name="connsiteY190" fmla="*/ 30557 h 270543"/>
              <a:gd name="connsiteX191" fmla="*/ 839225 w 2109858"/>
              <a:gd name="connsiteY191" fmla="*/ 56008 h 270543"/>
              <a:gd name="connsiteX192" fmla="*/ 837550 w 2109858"/>
              <a:gd name="connsiteY192" fmla="*/ 61629 h 270543"/>
              <a:gd name="connsiteX193" fmla="*/ 832137 w 2109858"/>
              <a:gd name="connsiteY193" fmla="*/ 60741 h 270543"/>
              <a:gd name="connsiteX194" fmla="*/ 815274 w 2109858"/>
              <a:gd name="connsiteY194" fmla="*/ 55711 h 270543"/>
              <a:gd name="connsiteX195" fmla="*/ 800073 w 2109858"/>
              <a:gd name="connsiteY195" fmla="*/ 54231 h 270543"/>
              <a:gd name="connsiteX196" fmla="*/ 779034 w 2109858"/>
              <a:gd name="connsiteY196" fmla="*/ 60150 h 270543"/>
              <a:gd name="connsiteX197" fmla="*/ 763408 w 2109858"/>
              <a:gd name="connsiteY197" fmla="*/ 76426 h 270543"/>
              <a:gd name="connsiteX198" fmla="*/ 753420 w 2109858"/>
              <a:gd name="connsiteY198" fmla="*/ 101283 h 270543"/>
              <a:gd name="connsiteX199" fmla="*/ 750082 w 2109858"/>
              <a:gd name="connsiteY199" fmla="*/ 133241 h 270543"/>
              <a:gd name="connsiteX200" fmla="*/ 753832 w 2109858"/>
              <a:gd name="connsiteY200" fmla="*/ 164905 h 270543"/>
              <a:gd name="connsiteX201" fmla="*/ 764246 w 2109858"/>
              <a:gd name="connsiteY201" fmla="*/ 189762 h 270543"/>
              <a:gd name="connsiteX202" fmla="*/ 779872 w 2109858"/>
              <a:gd name="connsiteY202" fmla="*/ 206630 h 270543"/>
              <a:gd name="connsiteX203" fmla="*/ 799860 w 2109858"/>
              <a:gd name="connsiteY203" fmla="*/ 214323 h 270543"/>
              <a:gd name="connsiteX204" fmla="*/ 819024 w 2109858"/>
              <a:gd name="connsiteY204" fmla="*/ 213436 h 270543"/>
              <a:gd name="connsiteX205" fmla="*/ 834012 w 2109858"/>
              <a:gd name="connsiteY205" fmla="*/ 207813 h 270543"/>
              <a:gd name="connsiteX206" fmla="*/ 837550 w 2109858"/>
              <a:gd name="connsiteY206" fmla="*/ 207221 h 270543"/>
              <a:gd name="connsiteX207" fmla="*/ 838600 w 2109858"/>
              <a:gd name="connsiteY207" fmla="*/ 210772 h 270543"/>
              <a:gd name="connsiteX208" fmla="*/ 839637 w 2109858"/>
              <a:gd name="connsiteY208" fmla="*/ 237405 h 270543"/>
              <a:gd name="connsiteX209" fmla="*/ 839012 w 2109858"/>
              <a:gd name="connsiteY209" fmla="*/ 241844 h 270543"/>
              <a:gd name="connsiteX210" fmla="*/ 835887 w 2109858"/>
              <a:gd name="connsiteY210" fmla="*/ 244212 h 270543"/>
              <a:gd name="connsiteX211" fmla="*/ 935643 w 2109858"/>
              <a:gd name="connsiteY211" fmla="*/ 247171 h 270543"/>
              <a:gd name="connsiteX212" fmla="*/ 932305 w 2109858"/>
              <a:gd name="connsiteY212" fmla="*/ 245986 h 270543"/>
              <a:gd name="connsiteX213" fmla="*/ 931480 w 2109858"/>
              <a:gd name="connsiteY213" fmla="*/ 241253 h 270543"/>
              <a:gd name="connsiteX214" fmla="*/ 931480 w 2109858"/>
              <a:gd name="connsiteY214" fmla="*/ 147150 h 270543"/>
              <a:gd name="connsiteX215" fmla="*/ 915854 w 2109858"/>
              <a:gd name="connsiteY215" fmla="*/ 109567 h 270543"/>
              <a:gd name="connsiteX216" fmla="*/ 901491 w 2109858"/>
              <a:gd name="connsiteY216" fmla="*/ 114600 h 270543"/>
              <a:gd name="connsiteX217" fmla="*/ 893365 w 2109858"/>
              <a:gd name="connsiteY217" fmla="*/ 127914 h 270543"/>
              <a:gd name="connsiteX218" fmla="*/ 893365 w 2109858"/>
              <a:gd name="connsiteY218" fmla="*/ 241253 h 270543"/>
              <a:gd name="connsiteX219" fmla="*/ 892328 w 2109858"/>
              <a:gd name="connsiteY219" fmla="*/ 245986 h 270543"/>
              <a:gd name="connsiteX220" fmla="*/ 889203 w 2109858"/>
              <a:gd name="connsiteY220" fmla="*/ 247171 h 270543"/>
              <a:gd name="connsiteX221" fmla="*/ 870039 w 2109858"/>
              <a:gd name="connsiteY221" fmla="*/ 247171 h 270543"/>
              <a:gd name="connsiteX222" fmla="*/ 866914 w 2109858"/>
              <a:gd name="connsiteY222" fmla="*/ 245986 h 270543"/>
              <a:gd name="connsiteX223" fmla="*/ 866089 w 2109858"/>
              <a:gd name="connsiteY223" fmla="*/ 241253 h 270543"/>
              <a:gd name="connsiteX224" fmla="*/ 866089 w 2109858"/>
              <a:gd name="connsiteY224" fmla="*/ 8956 h 270543"/>
              <a:gd name="connsiteX225" fmla="*/ 870039 w 2109858"/>
              <a:gd name="connsiteY225" fmla="*/ 3038 h 270543"/>
              <a:gd name="connsiteX226" fmla="*/ 889203 w 2109858"/>
              <a:gd name="connsiteY226" fmla="*/ 3038 h 270543"/>
              <a:gd name="connsiteX227" fmla="*/ 893365 w 2109858"/>
              <a:gd name="connsiteY227" fmla="*/ 8956 h 270543"/>
              <a:gd name="connsiteX228" fmla="*/ 893365 w 2109858"/>
              <a:gd name="connsiteY228" fmla="*/ 88854 h 270543"/>
              <a:gd name="connsiteX229" fmla="*/ 905242 w 2109858"/>
              <a:gd name="connsiteY229" fmla="*/ 78497 h 270543"/>
              <a:gd name="connsiteX230" fmla="*/ 917530 w 2109858"/>
              <a:gd name="connsiteY230" fmla="*/ 74353 h 270543"/>
              <a:gd name="connsiteX231" fmla="*/ 948556 w 2109858"/>
              <a:gd name="connsiteY231" fmla="*/ 91814 h 270543"/>
              <a:gd name="connsiteX232" fmla="*/ 958757 w 2109858"/>
              <a:gd name="connsiteY232" fmla="*/ 146855 h 270543"/>
              <a:gd name="connsiteX233" fmla="*/ 958757 w 2109858"/>
              <a:gd name="connsiteY233" fmla="*/ 241253 h 270543"/>
              <a:gd name="connsiteX234" fmla="*/ 957719 w 2109858"/>
              <a:gd name="connsiteY234" fmla="*/ 245986 h 270543"/>
              <a:gd name="connsiteX235" fmla="*/ 954807 w 2109858"/>
              <a:gd name="connsiteY235" fmla="*/ 247171 h 270543"/>
              <a:gd name="connsiteX236" fmla="*/ 1053725 w 2109858"/>
              <a:gd name="connsiteY236" fmla="*/ 247763 h 270543"/>
              <a:gd name="connsiteX237" fmla="*/ 1051224 w 2109858"/>
              <a:gd name="connsiteY237" fmla="*/ 247171 h 270543"/>
              <a:gd name="connsiteX238" fmla="*/ 1050812 w 2109858"/>
              <a:gd name="connsiteY238" fmla="*/ 243619 h 270543"/>
              <a:gd name="connsiteX239" fmla="*/ 1050812 w 2109858"/>
              <a:gd name="connsiteY239" fmla="*/ 230895 h 270543"/>
              <a:gd name="connsiteX240" fmla="*/ 1039149 w 2109858"/>
              <a:gd name="connsiteY240" fmla="*/ 244507 h 270543"/>
              <a:gd name="connsiteX241" fmla="*/ 1023323 w 2109858"/>
              <a:gd name="connsiteY241" fmla="*/ 250130 h 270543"/>
              <a:gd name="connsiteX242" fmla="*/ 1006859 w 2109858"/>
              <a:gd name="connsiteY242" fmla="*/ 246578 h 270543"/>
              <a:gd name="connsiteX243" fmla="*/ 993746 w 2109858"/>
              <a:gd name="connsiteY243" fmla="*/ 235926 h 270543"/>
              <a:gd name="connsiteX244" fmla="*/ 985833 w 2109858"/>
              <a:gd name="connsiteY244" fmla="*/ 218761 h 270543"/>
              <a:gd name="connsiteX245" fmla="*/ 982921 w 2109858"/>
              <a:gd name="connsiteY245" fmla="*/ 195384 h 270543"/>
              <a:gd name="connsiteX246" fmla="*/ 988121 w 2109858"/>
              <a:gd name="connsiteY246" fmla="*/ 167568 h 270543"/>
              <a:gd name="connsiteX247" fmla="*/ 1001872 w 2109858"/>
              <a:gd name="connsiteY247" fmla="*/ 148332 h 270543"/>
              <a:gd name="connsiteX248" fmla="*/ 1022486 w 2109858"/>
              <a:gd name="connsiteY248" fmla="*/ 138272 h 270543"/>
              <a:gd name="connsiteX249" fmla="*/ 1048724 w 2109858"/>
              <a:gd name="connsiteY249" fmla="*/ 136201 h 270543"/>
              <a:gd name="connsiteX250" fmla="*/ 1034561 w 2109858"/>
              <a:gd name="connsiteY250" fmla="*/ 110455 h 270543"/>
              <a:gd name="connsiteX251" fmla="*/ 1026023 w 2109858"/>
              <a:gd name="connsiteY251" fmla="*/ 110752 h 270543"/>
              <a:gd name="connsiteX252" fmla="*/ 1017698 w 2109858"/>
              <a:gd name="connsiteY252" fmla="*/ 113711 h 270543"/>
              <a:gd name="connsiteX253" fmla="*/ 1009984 w 2109858"/>
              <a:gd name="connsiteY253" fmla="*/ 118150 h 270543"/>
              <a:gd name="connsiteX254" fmla="*/ 1003322 w 2109858"/>
              <a:gd name="connsiteY254" fmla="*/ 123181 h 270543"/>
              <a:gd name="connsiteX255" fmla="*/ 997071 w 2109858"/>
              <a:gd name="connsiteY255" fmla="*/ 127323 h 270543"/>
              <a:gd name="connsiteX256" fmla="*/ 995209 w 2109858"/>
              <a:gd name="connsiteY256" fmla="*/ 121404 h 270543"/>
              <a:gd name="connsiteX257" fmla="*/ 995209 w 2109858"/>
              <a:gd name="connsiteY257" fmla="*/ 96844 h 270543"/>
              <a:gd name="connsiteX258" fmla="*/ 995621 w 2109858"/>
              <a:gd name="connsiteY258" fmla="*/ 91517 h 270543"/>
              <a:gd name="connsiteX259" fmla="*/ 998747 w 2109858"/>
              <a:gd name="connsiteY259" fmla="*/ 87966 h 270543"/>
              <a:gd name="connsiteX260" fmla="*/ 1013322 w 2109858"/>
              <a:gd name="connsiteY260" fmla="*/ 79680 h 270543"/>
              <a:gd name="connsiteX261" fmla="*/ 1033311 w 2109858"/>
              <a:gd name="connsiteY261" fmla="*/ 75832 h 270543"/>
              <a:gd name="connsiteX262" fmla="*/ 1064976 w 2109858"/>
              <a:gd name="connsiteY262" fmla="*/ 91220 h 270543"/>
              <a:gd name="connsiteX263" fmla="*/ 1075588 w 2109858"/>
              <a:gd name="connsiteY263" fmla="*/ 138863 h 270543"/>
              <a:gd name="connsiteX264" fmla="*/ 1075588 w 2109858"/>
              <a:gd name="connsiteY264" fmla="*/ 206333 h 270543"/>
              <a:gd name="connsiteX265" fmla="*/ 1075588 w 2109858"/>
              <a:gd name="connsiteY265" fmla="*/ 214916 h 270543"/>
              <a:gd name="connsiteX266" fmla="*/ 1075588 w 2109858"/>
              <a:gd name="connsiteY266" fmla="*/ 224089 h 270543"/>
              <a:gd name="connsiteX267" fmla="*/ 1075801 w 2109858"/>
              <a:gd name="connsiteY267" fmla="*/ 232966 h 270543"/>
              <a:gd name="connsiteX268" fmla="*/ 1076213 w 2109858"/>
              <a:gd name="connsiteY268" fmla="*/ 240659 h 270543"/>
              <a:gd name="connsiteX269" fmla="*/ 1075801 w 2109858"/>
              <a:gd name="connsiteY269" fmla="*/ 247171 h 270543"/>
              <a:gd name="connsiteX270" fmla="*/ 1072888 w 2109858"/>
              <a:gd name="connsiteY270" fmla="*/ 247763 h 270543"/>
              <a:gd name="connsiteX271" fmla="*/ 1050812 w 2109858"/>
              <a:gd name="connsiteY271" fmla="*/ 166088 h 270543"/>
              <a:gd name="connsiteX272" fmla="*/ 1031236 w 2109858"/>
              <a:gd name="connsiteY272" fmla="*/ 168753 h 270543"/>
              <a:gd name="connsiteX273" fmla="*/ 1018735 w 2109858"/>
              <a:gd name="connsiteY273" fmla="*/ 174671 h 270543"/>
              <a:gd name="connsiteX274" fmla="*/ 1012485 w 2109858"/>
              <a:gd name="connsiteY274" fmla="*/ 183844 h 270543"/>
              <a:gd name="connsiteX275" fmla="*/ 1010822 w 2109858"/>
              <a:gd name="connsiteY275" fmla="*/ 195681 h 270543"/>
              <a:gd name="connsiteX276" fmla="*/ 1014785 w 2109858"/>
              <a:gd name="connsiteY276" fmla="*/ 210477 h 270543"/>
              <a:gd name="connsiteX277" fmla="*/ 1025823 w 2109858"/>
              <a:gd name="connsiteY277" fmla="*/ 215507 h 270543"/>
              <a:gd name="connsiteX278" fmla="*/ 1043724 w 2109858"/>
              <a:gd name="connsiteY278" fmla="*/ 203967 h 270543"/>
              <a:gd name="connsiteX279" fmla="*/ 1050812 w 2109858"/>
              <a:gd name="connsiteY279" fmla="*/ 166088 h 270543"/>
              <a:gd name="connsiteX280" fmla="*/ 1238660 w 2109858"/>
              <a:gd name="connsiteY280" fmla="*/ 247171 h 270543"/>
              <a:gd name="connsiteX281" fmla="*/ 1235323 w 2109858"/>
              <a:gd name="connsiteY281" fmla="*/ 245692 h 270543"/>
              <a:gd name="connsiteX282" fmla="*/ 1234285 w 2109858"/>
              <a:gd name="connsiteY282" fmla="*/ 240956 h 270543"/>
              <a:gd name="connsiteX283" fmla="*/ 1234285 w 2109858"/>
              <a:gd name="connsiteY283" fmla="*/ 141528 h 270543"/>
              <a:gd name="connsiteX284" fmla="*/ 1229697 w 2109858"/>
              <a:gd name="connsiteY284" fmla="*/ 122589 h 270543"/>
              <a:gd name="connsiteX285" fmla="*/ 1218247 w 2109858"/>
              <a:gd name="connsiteY285" fmla="*/ 115191 h 270543"/>
              <a:gd name="connsiteX286" fmla="*/ 1208871 w 2109858"/>
              <a:gd name="connsiteY286" fmla="*/ 118742 h 270543"/>
              <a:gd name="connsiteX287" fmla="*/ 1201796 w 2109858"/>
              <a:gd name="connsiteY287" fmla="*/ 127914 h 270543"/>
              <a:gd name="connsiteX288" fmla="*/ 1197208 w 2109858"/>
              <a:gd name="connsiteY288" fmla="*/ 141528 h 270543"/>
              <a:gd name="connsiteX289" fmla="*/ 1195758 w 2109858"/>
              <a:gd name="connsiteY289" fmla="*/ 157507 h 270543"/>
              <a:gd name="connsiteX290" fmla="*/ 1195758 w 2109858"/>
              <a:gd name="connsiteY290" fmla="*/ 241253 h 270543"/>
              <a:gd name="connsiteX291" fmla="*/ 1191795 w 2109858"/>
              <a:gd name="connsiteY291" fmla="*/ 247171 h 270543"/>
              <a:gd name="connsiteX292" fmla="*/ 1172219 w 2109858"/>
              <a:gd name="connsiteY292" fmla="*/ 247171 h 270543"/>
              <a:gd name="connsiteX293" fmla="*/ 1168894 w 2109858"/>
              <a:gd name="connsiteY293" fmla="*/ 245692 h 270543"/>
              <a:gd name="connsiteX294" fmla="*/ 1167843 w 2109858"/>
              <a:gd name="connsiteY294" fmla="*/ 240956 h 270543"/>
              <a:gd name="connsiteX295" fmla="*/ 1167843 w 2109858"/>
              <a:gd name="connsiteY295" fmla="*/ 141528 h 270543"/>
              <a:gd name="connsiteX296" fmla="*/ 1163894 w 2109858"/>
              <a:gd name="connsiteY296" fmla="*/ 121404 h 270543"/>
              <a:gd name="connsiteX297" fmla="*/ 1152855 w 2109858"/>
              <a:gd name="connsiteY297" fmla="*/ 115191 h 270543"/>
              <a:gd name="connsiteX298" fmla="*/ 1137030 w 2109858"/>
              <a:gd name="connsiteY298" fmla="*/ 124955 h 270543"/>
              <a:gd name="connsiteX299" fmla="*/ 1131191 w 2109858"/>
              <a:gd name="connsiteY299" fmla="*/ 147741 h 270543"/>
              <a:gd name="connsiteX300" fmla="*/ 1131191 w 2109858"/>
              <a:gd name="connsiteY300" fmla="*/ 241253 h 270543"/>
              <a:gd name="connsiteX301" fmla="*/ 1130367 w 2109858"/>
              <a:gd name="connsiteY301" fmla="*/ 245986 h 270543"/>
              <a:gd name="connsiteX302" fmla="*/ 1127242 w 2109858"/>
              <a:gd name="connsiteY302" fmla="*/ 247171 h 270543"/>
              <a:gd name="connsiteX303" fmla="*/ 1107865 w 2109858"/>
              <a:gd name="connsiteY303" fmla="*/ 247171 h 270543"/>
              <a:gd name="connsiteX304" fmla="*/ 1104540 w 2109858"/>
              <a:gd name="connsiteY304" fmla="*/ 245692 h 270543"/>
              <a:gd name="connsiteX305" fmla="*/ 1103702 w 2109858"/>
              <a:gd name="connsiteY305" fmla="*/ 240956 h 270543"/>
              <a:gd name="connsiteX306" fmla="*/ 1103702 w 2109858"/>
              <a:gd name="connsiteY306" fmla="*/ 125252 h 270543"/>
              <a:gd name="connsiteX307" fmla="*/ 1103702 w 2109858"/>
              <a:gd name="connsiteY307" fmla="*/ 103057 h 270543"/>
              <a:gd name="connsiteX308" fmla="*/ 1103290 w 2109858"/>
              <a:gd name="connsiteY308" fmla="*/ 85895 h 270543"/>
              <a:gd name="connsiteX309" fmla="*/ 1103702 w 2109858"/>
              <a:gd name="connsiteY309" fmla="*/ 81456 h 270543"/>
              <a:gd name="connsiteX310" fmla="*/ 1107865 w 2109858"/>
              <a:gd name="connsiteY310" fmla="*/ 79977 h 270543"/>
              <a:gd name="connsiteX311" fmla="*/ 1127242 w 2109858"/>
              <a:gd name="connsiteY311" fmla="*/ 79977 h 270543"/>
              <a:gd name="connsiteX312" fmla="*/ 1130154 w 2109858"/>
              <a:gd name="connsiteY312" fmla="*/ 80568 h 270543"/>
              <a:gd name="connsiteX313" fmla="*/ 1130779 w 2109858"/>
              <a:gd name="connsiteY313" fmla="*/ 83824 h 270543"/>
              <a:gd name="connsiteX314" fmla="*/ 1130779 w 2109858"/>
              <a:gd name="connsiteY314" fmla="*/ 95956 h 270543"/>
              <a:gd name="connsiteX315" fmla="*/ 1141817 w 2109858"/>
              <a:gd name="connsiteY315" fmla="*/ 84119 h 270543"/>
              <a:gd name="connsiteX316" fmla="*/ 1155143 w 2109858"/>
              <a:gd name="connsiteY316" fmla="*/ 78792 h 270543"/>
              <a:gd name="connsiteX317" fmla="*/ 1173894 w 2109858"/>
              <a:gd name="connsiteY317" fmla="*/ 86190 h 270543"/>
              <a:gd name="connsiteX318" fmla="*/ 1187632 w 2109858"/>
              <a:gd name="connsiteY318" fmla="*/ 106017 h 270543"/>
              <a:gd name="connsiteX319" fmla="*/ 1193883 w 2109858"/>
              <a:gd name="connsiteY319" fmla="*/ 95364 h 270543"/>
              <a:gd name="connsiteX320" fmla="*/ 1201384 w 2109858"/>
              <a:gd name="connsiteY320" fmla="*/ 86487 h 270543"/>
              <a:gd name="connsiteX321" fmla="*/ 1210121 w 2109858"/>
              <a:gd name="connsiteY321" fmla="*/ 80271 h 270543"/>
              <a:gd name="connsiteX322" fmla="*/ 1219909 w 2109858"/>
              <a:gd name="connsiteY322" fmla="*/ 77905 h 270543"/>
              <a:gd name="connsiteX323" fmla="*/ 1236985 w 2109858"/>
              <a:gd name="connsiteY323" fmla="*/ 81751 h 270543"/>
              <a:gd name="connsiteX324" fmla="*/ 1250111 w 2109858"/>
              <a:gd name="connsiteY324" fmla="*/ 92997 h 270543"/>
              <a:gd name="connsiteX325" fmla="*/ 1258649 w 2109858"/>
              <a:gd name="connsiteY325" fmla="*/ 111344 h 270543"/>
              <a:gd name="connsiteX326" fmla="*/ 1261774 w 2109858"/>
              <a:gd name="connsiteY326" fmla="*/ 135904 h 270543"/>
              <a:gd name="connsiteX327" fmla="*/ 1261774 w 2109858"/>
              <a:gd name="connsiteY327" fmla="*/ 241253 h 270543"/>
              <a:gd name="connsiteX328" fmla="*/ 1260737 w 2109858"/>
              <a:gd name="connsiteY328" fmla="*/ 245986 h 270543"/>
              <a:gd name="connsiteX329" fmla="*/ 1257612 w 2109858"/>
              <a:gd name="connsiteY329" fmla="*/ 247171 h 270543"/>
              <a:gd name="connsiteX330" fmla="*/ 1351117 w 2109858"/>
              <a:gd name="connsiteY330" fmla="*/ 35588 h 270543"/>
              <a:gd name="connsiteX331" fmla="*/ 1350066 w 2109858"/>
              <a:gd name="connsiteY331" fmla="*/ 39140 h 270543"/>
              <a:gd name="connsiteX332" fmla="*/ 1347579 w 2109858"/>
              <a:gd name="connsiteY332" fmla="*/ 38252 h 270543"/>
              <a:gd name="connsiteX333" fmla="*/ 1342153 w 2109858"/>
              <a:gd name="connsiteY333" fmla="*/ 35884 h 270543"/>
              <a:gd name="connsiteX334" fmla="*/ 1336328 w 2109858"/>
              <a:gd name="connsiteY334" fmla="*/ 35884 h 270543"/>
              <a:gd name="connsiteX335" fmla="*/ 1329041 w 2109858"/>
              <a:gd name="connsiteY335" fmla="*/ 47130 h 270543"/>
              <a:gd name="connsiteX336" fmla="*/ 1328416 w 2109858"/>
              <a:gd name="connsiteY336" fmla="*/ 54231 h 270543"/>
              <a:gd name="connsiteX337" fmla="*/ 1328203 w 2109858"/>
              <a:gd name="connsiteY337" fmla="*/ 64884 h 270543"/>
              <a:gd name="connsiteX338" fmla="*/ 1328203 w 2109858"/>
              <a:gd name="connsiteY338" fmla="*/ 79680 h 270543"/>
              <a:gd name="connsiteX339" fmla="*/ 1345704 w 2109858"/>
              <a:gd name="connsiteY339" fmla="*/ 79680 h 270543"/>
              <a:gd name="connsiteX340" fmla="*/ 1348816 w 2109858"/>
              <a:gd name="connsiteY340" fmla="*/ 81159 h 270543"/>
              <a:gd name="connsiteX341" fmla="*/ 1349654 w 2109858"/>
              <a:gd name="connsiteY341" fmla="*/ 85598 h 270543"/>
              <a:gd name="connsiteX342" fmla="*/ 1349654 w 2109858"/>
              <a:gd name="connsiteY342" fmla="*/ 110161 h 270543"/>
              <a:gd name="connsiteX343" fmla="*/ 1348816 w 2109858"/>
              <a:gd name="connsiteY343" fmla="*/ 114894 h 270543"/>
              <a:gd name="connsiteX344" fmla="*/ 1345704 w 2109858"/>
              <a:gd name="connsiteY344" fmla="*/ 116079 h 270543"/>
              <a:gd name="connsiteX345" fmla="*/ 1328203 w 2109858"/>
              <a:gd name="connsiteY345" fmla="*/ 116079 h 270543"/>
              <a:gd name="connsiteX346" fmla="*/ 1328203 w 2109858"/>
              <a:gd name="connsiteY346" fmla="*/ 241253 h 270543"/>
              <a:gd name="connsiteX347" fmla="*/ 1327165 w 2109858"/>
              <a:gd name="connsiteY347" fmla="*/ 245986 h 270543"/>
              <a:gd name="connsiteX348" fmla="*/ 1324253 w 2109858"/>
              <a:gd name="connsiteY348" fmla="*/ 247171 h 270543"/>
              <a:gd name="connsiteX349" fmla="*/ 1304876 w 2109858"/>
              <a:gd name="connsiteY349" fmla="*/ 247171 h 270543"/>
              <a:gd name="connsiteX350" fmla="*/ 1301751 w 2109858"/>
              <a:gd name="connsiteY350" fmla="*/ 245986 h 270543"/>
              <a:gd name="connsiteX351" fmla="*/ 1300926 w 2109858"/>
              <a:gd name="connsiteY351" fmla="*/ 241253 h 270543"/>
              <a:gd name="connsiteX352" fmla="*/ 1300926 w 2109858"/>
              <a:gd name="connsiteY352" fmla="*/ 116079 h 270543"/>
              <a:gd name="connsiteX353" fmla="*/ 1286351 w 2109858"/>
              <a:gd name="connsiteY353" fmla="*/ 116079 h 270543"/>
              <a:gd name="connsiteX354" fmla="*/ 1282388 w 2109858"/>
              <a:gd name="connsiteY354" fmla="*/ 110161 h 270543"/>
              <a:gd name="connsiteX355" fmla="*/ 1282388 w 2109858"/>
              <a:gd name="connsiteY355" fmla="*/ 85598 h 270543"/>
              <a:gd name="connsiteX356" fmla="*/ 1286351 w 2109858"/>
              <a:gd name="connsiteY356" fmla="*/ 79680 h 270543"/>
              <a:gd name="connsiteX357" fmla="*/ 1300926 w 2109858"/>
              <a:gd name="connsiteY357" fmla="*/ 79680 h 270543"/>
              <a:gd name="connsiteX358" fmla="*/ 1300926 w 2109858"/>
              <a:gd name="connsiteY358" fmla="*/ 66957 h 270543"/>
              <a:gd name="connsiteX359" fmla="*/ 1302176 w 2109858"/>
              <a:gd name="connsiteY359" fmla="*/ 42394 h 270543"/>
              <a:gd name="connsiteX360" fmla="*/ 1307177 w 2109858"/>
              <a:gd name="connsiteY360" fmla="*/ 21088 h 270543"/>
              <a:gd name="connsiteX361" fmla="*/ 1317165 w 2109858"/>
              <a:gd name="connsiteY361" fmla="*/ 6292 h 270543"/>
              <a:gd name="connsiteX362" fmla="*/ 1333615 w 2109858"/>
              <a:gd name="connsiteY362" fmla="*/ 78 h 270543"/>
              <a:gd name="connsiteX363" fmla="*/ 1342778 w 2109858"/>
              <a:gd name="connsiteY363" fmla="*/ 670 h 270543"/>
              <a:gd name="connsiteX364" fmla="*/ 1350080 w 2109858"/>
              <a:gd name="connsiteY364" fmla="*/ 3038 h 270543"/>
              <a:gd name="connsiteX365" fmla="*/ 1351941 w 2109858"/>
              <a:gd name="connsiteY365" fmla="*/ 5109 h 270543"/>
              <a:gd name="connsiteX366" fmla="*/ 1352154 w 2109858"/>
              <a:gd name="connsiteY366" fmla="*/ 8365 h 270543"/>
              <a:gd name="connsiteX367" fmla="*/ 1460661 w 2109858"/>
              <a:gd name="connsiteY367" fmla="*/ 169935 h 270543"/>
              <a:gd name="connsiteX368" fmla="*/ 1459410 w 2109858"/>
              <a:gd name="connsiteY368" fmla="*/ 175557 h 270543"/>
              <a:gd name="connsiteX369" fmla="*/ 1456073 w 2109858"/>
              <a:gd name="connsiteY369" fmla="*/ 177334 h 270543"/>
              <a:gd name="connsiteX370" fmla="*/ 1390894 w 2109858"/>
              <a:gd name="connsiteY370" fmla="*/ 177334 h 270543"/>
              <a:gd name="connsiteX371" fmla="*/ 1399631 w 2109858"/>
              <a:gd name="connsiteY371" fmla="*/ 206630 h 270543"/>
              <a:gd name="connsiteX372" fmla="*/ 1417346 w 2109858"/>
              <a:gd name="connsiteY372" fmla="*/ 216690 h 270543"/>
              <a:gd name="connsiteX373" fmla="*/ 1433996 w 2109858"/>
              <a:gd name="connsiteY373" fmla="*/ 214028 h 270543"/>
              <a:gd name="connsiteX374" fmla="*/ 1447947 w 2109858"/>
              <a:gd name="connsiteY374" fmla="*/ 204853 h 270543"/>
              <a:gd name="connsiteX375" fmla="*/ 1451910 w 2109858"/>
              <a:gd name="connsiteY375" fmla="*/ 203374 h 270543"/>
              <a:gd name="connsiteX376" fmla="*/ 1452947 w 2109858"/>
              <a:gd name="connsiteY376" fmla="*/ 209589 h 270543"/>
              <a:gd name="connsiteX377" fmla="*/ 1452947 w 2109858"/>
              <a:gd name="connsiteY377" fmla="*/ 231783 h 270543"/>
              <a:gd name="connsiteX378" fmla="*/ 1452322 w 2109858"/>
              <a:gd name="connsiteY378" fmla="*/ 236222 h 270543"/>
              <a:gd name="connsiteX379" fmla="*/ 1450035 w 2109858"/>
              <a:gd name="connsiteY379" fmla="*/ 239476 h 270543"/>
              <a:gd name="connsiteX380" fmla="*/ 1434621 w 2109858"/>
              <a:gd name="connsiteY380" fmla="*/ 248354 h 270543"/>
              <a:gd name="connsiteX381" fmla="*/ 1416508 w 2109858"/>
              <a:gd name="connsiteY381" fmla="*/ 251313 h 270543"/>
              <a:gd name="connsiteX382" fmla="*/ 1376943 w 2109858"/>
              <a:gd name="connsiteY382" fmla="*/ 228527 h 270543"/>
              <a:gd name="connsiteX383" fmla="*/ 1362567 w 2109858"/>
              <a:gd name="connsiteY383" fmla="*/ 163720 h 270543"/>
              <a:gd name="connsiteX384" fmla="*/ 1365480 w 2109858"/>
              <a:gd name="connsiteY384" fmla="*/ 132353 h 270543"/>
              <a:gd name="connsiteX385" fmla="*/ 1374855 w 2109858"/>
              <a:gd name="connsiteY385" fmla="*/ 104242 h 270543"/>
              <a:gd name="connsiteX386" fmla="*/ 1390681 w 2109858"/>
              <a:gd name="connsiteY386" fmla="*/ 83824 h 270543"/>
              <a:gd name="connsiteX387" fmla="*/ 1412971 w 2109858"/>
              <a:gd name="connsiteY387" fmla="*/ 75832 h 270543"/>
              <a:gd name="connsiteX388" fmla="*/ 1435047 w 2109858"/>
              <a:gd name="connsiteY388" fmla="*/ 82639 h 270543"/>
              <a:gd name="connsiteX389" fmla="*/ 1449822 w 2109858"/>
              <a:gd name="connsiteY389" fmla="*/ 100986 h 270543"/>
              <a:gd name="connsiteX390" fmla="*/ 1458160 w 2109858"/>
              <a:gd name="connsiteY390" fmla="*/ 127914 h 270543"/>
              <a:gd name="connsiteX391" fmla="*/ 1460661 w 2109858"/>
              <a:gd name="connsiteY391" fmla="*/ 160170 h 270543"/>
              <a:gd name="connsiteX392" fmla="*/ 1413596 w 2109858"/>
              <a:gd name="connsiteY392" fmla="*/ 110161 h 270543"/>
              <a:gd name="connsiteX393" fmla="*/ 1405470 w 2109858"/>
              <a:gd name="connsiteY393" fmla="*/ 113120 h 270543"/>
              <a:gd name="connsiteX394" fmla="*/ 1398807 w 2109858"/>
              <a:gd name="connsiteY394" fmla="*/ 120813 h 270543"/>
              <a:gd name="connsiteX395" fmla="*/ 1394019 w 2109858"/>
              <a:gd name="connsiteY395" fmla="*/ 131762 h 270543"/>
              <a:gd name="connsiteX396" fmla="*/ 1391307 w 2109858"/>
              <a:gd name="connsiteY396" fmla="*/ 144782 h 270543"/>
              <a:gd name="connsiteX397" fmla="*/ 1433584 w 2109858"/>
              <a:gd name="connsiteY397" fmla="*/ 144782 h 270543"/>
              <a:gd name="connsiteX398" fmla="*/ 1432121 w 2109858"/>
              <a:gd name="connsiteY398" fmla="*/ 132650 h 270543"/>
              <a:gd name="connsiteX399" fmla="*/ 1428384 w 2109858"/>
              <a:gd name="connsiteY399" fmla="*/ 121701 h 270543"/>
              <a:gd name="connsiteX400" fmla="*/ 1422333 w 2109858"/>
              <a:gd name="connsiteY400" fmla="*/ 113415 h 270543"/>
              <a:gd name="connsiteX401" fmla="*/ 1413596 w 2109858"/>
              <a:gd name="connsiteY401" fmla="*/ 110161 h 270543"/>
              <a:gd name="connsiteX402" fmla="*/ 1539164 w 2109858"/>
              <a:gd name="connsiteY402" fmla="*/ 116965 h 270543"/>
              <a:gd name="connsiteX403" fmla="*/ 1531877 w 2109858"/>
              <a:gd name="connsiteY403" fmla="*/ 114303 h 270543"/>
              <a:gd name="connsiteX404" fmla="*/ 1526052 w 2109858"/>
              <a:gd name="connsiteY404" fmla="*/ 114894 h 270543"/>
              <a:gd name="connsiteX405" fmla="*/ 1517926 w 2109858"/>
              <a:gd name="connsiteY405" fmla="*/ 122589 h 270543"/>
              <a:gd name="connsiteX406" fmla="*/ 1513351 w 2109858"/>
              <a:gd name="connsiteY406" fmla="*/ 135018 h 270543"/>
              <a:gd name="connsiteX407" fmla="*/ 1511476 w 2109858"/>
              <a:gd name="connsiteY407" fmla="*/ 149812 h 270543"/>
              <a:gd name="connsiteX408" fmla="*/ 1511051 w 2109858"/>
              <a:gd name="connsiteY408" fmla="*/ 164608 h 270543"/>
              <a:gd name="connsiteX409" fmla="*/ 1511051 w 2109858"/>
              <a:gd name="connsiteY409" fmla="*/ 240956 h 270543"/>
              <a:gd name="connsiteX410" fmla="*/ 1510226 w 2109858"/>
              <a:gd name="connsiteY410" fmla="*/ 245692 h 270543"/>
              <a:gd name="connsiteX411" fmla="*/ 1507314 w 2109858"/>
              <a:gd name="connsiteY411" fmla="*/ 247171 h 270543"/>
              <a:gd name="connsiteX412" fmla="*/ 1487312 w 2109858"/>
              <a:gd name="connsiteY412" fmla="*/ 247171 h 270543"/>
              <a:gd name="connsiteX413" fmla="*/ 1484399 w 2109858"/>
              <a:gd name="connsiteY413" fmla="*/ 245986 h 270543"/>
              <a:gd name="connsiteX414" fmla="*/ 1483774 w 2109858"/>
              <a:gd name="connsiteY414" fmla="*/ 240659 h 270543"/>
              <a:gd name="connsiteX415" fmla="*/ 1483774 w 2109858"/>
              <a:gd name="connsiteY415" fmla="*/ 123475 h 270543"/>
              <a:gd name="connsiteX416" fmla="*/ 1483561 w 2109858"/>
              <a:gd name="connsiteY416" fmla="*/ 103649 h 270543"/>
              <a:gd name="connsiteX417" fmla="*/ 1483362 w 2109858"/>
              <a:gd name="connsiteY417" fmla="*/ 86487 h 270543"/>
              <a:gd name="connsiteX418" fmla="*/ 1484186 w 2109858"/>
              <a:gd name="connsiteY418" fmla="*/ 81456 h 270543"/>
              <a:gd name="connsiteX419" fmla="*/ 1487312 w 2109858"/>
              <a:gd name="connsiteY419" fmla="*/ 80271 h 270543"/>
              <a:gd name="connsiteX420" fmla="*/ 1507300 w 2109858"/>
              <a:gd name="connsiteY420" fmla="*/ 80271 h 270543"/>
              <a:gd name="connsiteX421" fmla="*/ 1510425 w 2109858"/>
              <a:gd name="connsiteY421" fmla="*/ 85007 h 270543"/>
              <a:gd name="connsiteX422" fmla="*/ 1510425 w 2109858"/>
              <a:gd name="connsiteY422" fmla="*/ 96252 h 270543"/>
              <a:gd name="connsiteX423" fmla="*/ 1517301 w 2109858"/>
              <a:gd name="connsiteY423" fmla="*/ 85304 h 270543"/>
              <a:gd name="connsiteX424" fmla="*/ 1526052 w 2109858"/>
              <a:gd name="connsiteY424" fmla="*/ 78792 h 270543"/>
              <a:gd name="connsiteX425" fmla="*/ 1534590 w 2109858"/>
              <a:gd name="connsiteY425" fmla="*/ 78200 h 270543"/>
              <a:gd name="connsiteX426" fmla="*/ 1541253 w 2109858"/>
              <a:gd name="connsiteY426" fmla="*/ 80865 h 270543"/>
              <a:gd name="connsiteX427" fmla="*/ 1542503 w 2109858"/>
              <a:gd name="connsiteY427" fmla="*/ 83231 h 270543"/>
              <a:gd name="connsiteX428" fmla="*/ 1542915 w 2109858"/>
              <a:gd name="connsiteY428" fmla="*/ 86487 h 270543"/>
              <a:gd name="connsiteX429" fmla="*/ 1542915 w 2109858"/>
              <a:gd name="connsiteY429" fmla="*/ 112232 h 270543"/>
              <a:gd name="connsiteX430" fmla="*/ 1542090 w 2109858"/>
              <a:gd name="connsiteY430" fmla="*/ 116965 h 270543"/>
              <a:gd name="connsiteX431" fmla="*/ 1539164 w 2109858"/>
              <a:gd name="connsiteY431" fmla="*/ 116965 h 270543"/>
              <a:gd name="connsiteX432" fmla="*/ 1614144 w 2109858"/>
              <a:gd name="connsiteY432" fmla="*/ 121701 h 270543"/>
              <a:gd name="connsiteX433" fmla="*/ 1612482 w 2109858"/>
              <a:gd name="connsiteY433" fmla="*/ 120813 h 270543"/>
              <a:gd name="connsiteX434" fmla="*/ 1611644 w 2109858"/>
              <a:gd name="connsiteY434" fmla="*/ 118150 h 270543"/>
              <a:gd name="connsiteX435" fmla="*/ 1611644 w 2109858"/>
              <a:gd name="connsiteY435" fmla="*/ 90925 h 270543"/>
              <a:gd name="connsiteX436" fmla="*/ 1612269 w 2109858"/>
              <a:gd name="connsiteY436" fmla="*/ 88854 h 270543"/>
              <a:gd name="connsiteX437" fmla="*/ 1612894 w 2109858"/>
              <a:gd name="connsiteY437" fmla="*/ 87966 h 270543"/>
              <a:gd name="connsiteX438" fmla="*/ 1613732 w 2109858"/>
              <a:gd name="connsiteY438" fmla="*/ 87375 h 270543"/>
              <a:gd name="connsiteX439" fmla="*/ 1614144 w 2109858"/>
              <a:gd name="connsiteY439" fmla="*/ 87375 h 270543"/>
              <a:gd name="connsiteX440" fmla="*/ 1726188 w 2109858"/>
              <a:gd name="connsiteY440" fmla="*/ 87375 h 270543"/>
              <a:gd name="connsiteX441" fmla="*/ 1727225 w 2109858"/>
              <a:gd name="connsiteY441" fmla="*/ 87966 h 270543"/>
              <a:gd name="connsiteX442" fmla="*/ 1727438 w 2109858"/>
              <a:gd name="connsiteY442" fmla="*/ 88261 h 270543"/>
              <a:gd name="connsiteX443" fmla="*/ 1727851 w 2109858"/>
              <a:gd name="connsiteY443" fmla="*/ 88261 h 270543"/>
              <a:gd name="connsiteX444" fmla="*/ 1728263 w 2109858"/>
              <a:gd name="connsiteY444" fmla="*/ 89149 h 270543"/>
              <a:gd name="connsiteX445" fmla="*/ 1728476 w 2109858"/>
              <a:gd name="connsiteY445" fmla="*/ 89741 h 270543"/>
              <a:gd name="connsiteX446" fmla="*/ 1728689 w 2109858"/>
              <a:gd name="connsiteY446" fmla="*/ 90925 h 270543"/>
              <a:gd name="connsiteX447" fmla="*/ 1728689 w 2109858"/>
              <a:gd name="connsiteY447" fmla="*/ 118150 h 270543"/>
              <a:gd name="connsiteX448" fmla="*/ 1728689 w 2109858"/>
              <a:gd name="connsiteY448" fmla="*/ 118742 h 270543"/>
              <a:gd name="connsiteX449" fmla="*/ 1728476 w 2109858"/>
              <a:gd name="connsiteY449" fmla="*/ 119333 h 270543"/>
              <a:gd name="connsiteX450" fmla="*/ 1728263 w 2109858"/>
              <a:gd name="connsiteY450" fmla="*/ 119925 h 270543"/>
              <a:gd name="connsiteX451" fmla="*/ 1727225 w 2109858"/>
              <a:gd name="connsiteY451" fmla="*/ 121404 h 270543"/>
              <a:gd name="connsiteX452" fmla="*/ 1726813 w 2109858"/>
              <a:gd name="connsiteY452" fmla="*/ 121701 h 270543"/>
              <a:gd name="connsiteX453" fmla="*/ 1726600 w 2109858"/>
              <a:gd name="connsiteY453" fmla="*/ 121701 h 270543"/>
              <a:gd name="connsiteX454" fmla="*/ 1726188 w 2109858"/>
              <a:gd name="connsiteY454" fmla="*/ 121701 h 270543"/>
              <a:gd name="connsiteX455" fmla="*/ 1614144 w 2109858"/>
              <a:gd name="connsiteY455" fmla="*/ 181773 h 270543"/>
              <a:gd name="connsiteX456" fmla="*/ 1612894 w 2109858"/>
              <a:gd name="connsiteY456" fmla="*/ 181181 h 270543"/>
              <a:gd name="connsiteX457" fmla="*/ 1612482 w 2109858"/>
              <a:gd name="connsiteY457" fmla="*/ 180884 h 270543"/>
              <a:gd name="connsiteX458" fmla="*/ 1612269 w 2109858"/>
              <a:gd name="connsiteY458" fmla="*/ 180588 h 270543"/>
              <a:gd name="connsiteX459" fmla="*/ 1611644 w 2109858"/>
              <a:gd name="connsiteY459" fmla="*/ 178222 h 270543"/>
              <a:gd name="connsiteX460" fmla="*/ 1611644 w 2109858"/>
              <a:gd name="connsiteY460" fmla="*/ 150997 h 270543"/>
              <a:gd name="connsiteX461" fmla="*/ 1611644 w 2109858"/>
              <a:gd name="connsiteY461" fmla="*/ 150406 h 270543"/>
              <a:gd name="connsiteX462" fmla="*/ 1612057 w 2109858"/>
              <a:gd name="connsiteY462" fmla="*/ 149221 h 270543"/>
              <a:gd name="connsiteX463" fmla="*/ 1612482 w 2109858"/>
              <a:gd name="connsiteY463" fmla="*/ 148332 h 270543"/>
              <a:gd name="connsiteX464" fmla="*/ 1613732 w 2109858"/>
              <a:gd name="connsiteY464" fmla="*/ 147446 h 270543"/>
              <a:gd name="connsiteX465" fmla="*/ 1614144 w 2109858"/>
              <a:gd name="connsiteY465" fmla="*/ 147446 h 270543"/>
              <a:gd name="connsiteX466" fmla="*/ 1726188 w 2109858"/>
              <a:gd name="connsiteY466" fmla="*/ 147446 h 270543"/>
              <a:gd name="connsiteX467" fmla="*/ 1728263 w 2109858"/>
              <a:gd name="connsiteY467" fmla="*/ 149221 h 270543"/>
              <a:gd name="connsiteX468" fmla="*/ 1728689 w 2109858"/>
              <a:gd name="connsiteY468" fmla="*/ 150406 h 270543"/>
              <a:gd name="connsiteX469" fmla="*/ 1728689 w 2109858"/>
              <a:gd name="connsiteY469" fmla="*/ 150997 h 270543"/>
              <a:gd name="connsiteX470" fmla="*/ 1728689 w 2109858"/>
              <a:gd name="connsiteY470" fmla="*/ 178222 h 270543"/>
              <a:gd name="connsiteX471" fmla="*/ 1728063 w 2109858"/>
              <a:gd name="connsiteY471" fmla="*/ 180588 h 270543"/>
              <a:gd name="connsiteX472" fmla="*/ 1726188 w 2109858"/>
              <a:gd name="connsiteY472" fmla="*/ 181773 h 270543"/>
              <a:gd name="connsiteX473" fmla="*/ 1867171 w 2109858"/>
              <a:gd name="connsiteY473" fmla="*/ 251608 h 270543"/>
              <a:gd name="connsiteX474" fmla="*/ 1843020 w 2109858"/>
              <a:gd name="connsiteY474" fmla="*/ 243027 h 270543"/>
              <a:gd name="connsiteX475" fmla="*/ 1826144 w 2109858"/>
              <a:gd name="connsiteY475" fmla="*/ 219355 h 270543"/>
              <a:gd name="connsiteX476" fmla="*/ 1816568 w 2109858"/>
              <a:gd name="connsiteY476" fmla="*/ 182364 h 270543"/>
              <a:gd name="connsiteX477" fmla="*/ 1813443 w 2109858"/>
              <a:gd name="connsiteY477" fmla="*/ 133833 h 270543"/>
              <a:gd name="connsiteX478" fmla="*/ 1814281 w 2109858"/>
              <a:gd name="connsiteY478" fmla="*/ 108681 h 270543"/>
              <a:gd name="connsiteX479" fmla="*/ 1817193 w 2109858"/>
              <a:gd name="connsiteY479" fmla="*/ 82344 h 270543"/>
              <a:gd name="connsiteX480" fmla="*/ 1823231 w 2109858"/>
              <a:gd name="connsiteY480" fmla="*/ 57487 h 270543"/>
              <a:gd name="connsiteX481" fmla="*/ 1833019 w 2109858"/>
              <a:gd name="connsiteY481" fmla="*/ 36181 h 270543"/>
              <a:gd name="connsiteX482" fmla="*/ 1847395 w 2109858"/>
              <a:gd name="connsiteY482" fmla="*/ 21679 h 270543"/>
              <a:gd name="connsiteX483" fmla="*/ 1867171 w 2109858"/>
              <a:gd name="connsiteY483" fmla="*/ 16058 h 270543"/>
              <a:gd name="connsiteX484" fmla="*/ 1886747 w 2109858"/>
              <a:gd name="connsiteY484" fmla="*/ 21679 h 270543"/>
              <a:gd name="connsiteX485" fmla="*/ 1900911 w 2109858"/>
              <a:gd name="connsiteY485" fmla="*/ 36181 h 270543"/>
              <a:gd name="connsiteX486" fmla="*/ 1910699 w 2109858"/>
              <a:gd name="connsiteY486" fmla="*/ 57487 h 270543"/>
              <a:gd name="connsiteX487" fmla="*/ 1916537 w 2109858"/>
              <a:gd name="connsiteY487" fmla="*/ 82639 h 270543"/>
              <a:gd name="connsiteX488" fmla="*/ 1919662 w 2109858"/>
              <a:gd name="connsiteY488" fmla="*/ 108976 h 270543"/>
              <a:gd name="connsiteX489" fmla="*/ 1920487 w 2109858"/>
              <a:gd name="connsiteY489" fmla="*/ 133833 h 270543"/>
              <a:gd name="connsiteX490" fmla="*/ 1917361 w 2109858"/>
              <a:gd name="connsiteY490" fmla="*/ 182067 h 270543"/>
              <a:gd name="connsiteX491" fmla="*/ 1907573 w 2109858"/>
              <a:gd name="connsiteY491" fmla="*/ 219355 h 270543"/>
              <a:gd name="connsiteX492" fmla="*/ 1891122 w 2109858"/>
              <a:gd name="connsiteY492" fmla="*/ 243027 h 270543"/>
              <a:gd name="connsiteX493" fmla="*/ 1867171 w 2109858"/>
              <a:gd name="connsiteY493" fmla="*/ 251608 h 270543"/>
              <a:gd name="connsiteX494" fmla="*/ 1867171 w 2109858"/>
              <a:gd name="connsiteY494" fmla="*/ 54528 h 270543"/>
              <a:gd name="connsiteX495" fmla="*/ 1857383 w 2109858"/>
              <a:gd name="connsiteY495" fmla="*/ 58374 h 270543"/>
              <a:gd name="connsiteX496" fmla="*/ 1849270 w 2109858"/>
              <a:gd name="connsiteY496" fmla="*/ 71690 h 270543"/>
              <a:gd name="connsiteX497" fmla="*/ 1843844 w 2109858"/>
              <a:gd name="connsiteY497" fmla="*/ 96252 h 270543"/>
              <a:gd name="connsiteX498" fmla="*/ 1841982 w 2109858"/>
              <a:gd name="connsiteY498" fmla="*/ 133833 h 270543"/>
              <a:gd name="connsiteX499" fmla="*/ 1843844 w 2109858"/>
              <a:gd name="connsiteY499" fmla="*/ 172007 h 270543"/>
              <a:gd name="connsiteX500" fmla="*/ 1849270 w 2109858"/>
              <a:gd name="connsiteY500" fmla="*/ 196272 h 270543"/>
              <a:gd name="connsiteX501" fmla="*/ 1857383 w 2109858"/>
              <a:gd name="connsiteY501" fmla="*/ 209292 h 270543"/>
              <a:gd name="connsiteX502" fmla="*/ 1867171 w 2109858"/>
              <a:gd name="connsiteY502" fmla="*/ 213140 h 270543"/>
              <a:gd name="connsiteX503" fmla="*/ 1876959 w 2109858"/>
              <a:gd name="connsiteY503" fmla="*/ 209292 h 270543"/>
              <a:gd name="connsiteX504" fmla="*/ 1884872 w 2109858"/>
              <a:gd name="connsiteY504" fmla="*/ 196272 h 270543"/>
              <a:gd name="connsiteX505" fmla="*/ 1890298 w 2109858"/>
              <a:gd name="connsiteY505" fmla="*/ 172007 h 270543"/>
              <a:gd name="connsiteX506" fmla="*/ 1892372 w 2109858"/>
              <a:gd name="connsiteY506" fmla="*/ 133833 h 270543"/>
              <a:gd name="connsiteX507" fmla="*/ 1890298 w 2109858"/>
              <a:gd name="connsiteY507" fmla="*/ 96252 h 270543"/>
              <a:gd name="connsiteX508" fmla="*/ 1884872 w 2109858"/>
              <a:gd name="connsiteY508" fmla="*/ 71690 h 270543"/>
              <a:gd name="connsiteX509" fmla="*/ 1876959 w 2109858"/>
              <a:gd name="connsiteY509" fmla="*/ 58374 h 270543"/>
              <a:gd name="connsiteX510" fmla="*/ 1867171 w 2109858"/>
              <a:gd name="connsiteY510" fmla="*/ 54528 h 270543"/>
              <a:gd name="connsiteX511" fmla="*/ 1960476 w 2109858"/>
              <a:gd name="connsiteY511" fmla="*/ 270549 h 270543"/>
              <a:gd name="connsiteX512" fmla="*/ 1947151 w 2109858"/>
              <a:gd name="connsiteY512" fmla="*/ 262854 h 270543"/>
              <a:gd name="connsiteX513" fmla="*/ 1941738 w 2109858"/>
              <a:gd name="connsiteY513" fmla="*/ 243915 h 270543"/>
              <a:gd name="connsiteX514" fmla="*/ 1947151 w 2109858"/>
              <a:gd name="connsiteY514" fmla="*/ 224977 h 270543"/>
              <a:gd name="connsiteX515" fmla="*/ 1960476 w 2109858"/>
              <a:gd name="connsiteY515" fmla="*/ 217282 h 270543"/>
              <a:gd name="connsiteX516" fmla="*/ 1973802 w 2109858"/>
              <a:gd name="connsiteY516" fmla="*/ 224977 h 270543"/>
              <a:gd name="connsiteX517" fmla="*/ 1979215 w 2109858"/>
              <a:gd name="connsiteY517" fmla="*/ 243915 h 270543"/>
              <a:gd name="connsiteX518" fmla="*/ 1973802 w 2109858"/>
              <a:gd name="connsiteY518" fmla="*/ 262854 h 270543"/>
              <a:gd name="connsiteX519" fmla="*/ 1960476 w 2109858"/>
              <a:gd name="connsiteY519" fmla="*/ 270549 h 270543"/>
              <a:gd name="connsiteX520" fmla="*/ 2056482 w 2109858"/>
              <a:gd name="connsiteY520" fmla="*/ 251608 h 270543"/>
              <a:gd name="connsiteX521" fmla="*/ 2032318 w 2109858"/>
              <a:gd name="connsiteY521" fmla="*/ 243027 h 270543"/>
              <a:gd name="connsiteX522" fmla="*/ 2015455 w 2109858"/>
              <a:gd name="connsiteY522" fmla="*/ 219355 h 270543"/>
              <a:gd name="connsiteX523" fmla="*/ 2005879 w 2109858"/>
              <a:gd name="connsiteY523" fmla="*/ 182364 h 270543"/>
              <a:gd name="connsiteX524" fmla="*/ 2002754 w 2109858"/>
              <a:gd name="connsiteY524" fmla="*/ 133833 h 270543"/>
              <a:gd name="connsiteX525" fmla="*/ 2003578 w 2109858"/>
              <a:gd name="connsiteY525" fmla="*/ 108681 h 270543"/>
              <a:gd name="connsiteX526" fmla="*/ 2006504 w 2109858"/>
              <a:gd name="connsiteY526" fmla="*/ 82344 h 270543"/>
              <a:gd name="connsiteX527" fmla="*/ 2012542 w 2109858"/>
              <a:gd name="connsiteY527" fmla="*/ 57487 h 270543"/>
              <a:gd name="connsiteX528" fmla="*/ 2022330 w 2109858"/>
              <a:gd name="connsiteY528" fmla="*/ 36181 h 270543"/>
              <a:gd name="connsiteX529" fmla="*/ 2036693 w 2109858"/>
              <a:gd name="connsiteY529" fmla="*/ 21679 h 270543"/>
              <a:gd name="connsiteX530" fmla="*/ 2056482 w 2109858"/>
              <a:gd name="connsiteY530" fmla="*/ 16058 h 270543"/>
              <a:gd name="connsiteX531" fmla="*/ 2076058 w 2109858"/>
              <a:gd name="connsiteY531" fmla="*/ 21679 h 270543"/>
              <a:gd name="connsiteX532" fmla="*/ 2090222 w 2109858"/>
              <a:gd name="connsiteY532" fmla="*/ 36181 h 270543"/>
              <a:gd name="connsiteX533" fmla="*/ 2100010 w 2109858"/>
              <a:gd name="connsiteY533" fmla="*/ 57487 h 270543"/>
              <a:gd name="connsiteX534" fmla="*/ 2105835 w 2109858"/>
              <a:gd name="connsiteY534" fmla="*/ 82639 h 270543"/>
              <a:gd name="connsiteX535" fmla="*/ 2108960 w 2109858"/>
              <a:gd name="connsiteY535" fmla="*/ 108976 h 270543"/>
              <a:gd name="connsiteX536" fmla="*/ 2109798 w 2109858"/>
              <a:gd name="connsiteY536" fmla="*/ 133833 h 270543"/>
              <a:gd name="connsiteX537" fmla="*/ 2106672 w 2109858"/>
              <a:gd name="connsiteY537" fmla="*/ 182067 h 270543"/>
              <a:gd name="connsiteX538" fmla="*/ 2096884 w 2109858"/>
              <a:gd name="connsiteY538" fmla="*/ 219355 h 270543"/>
              <a:gd name="connsiteX539" fmla="*/ 2080434 w 2109858"/>
              <a:gd name="connsiteY539" fmla="*/ 243027 h 270543"/>
              <a:gd name="connsiteX540" fmla="*/ 2056482 w 2109858"/>
              <a:gd name="connsiteY540" fmla="*/ 251608 h 270543"/>
              <a:gd name="connsiteX541" fmla="*/ 2056482 w 2109858"/>
              <a:gd name="connsiteY541" fmla="*/ 54528 h 270543"/>
              <a:gd name="connsiteX542" fmla="*/ 2046694 w 2109858"/>
              <a:gd name="connsiteY542" fmla="*/ 58374 h 270543"/>
              <a:gd name="connsiteX543" fmla="*/ 2038568 w 2109858"/>
              <a:gd name="connsiteY543" fmla="*/ 71690 h 270543"/>
              <a:gd name="connsiteX544" fmla="*/ 2033155 w 2109858"/>
              <a:gd name="connsiteY544" fmla="*/ 96252 h 270543"/>
              <a:gd name="connsiteX545" fmla="*/ 2031280 w 2109858"/>
              <a:gd name="connsiteY545" fmla="*/ 133833 h 270543"/>
              <a:gd name="connsiteX546" fmla="*/ 2033155 w 2109858"/>
              <a:gd name="connsiteY546" fmla="*/ 172007 h 270543"/>
              <a:gd name="connsiteX547" fmla="*/ 2038568 w 2109858"/>
              <a:gd name="connsiteY547" fmla="*/ 196272 h 270543"/>
              <a:gd name="connsiteX548" fmla="*/ 2046694 w 2109858"/>
              <a:gd name="connsiteY548" fmla="*/ 209292 h 270543"/>
              <a:gd name="connsiteX549" fmla="*/ 2056482 w 2109858"/>
              <a:gd name="connsiteY549" fmla="*/ 213140 h 270543"/>
              <a:gd name="connsiteX550" fmla="*/ 2066270 w 2109858"/>
              <a:gd name="connsiteY550" fmla="*/ 209292 h 270543"/>
              <a:gd name="connsiteX551" fmla="*/ 2074183 w 2109858"/>
              <a:gd name="connsiteY551" fmla="*/ 196272 h 270543"/>
              <a:gd name="connsiteX552" fmla="*/ 2079596 w 2109858"/>
              <a:gd name="connsiteY552" fmla="*/ 172007 h 270543"/>
              <a:gd name="connsiteX553" fmla="*/ 2081684 w 2109858"/>
              <a:gd name="connsiteY553" fmla="*/ 133833 h 270543"/>
              <a:gd name="connsiteX554" fmla="*/ 2079596 w 2109858"/>
              <a:gd name="connsiteY554" fmla="*/ 96252 h 270543"/>
              <a:gd name="connsiteX555" fmla="*/ 2074183 w 2109858"/>
              <a:gd name="connsiteY555" fmla="*/ 71690 h 270543"/>
              <a:gd name="connsiteX556" fmla="*/ 2066270 w 2109858"/>
              <a:gd name="connsiteY556" fmla="*/ 58374 h 270543"/>
              <a:gd name="connsiteX557" fmla="*/ 2056482 w 2109858"/>
              <a:gd name="connsiteY557" fmla="*/ 54528 h 27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2109858" h="270543">
                <a:moveTo>
                  <a:pt x="141560" y="247171"/>
                </a:moveTo>
                <a:cubicBezTo>
                  <a:pt x="139752" y="247171"/>
                  <a:pt x="138648" y="246776"/>
                  <a:pt x="138222" y="245986"/>
                </a:cubicBezTo>
                <a:cubicBezTo>
                  <a:pt x="137810" y="245395"/>
                  <a:pt x="137597" y="243915"/>
                  <a:pt x="137597" y="241547"/>
                </a:cubicBezTo>
                <a:lnTo>
                  <a:pt x="137597" y="92997"/>
                </a:lnTo>
                <a:lnTo>
                  <a:pt x="96995" y="240659"/>
                </a:lnTo>
                <a:cubicBezTo>
                  <a:pt x="96290" y="242831"/>
                  <a:pt x="95665" y="244212"/>
                  <a:pt x="95120" y="244803"/>
                </a:cubicBezTo>
                <a:cubicBezTo>
                  <a:pt x="94561" y="245395"/>
                  <a:pt x="93524" y="245692"/>
                  <a:pt x="91995" y="245692"/>
                </a:cubicBezTo>
                <a:lnTo>
                  <a:pt x="73868" y="245692"/>
                </a:lnTo>
                <a:cubicBezTo>
                  <a:pt x="72352" y="245692"/>
                  <a:pt x="71235" y="245395"/>
                  <a:pt x="70544" y="244803"/>
                </a:cubicBezTo>
                <a:cubicBezTo>
                  <a:pt x="69985" y="244212"/>
                  <a:pt x="69427" y="242831"/>
                  <a:pt x="68881" y="240659"/>
                </a:cubicBezTo>
                <a:lnTo>
                  <a:pt x="28266" y="92997"/>
                </a:lnTo>
                <a:lnTo>
                  <a:pt x="28266" y="241547"/>
                </a:lnTo>
                <a:cubicBezTo>
                  <a:pt x="28266" y="243915"/>
                  <a:pt x="28053" y="245395"/>
                  <a:pt x="27641" y="245986"/>
                </a:cubicBezTo>
                <a:cubicBezTo>
                  <a:pt x="27229" y="246776"/>
                  <a:pt x="26112" y="247171"/>
                  <a:pt x="24303" y="247171"/>
                </a:cubicBezTo>
                <a:lnTo>
                  <a:pt x="3902" y="247171"/>
                </a:lnTo>
                <a:cubicBezTo>
                  <a:pt x="2094" y="247171"/>
                  <a:pt x="977" y="246776"/>
                  <a:pt x="564" y="245986"/>
                </a:cubicBezTo>
                <a:cubicBezTo>
                  <a:pt x="152" y="245395"/>
                  <a:pt x="-61" y="243915"/>
                  <a:pt x="-61" y="241547"/>
                </a:cubicBezTo>
                <a:lnTo>
                  <a:pt x="-61" y="28191"/>
                </a:lnTo>
                <a:cubicBezTo>
                  <a:pt x="-61" y="24047"/>
                  <a:pt x="219" y="21581"/>
                  <a:pt x="777" y="20793"/>
                </a:cubicBezTo>
                <a:cubicBezTo>
                  <a:pt x="1469" y="19807"/>
                  <a:pt x="3197" y="19314"/>
                  <a:pt x="5977" y="19314"/>
                </a:cubicBezTo>
                <a:lnTo>
                  <a:pt x="29304" y="19314"/>
                </a:lnTo>
                <a:cubicBezTo>
                  <a:pt x="30554" y="19314"/>
                  <a:pt x="31524" y="19608"/>
                  <a:pt x="32216" y="20200"/>
                </a:cubicBezTo>
                <a:cubicBezTo>
                  <a:pt x="32921" y="20793"/>
                  <a:pt x="33546" y="22074"/>
                  <a:pt x="34091" y="24047"/>
                </a:cubicBezTo>
                <a:lnTo>
                  <a:pt x="82832" y="195976"/>
                </a:lnTo>
                <a:lnTo>
                  <a:pt x="131772" y="24047"/>
                </a:lnTo>
                <a:cubicBezTo>
                  <a:pt x="132597" y="20891"/>
                  <a:pt x="134339" y="19314"/>
                  <a:pt x="136972" y="19314"/>
                </a:cubicBezTo>
                <a:lnTo>
                  <a:pt x="159673" y="19314"/>
                </a:lnTo>
                <a:cubicBezTo>
                  <a:pt x="162586" y="19314"/>
                  <a:pt x="164328" y="19807"/>
                  <a:pt x="164886" y="20793"/>
                </a:cubicBezTo>
                <a:cubicBezTo>
                  <a:pt x="165578" y="21581"/>
                  <a:pt x="165924" y="24047"/>
                  <a:pt x="165924" y="28191"/>
                </a:cubicBezTo>
                <a:lnTo>
                  <a:pt x="165924" y="241547"/>
                </a:lnTo>
                <a:cubicBezTo>
                  <a:pt x="165924" y="243915"/>
                  <a:pt x="165645" y="245395"/>
                  <a:pt x="165086" y="245986"/>
                </a:cubicBezTo>
                <a:cubicBezTo>
                  <a:pt x="164674" y="246776"/>
                  <a:pt x="163636" y="247171"/>
                  <a:pt x="161961" y="247171"/>
                </a:cubicBezTo>
                <a:close/>
                <a:moveTo>
                  <a:pt x="210901" y="56008"/>
                </a:moveTo>
                <a:cubicBezTo>
                  <a:pt x="206326" y="56008"/>
                  <a:pt x="202509" y="53738"/>
                  <a:pt x="199451" y="49201"/>
                </a:cubicBezTo>
                <a:cubicBezTo>
                  <a:pt x="196392" y="44664"/>
                  <a:pt x="194876" y="39140"/>
                  <a:pt x="194876" y="32628"/>
                </a:cubicBezTo>
                <a:cubicBezTo>
                  <a:pt x="194876" y="26118"/>
                  <a:pt x="196325" y="20595"/>
                  <a:pt x="199238" y="16058"/>
                </a:cubicBezTo>
                <a:cubicBezTo>
                  <a:pt x="202297" y="11324"/>
                  <a:pt x="206180" y="8956"/>
                  <a:pt x="210901" y="8956"/>
                </a:cubicBezTo>
                <a:cubicBezTo>
                  <a:pt x="215622" y="8956"/>
                  <a:pt x="219519" y="11324"/>
                  <a:pt x="222564" y="16058"/>
                </a:cubicBezTo>
                <a:cubicBezTo>
                  <a:pt x="225623" y="20595"/>
                  <a:pt x="227152" y="26118"/>
                  <a:pt x="227152" y="32628"/>
                </a:cubicBezTo>
                <a:cubicBezTo>
                  <a:pt x="227152" y="39140"/>
                  <a:pt x="225623" y="44664"/>
                  <a:pt x="222564" y="49201"/>
                </a:cubicBezTo>
                <a:cubicBezTo>
                  <a:pt x="219519" y="53738"/>
                  <a:pt x="215622" y="56008"/>
                  <a:pt x="210901" y="56008"/>
                </a:cubicBezTo>
                <a:close/>
                <a:moveTo>
                  <a:pt x="200289" y="247171"/>
                </a:moveTo>
                <a:cubicBezTo>
                  <a:pt x="199039" y="247171"/>
                  <a:pt x="198134" y="246776"/>
                  <a:pt x="197576" y="245986"/>
                </a:cubicBezTo>
                <a:cubicBezTo>
                  <a:pt x="197163" y="245198"/>
                  <a:pt x="196951" y="243619"/>
                  <a:pt x="196951" y="241253"/>
                </a:cubicBezTo>
                <a:lnTo>
                  <a:pt x="196951" y="87078"/>
                </a:lnTo>
                <a:cubicBezTo>
                  <a:pt x="196951" y="84710"/>
                  <a:pt x="197163" y="83132"/>
                  <a:pt x="197576" y="82344"/>
                </a:cubicBezTo>
                <a:cubicBezTo>
                  <a:pt x="198001" y="81554"/>
                  <a:pt x="198892" y="81159"/>
                  <a:pt x="200289" y="81159"/>
                </a:cubicBezTo>
                <a:lnTo>
                  <a:pt x="220902" y="81159"/>
                </a:lnTo>
                <a:cubicBezTo>
                  <a:pt x="222285" y="81159"/>
                  <a:pt x="223189" y="81554"/>
                  <a:pt x="223615" y="82344"/>
                </a:cubicBezTo>
                <a:cubicBezTo>
                  <a:pt x="224160" y="83132"/>
                  <a:pt x="224439" y="84710"/>
                  <a:pt x="224439" y="87078"/>
                </a:cubicBezTo>
                <a:lnTo>
                  <a:pt x="224439" y="241253"/>
                </a:lnTo>
                <a:cubicBezTo>
                  <a:pt x="224439" y="243619"/>
                  <a:pt x="224160" y="245198"/>
                  <a:pt x="223615" y="245986"/>
                </a:cubicBezTo>
                <a:cubicBezTo>
                  <a:pt x="223189" y="246776"/>
                  <a:pt x="222285" y="247171"/>
                  <a:pt x="220902" y="247171"/>
                </a:cubicBezTo>
                <a:close/>
                <a:moveTo>
                  <a:pt x="319820" y="232375"/>
                </a:moveTo>
                <a:cubicBezTo>
                  <a:pt x="318716" y="234544"/>
                  <a:pt x="317186" y="236714"/>
                  <a:pt x="315245" y="238885"/>
                </a:cubicBezTo>
                <a:cubicBezTo>
                  <a:pt x="313303" y="241054"/>
                  <a:pt x="311149" y="242929"/>
                  <a:pt x="308782" y="244507"/>
                </a:cubicBezTo>
                <a:cubicBezTo>
                  <a:pt x="306561" y="246085"/>
                  <a:pt x="304207" y="247368"/>
                  <a:pt x="301707" y="248354"/>
                </a:cubicBezTo>
                <a:cubicBezTo>
                  <a:pt x="299206" y="249341"/>
                  <a:pt x="296706" y="249834"/>
                  <a:pt x="294206" y="249834"/>
                </a:cubicBezTo>
                <a:cubicBezTo>
                  <a:pt x="278939" y="249834"/>
                  <a:pt x="267129" y="242041"/>
                  <a:pt x="258804" y="226456"/>
                </a:cubicBezTo>
                <a:cubicBezTo>
                  <a:pt x="250612" y="210674"/>
                  <a:pt x="246516" y="189072"/>
                  <a:pt x="246516" y="161649"/>
                </a:cubicBezTo>
                <a:cubicBezTo>
                  <a:pt x="246516" y="148234"/>
                  <a:pt x="247633" y="136201"/>
                  <a:pt x="249854" y="125548"/>
                </a:cubicBezTo>
                <a:cubicBezTo>
                  <a:pt x="252075" y="114698"/>
                  <a:pt x="255200" y="105523"/>
                  <a:pt x="259216" y="98027"/>
                </a:cubicBezTo>
                <a:cubicBezTo>
                  <a:pt x="263392" y="90530"/>
                  <a:pt x="268379" y="84810"/>
                  <a:pt x="274218" y="80865"/>
                </a:cubicBezTo>
                <a:cubicBezTo>
                  <a:pt x="280189" y="76721"/>
                  <a:pt x="286918" y="74649"/>
                  <a:pt x="294419" y="74649"/>
                </a:cubicBezTo>
                <a:cubicBezTo>
                  <a:pt x="298861" y="74649"/>
                  <a:pt x="303435" y="76227"/>
                  <a:pt x="308157" y="79385"/>
                </a:cubicBezTo>
                <a:cubicBezTo>
                  <a:pt x="312878" y="82541"/>
                  <a:pt x="316695" y="86388"/>
                  <a:pt x="319620" y="90925"/>
                </a:cubicBezTo>
                <a:lnTo>
                  <a:pt x="319620" y="8365"/>
                </a:lnTo>
                <a:cubicBezTo>
                  <a:pt x="319620" y="5602"/>
                  <a:pt x="319820" y="3926"/>
                  <a:pt x="320245" y="3332"/>
                </a:cubicBezTo>
                <a:cubicBezTo>
                  <a:pt x="320658" y="2544"/>
                  <a:pt x="321695" y="2149"/>
                  <a:pt x="323371" y="2149"/>
                </a:cubicBezTo>
                <a:lnTo>
                  <a:pt x="343146" y="2149"/>
                </a:lnTo>
                <a:cubicBezTo>
                  <a:pt x="344676" y="2149"/>
                  <a:pt x="345713" y="2544"/>
                  <a:pt x="346272" y="3332"/>
                </a:cubicBezTo>
                <a:cubicBezTo>
                  <a:pt x="346830" y="3926"/>
                  <a:pt x="347109" y="5602"/>
                  <a:pt x="347109" y="8365"/>
                </a:cubicBezTo>
                <a:lnTo>
                  <a:pt x="347109" y="241253"/>
                </a:lnTo>
                <a:cubicBezTo>
                  <a:pt x="347109" y="244013"/>
                  <a:pt x="346763" y="245692"/>
                  <a:pt x="346059" y="246283"/>
                </a:cubicBezTo>
                <a:cubicBezTo>
                  <a:pt x="345513" y="247071"/>
                  <a:pt x="344397" y="247466"/>
                  <a:pt x="342734" y="247466"/>
                </a:cubicBezTo>
                <a:lnTo>
                  <a:pt x="323371" y="247466"/>
                </a:lnTo>
                <a:cubicBezTo>
                  <a:pt x="321974" y="247466"/>
                  <a:pt x="321004" y="247071"/>
                  <a:pt x="320445" y="246283"/>
                </a:cubicBezTo>
                <a:cubicBezTo>
                  <a:pt x="320033" y="245692"/>
                  <a:pt x="319820" y="244310"/>
                  <a:pt x="319820" y="242139"/>
                </a:cubicBezTo>
                <a:close/>
                <a:moveTo>
                  <a:pt x="297331" y="110161"/>
                </a:moveTo>
                <a:cubicBezTo>
                  <a:pt x="290389" y="110161"/>
                  <a:pt x="284844" y="114303"/>
                  <a:pt x="280668" y="122589"/>
                </a:cubicBezTo>
                <a:cubicBezTo>
                  <a:pt x="276505" y="130874"/>
                  <a:pt x="274430" y="143896"/>
                  <a:pt x="274430" y="161649"/>
                </a:cubicBezTo>
                <a:cubicBezTo>
                  <a:pt x="274430" y="180391"/>
                  <a:pt x="276572" y="193806"/>
                  <a:pt x="280881" y="201894"/>
                </a:cubicBezTo>
                <a:cubicBezTo>
                  <a:pt x="285189" y="209984"/>
                  <a:pt x="290668" y="214028"/>
                  <a:pt x="297331" y="214028"/>
                </a:cubicBezTo>
                <a:cubicBezTo>
                  <a:pt x="300244" y="214028"/>
                  <a:pt x="303023" y="213041"/>
                  <a:pt x="305670" y="211069"/>
                </a:cubicBezTo>
                <a:cubicBezTo>
                  <a:pt x="308436" y="208897"/>
                  <a:pt x="310870" y="205741"/>
                  <a:pt x="312958" y="201599"/>
                </a:cubicBezTo>
                <a:cubicBezTo>
                  <a:pt x="315032" y="197259"/>
                  <a:pt x="316695" y="191833"/>
                  <a:pt x="317945" y="185323"/>
                </a:cubicBezTo>
                <a:cubicBezTo>
                  <a:pt x="319341" y="178615"/>
                  <a:pt x="320033" y="170725"/>
                  <a:pt x="320033" y="161649"/>
                </a:cubicBezTo>
                <a:cubicBezTo>
                  <a:pt x="320033" y="152180"/>
                  <a:pt x="319408" y="144190"/>
                  <a:pt x="318158" y="137680"/>
                </a:cubicBezTo>
                <a:cubicBezTo>
                  <a:pt x="317054" y="131170"/>
                  <a:pt x="315458" y="125942"/>
                  <a:pt x="313370" y="121996"/>
                </a:cubicBezTo>
                <a:cubicBezTo>
                  <a:pt x="311282" y="117854"/>
                  <a:pt x="308862" y="114894"/>
                  <a:pt x="306082" y="113120"/>
                </a:cubicBezTo>
                <a:cubicBezTo>
                  <a:pt x="303303" y="111147"/>
                  <a:pt x="300390" y="110161"/>
                  <a:pt x="297331" y="110161"/>
                </a:cubicBezTo>
                <a:close/>
                <a:moveTo>
                  <a:pt x="446027" y="232375"/>
                </a:moveTo>
                <a:cubicBezTo>
                  <a:pt x="444923" y="234544"/>
                  <a:pt x="443394" y="236714"/>
                  <a:pt x="441453" y="238885"/>
                </a:cubicBezTo>
                <a:cubicBezTo>
                  <a:pt x="439498" y="241054"/>
                  <a:pt x="437356" y="242929"/>
                  <a:pt x="434989" y="244507"/>
                </a:cubicBezTo>
                <a:cubicBezTo>
                  <a:pt x="432768" y="246085"/>
                  <a:pt x="430414" y="247368"/>
                  <a:pt x="427914" y="248354"/>
                </a:cubicBezTo>
                <a:cubicBezTo>
                  <a:pt x="425414" y="249341"/>
                  <a:pt x="422914" y="249834"/>
                  <a:pt x="420414" y="249834"/>
                </a:cubicBezTo>
                <a:cubicBezTo>
                  <a:pt x="405146" y="249834"/>
                  <a:pt x="393337" y="242041"/>
                  <a:pt x="385011" y="226456"/>
                </a:cubicBezTo>
                <a:cubicBezTo>
                  <a:pt x="376819" y="210674"/>
                  <a:pt x="372723" y="189072"/>
                  <a:pt x="372723" y="161649"/>
                </a:cubicBezTo>
                <a:cubicBezTo>
                  <a:pt x="372723" y="148234"/>
                  <a:pt x="373827" y="136201"/>
                  <a:pt x="376048" y="125548"/>
                </a:cubicBezTo>
                <a:cubicBezTo>
                  <a:pt x="378282" y="114698"/>
                  <a:pt x="381394" y="105523"/>
                  <a:pt x="385424" y="98027"/>
                </a:cubicBezTo>
                <a:cubicBezTo>
                  <a:pt x="389586" y="90530"/>
                  <a:pt x="394587" y="84810"/>
                  <a:pt x="400425" y="80865"/>
                </a:cubicBezTo>
                <a:cubicBezTo>
                  <a:pt x="406396" y="76721"/>
                  <a:pt x="413126" y="74649"/>
                  <a:pt x="420626" y="74649"/>
                </a:cubicBezTo>
                <a:cubicBezTo>
                  <a:pt x="425068" y="74649"/>
                  <a:pt x="429643" y="76227"/>
                  <a:pt x="434364" y="79385"/>
                </a:cubicBezTo>
                <a:cubicBezTo>
                  <a:pt x="439085" y="82541"/>
                  <a:pt x="442902" y="86388"/>
                  <a:pt x="445815" y="90925"/>
                </a:cubicBezTo>
                <a:lnTo>
                  <a:pt x="445815" y="8365"/>
                </a:lnTo>
                <a:cubicBezTo>
                  <a:pt x="445815" y="5602"/>
                  <a:pt x="446027" y="3926"/>
                  <a:pt x="446440" y="3332"/>
                </a:cubicBezTo>
                <a:cubicBezTo>
                  <a:pt x="446865" y="2544"/>
                  <a:pt x="447902" y="2149"/>
                  <a:pt x="449565" y="2149"/>
                </a:cubicBezTo>
                <a:lnTo>
                  <a:pt x="469354" y="2149"/>
                </a:lnTo>
                <a:cubicBezTo>
                  <a:pt x="470883" y="2149"/>
                  <a:pt x="471920" y="2544"/>
                  <a:pt x="472479" y="3332"/>
                </a:cubicBezTo>
                <a:cubicBezTo>
                  <a:pt x="473038" y="3926"/>
                  <a:pt x="473304" y="5602"/>
                  <a:pt x="473304" y="8365"/>
                </a:cubicBezTo>
                <a:lnTo>
                  <a:pt x="473304" y="241253"/>
                </a:lnTo>
                <a:cubicBezTo>
                  <a:pt x="473304" y="244013"/>
                  <a:pt x="472958" y="245692"/>
                  <a:pt x="472266" y="246283"/>
                </a:cubicBezTo>
                <a:cubicBezTo>
                  <a:pt x="471708" y="247071"/>
                  <a:pt x="470604" y="247466"/>
                  <a:pt x="468941" y="247466"/>
                </a:cubicBezTo>
                <a:lnTo>
                  <a:pt x="449565" y="247466"/>
                </a:lnTo>
                <a:cubicBezTo>
                  <a:pt x="448182" y="247466"/>
                  <a:pt x="447211" y="247071"/>
                  <a:pt x="446652" y="246283"/>
                </a:cubicBezTo>
                <a:cubicBezTo>
                  <a:pt x="446240" y="245692"/>
                  <a:pt x="446027" y="244310"/>
                  <a:pt x="446027" y="242139"/>
                </a:cubicBezTo>
                <a:close/>
                <a:moveTo>
                  <a:pt x="423539" y="110161"/>
                </a:moveTo>
                <a:cubicBezTo>
                  <a:pt x="416597" y="110161"/>
                  <a:pt x="411038" y="114303"/>
                  <a:pt x="406875" y="122589"/>
                </a:cubicBezTo>
                <a:cubicBezTo>
                  <a:pt x="402712" y="130874"/>
                  <a:pt x="400625" y="143896"/>
                  <a:pt x="400625" y="161649"/>
                </a:cubicBezTo>
                <a:cubicBezTo>
                  <a:pt x="400625" y="180391"/>
                  <a:pt x="402779" y="193806"/>
                  <a:pt x="407088" y="201894"/>
                </a:cubicBezTo>
                <a:cubicBezTo>
                  <a:pt x="411383" y="209984"/>
                  <a:pt x="416876" y="214028"/>
                  <a:pt x="423539" y="214028"/>
                </a:cubicBezTo>
                <a:cubicBezTo>
                  <a:pt x="426451" y="214028"/>
                  <a:pt x="429231" y="213041"/>
                  <a:pt x="431864" y="211069"/>
                </a:cubicBezTo>
                <a:cubicBezTo>
                  <a:pt x="434643" y="208897"/>
                  <a:pt x="437077" y="205741"/>
                  <a:pt x="439152" y="201599"/>
                </a:cubicBezTo>
                <a:cubicBezTo>
                  <a:pt x="441240" y="197259"/>
                  <a:pt x="442902" y="191833"/>
                  <a:pt x="444152" y="185323"/>
                </a:cubicBezTo>
                <a:cubicBezTo>
                  <a:pt x="445548" y="178615"/>
                  <a:pt x="446240" y="170725"/>
                  <a:pt x="446240" y="161649"/>
                </a:cubicBezTo>
                <a:cubicBezTo>
                  <a:pt x="446240" y="152180"/>
                  <a:pt x="445615" y="144190"/>
                  <a:pt x="444365" y="137680"/>
                </a:cubicBezTo>
                <a:cubicBezTo>
                  <a:pt x="443248" y="131170"/>
                  <a:pt x="441652" y="125942"/>
                  <a:pt x="439577" y="121996"/>
                </a:cubicBezTo>
                <a:cubicBezTo>
                  <a:pt x="437489" y="117854"/>
                  <a:pt x="435056" y="114894"/>
                  <a:pt x="432289" y="113120"/>
                </a:cubicBezTo>
                <a:cubicBezTo>
                  <a:pt x="429510" y="111147"/>
                  <a:pt x="426598" y="110161"/>
                  <a:pt x="423539" y="110161"/>
                </a:cubicBezTo>
                <a:close/>
                <a:moveTo>
                  <a:pt x="503718" y="246874"/>
                </a:moveTo>
                <a:cubicBezTo>
                  <a:pt x="502468" y="246874"/>
                  <a:pt x="501564" y="246480"/>
                  <a:pt x="501005" y="245692"/>
                </a:cubicBezTo>
                <a:cubicBezTo>
                  <a:pt x="500593" y="244902"/>
                  <a:pt x="500380" y="243324"/>
                  <a:pt x="500380" y="240956"/>
                </a:cubicBezTo>
                <a:lnTo>
                  <a:pt x="500380" y="9844"/>
                </a:lnTo>
                <a:cubicBezTo>
                  <a:pt x="500380" y="7476"/>
                  <a:pt x="500593" y="5899"/>
                  <a:pt x="501005" y="5109"/>
                </a:cubicBezTo>
                <a:cubicBezTo>
                  <a:pt x="501431" y="4319"/>
                  <a:pt x="502322" y="3926"/>
                  <a:pt x="503718" y="3926"/>
                </a:cubicBezTo>
                <a:lnTo>
                  <a:pt x="524332" y="3926"/>
                </a:lnTo>
                <a:cubicBezTo>
                  <a:pt x="525728" y="3926"/>
                  <a:pt x="526619" y="4319"/>
                  <a:pt x="527045" y="5109"/>
                </a:cubicBezTo>
                <a:cubicBezTo>
                  <a:pt x="527590" y="5899"/>
                  <a:pt x="527869" y="7476"/>
                  <a:pt x="527869" y="9844"/>
                </a:cubicBezTo>
                <a:lnTo>
                  <a:pt x="527869" y="240956"/>
                </a:lnTo>
                <a:cubicBezTo>
                  <a:pt x="527869" y="243324"/>
                  <a:pt x="527590" y="244902"/>
                  <a:pt x="527045" y="245692"/>
                </a:cubicBezTo>
                <a:cubicBezTo>
                  <a:pt x="526619" y="246480"/>
                  <a:pt x="525715" y="246874"/>
                  <a:pt x="524332" y="246874"/>
                </a:cubicBezTo>
                <a:close/>
                <a:moveTo>
                  <a:pt x="644501" y="169935"/>
                </a:moveTo>
                <a:cubicBezTo>
                  <a:pt x="644355" y="172303"/>
                  <a:pt x="643943" y="174178"/>
                  <a:pt x="643251" y="175557"/>
                </a:cubicBezTo>
                <a:cubicBezTo>
                  <a:pt x="642693" y="176742"/>
                  <a:pt x="641576" y="177334"/>
                  <a:pt x="639914" y="177334"/>
                </a:cubicBezTo>
                <a:lnTo>
                  <a:pt x="574735" y="177334"/>
                </a:lnTo>
                <a:cubicBezTo>
                  <a:pt x="575706" y="190552"/>
                  <a:pt x="578618" y="200316"/>
                  <a:pt x="583472" y="206630"/>
                </a:cubicBezTo>
                <a:cubicBezTo>
                  <a:pt x="588473" y="212943"/>
                  <a:pt x="594378" y="216295"/>
                  <a:pt x="601173" y="216690"/>
                </a:cubicBezTo>
                <a:cubicBezTo>
                  <a:pt x="607570" y="217085"/>
                  <a:pt x="613116" y="216197"/>
                  <a:pt x="617837" y="214028"/>
                </a:cubicBezTo>
                <a:cubicBezTo>
                  <a:pt x="622705" y="211857"/>
                  <a:pt x="627346" y="208799"/>
                  <a:pt x="631788" y="204853"/>
                </a:cubicBezTo>
                <a:cubicBezTo>
                  <a:pt x="633743" y="203079"/>
                  <a:pt x="635059" y="202586"/>
                  <a:pt x="635751" y="203374"/>
                </a:cubicBezTo>
                <a:cubicBezTo>
                  <a:pt x="636442" y="204164"/>
                  <a:pt x="636788" y="206235"/>
                  <a:pt x="636788" y="209589"/>
                </a:cubicBezTo>
                <a:lnTo>
                  <a:pt x="636788" y="231783"/>
                </a:lnTo>
                <a:cubicBezTo>
                  <a:pt x="636788" y="233953"/>
                  <a:pt x="636589" y="235432"/>
                  <a:pt x="636163" y="236222"/>
                </a:cubicBezTo>
                <a:cubicBezTo>
                  <a:pt x="635884" y="237010"/>
                  <a:pt x="635126" y="238095"/>
                  <a:pt x="633876" y="239476"/>
                </a:cubicBezTo>
                <a:cubicBezTo>
                  <a:pt x="629846" y="243422"/>
                  <a:pt x="624713" y="246381"/>
                  <a:pt x="618462" y="248354"/>
                </a:cubicBezTo>
                <a:cubicBezTo>
                  <a:pt x="612358" y="250327"/>
                  <a:pt x="606320" y="251313"/>
                  <a:pt x="600349" y="251313"/>
                </a:cubicBezTo>
                <a:cubicBezTo>
                  <a:pt x="583685" y="251313"/>
                  <a:pt x="570493" y="243719"/>
                  <a:pt x="560784" y="228527"/>
                </a:cubicBezTo>
                <a:cubicBezTo>
                  <a:pt x="551196" y="213336"/>
                  <a:pt x="546408" y="191735"/>
                  <a:pt x="546408" y="163720"/>
                </a:cubicBezTo>
                <a:cubicBezTo>
                  <a:pt x="546408" y="153265"/>
                  <a:pt x="547379" y="142809"/>
                  <a:pt x="549321" y="132353"/>
                </a:cubicBezTo>
                <a:cubicBezTo>
                  <a:pt x="551262" y="121898"/>
                  <a:pt x="554388" y="112527"/>
                  <a:pt x="558696" y="104242"/>
                </a:cubicBezTo>
                <a:cubicBezTo>
                  <a:pt x="563005" y="95759"/>
                  <a:pt x="568272" y="88953"/>
                  <a:pt x="574522" y="83824"/>
                </a:cubicBezTo>
                <a:cubicBezTo>
                  <a:pt x="580773" y="78497"/>
                  <a:pt x="588194" y="75832"/>
                  <a:pt x="596811" y="75832"/>
                </a:cubicBezTo>
                <a:cubicBezTo>
                  <a:pt x="605549" y="75832"/>
                  <a:pt x="612916" y="78102"/>
                  <a:pt x="618887" y="82639"/>
                </a:cubicBezTo>
                <a:cubicBezTo>
                  <a:pt x="624992" y="87176"/>
                  <a:pt x="629912" y="93293"/>
                  <a:pt x="633663" y="100986"/>
                </a:cubicBezTo>
                <a:cubicBezTo>
                  <a:pt x="637560" y="108681"/>
                  <a:pt x="640325" y="117657"/>
                  <a:pt x="642001" y="127914"/>
                </a:cubicBezTo>
                <a:cubicBezTo>
                  <a:pt x="643664" y="137977"/>
                  <a:pt x="644501" y="148727"/>
                  <a:pt x="644501" y="160170"/>
                </a:cubicBezTo>
                <a:close/>
                <a:moveTo>
                  <a:pt x="597437" y="110161"/>
                </a:moveTo>
                <a:cubicBezTo>
                  <a:pt x="594511" y="110161"/>
                  <a:pt x="591811" y="111147"/>
                  <a:pt x="589311" y="113120"/>
                </a:cubicBezTo>
                <a:cubicBezTo>
                  <a:pt x="586810" y="115093"/>
                  <a:pt x="584590" y="117657"/>
                  <a:pt x="582648" y="120813"/>
                </a:cubicBezTo>
                <a:cubicBezTo>
                  <a:pt x="580839" y="123969"/>
                  <a:pt x="579243" y="127620"/>
                  <a:pt x="577860" y="131762"/>
                </a:cubicBezTo>
                <a:cubicBezTo>
                  <a:pt x="576464" y="135904"/>
                  <a:pt x="575559" y="140245"/>
                  <a:pt x="575147" y="144782"/>
                </a:cubicBezTo>
                <a:lnTo>
                  <a:pt x="617425" y="144782"/>
                </a:lnTo>
                <a:cubicBezTo>
                  <a:pt x="617425" y="140836"/>
                  <a:pt x="616932" y="136792"/>
                  <a:pt x="615962" y="132650"/>
                </a:cubicBezTo>
                <a:cubicBezTo>
                  <a:pt x="615137" y="128508"/>
                  <a:pt x="613887" y="124857"/>
                  <a:pt x="612212" y="121701"/>
                </a:cubicBezTo>
                <a:cubicBezTo>
                  <a:pt x="610695" y="118347"/>
                  <a:pt x="608674" y="115586"/>
                  <a:pt x="606174" y="113415"/>
                </a:cubicBezTo>
                <a:cubicBezTo>
                  <a:pt x="603674" y="111245"/>
                  <a:pt x="600761" y="110161"/>
                  <a:pt x="597437" y="110161"/>
                </a:cubicBezTo>
                <a:close/>
                <a:moveTo>
                  <a:pt x="835887" y="244212"/>
                </a:moveTo>
                <a:cubicBezTo>
                  <a:pt x="831858" y="246185"/>
                  <a:pt x="827070" y="247861"/>
                  <a:pt x="821511" y="249242"/>
                </a:cubicBezTo>
                <a:cubicBezTo>
                  <a:pt x="816098" y="250624"/>
                  <a:pt x="809648" y="251313"/>
                  <a:pt x="802148" y="251313"/>
                </a:cubicBezTo>
                <a:cubicBezTo>
                  <a:pt x="790205" y="251313"/>
                  <a:pt x="779234" y="248452"/>
                  <a:pt x="769246" y="242732"/>
                </a:cubicBezTo>
                <a:cubicBezTo>
                  <a:pt x="759391" y="237207"/>
                  <a:pt x="750920" y="229317"/>
                  <a:pt x="743832" y="219058"/>
                </a:cubicBezTo>
                <a:cubicBezTo>
                  <a:pt x="736757" y="208602"/>
                  <a:pt x="731198" y="196174"/>
                  <a:pt x="727181" y="181773"/>
                </a:cubicBezTo>
                <a:cubicBezTo>
                  <a:pt x="723285" y="167173"/>
                  <a:pt x="721343" y="150997"/>
                  <a:pt x="721343" y="133241"/>
                </a:cubicBezTo>
                <a:cubicBezTo>
                  <a:pt x="721343" y="115881"/>
                  <a:pt x="723285" y="100000"/>
                  <a:pt x="727181" y="85598"/>
                </a:cubicBezTo>
                <a:cubicBezTo>
                  <a:pt x="731198" y="71000"/>
                  <a:pt x="736757" y="58572"/>
                  <a:pt x="743832" y="48313"/>
                </a:cubicBezTo>
                <a:cubicBezTo>
                  <a:pt x="750920" y="37857"/>
                  <a:pt x="759391" y="29769"/>
                  <a:pt x="769246" y="24047"/>
                </a:cubicBezTo>
                <a:cubicBezTo>
                  <a:pt x="779234" y="18327"/>
                  <a:pt x="790205" y="15466"/>
                  <a:pt x="802148" y="15466"/>
                </a:cubicBezTo>
                <a:cubicBezTo>
                  <a:pt x="808398" y="15466"/>
                  <a:pt x="814436" y="16058"/>
                  <a:pt x="820261" y="17241"/>
                </a:cubicBezTo>
                <a:cubicBezTo>
                  <a:pt x="826099" y="18227"/>
                  <a:pt x="831512" y="19807"/>
                  <a:pt x="836512" y="21976"/>
                </a:cubicBezTo>
                <a:cubicBezTo>
                  <a:pt x="838454" y="22963"/>
                  <a:pt x="839425" y="24145"/>
                  <a:pt x="839425" y="25527"/>
                </a:cubicBezTo>
                <a:cubicBezTo>
                  <a:pt x="839571" y="26908"/>
                  <a:pt x="839637" y="28584"/>
                  <a:pt x="839637" y="30557"/>
                </a:cubicBezTo>
                <a:lnTo>
                  <a:pt x="839225" y="56008"/>
                </a:lnTo>
                <a:cubicBezTo>
                  <a:pt x="839225" y="59360"/>
                  <a:pt x="838667" y="61235"/>
                  <a:pt x="837550" y="61629"/>
                </a:cubicBezTo>
                <a:cubicBezTo>
                  <a:pt x="836446" y="62024"/>
                  <a:pt x="834637" y="61728"/>
                  <a:pt x="832137" y="60741"/>
                </a:cubicBezTo>
                <a:cubicBezTo>
                  <a:pt x="825886" y="58177"/>
                  <a:pt x="820274" y="56501"/>
                  <a:pt x="815274" y="55711"/>
                </a:cubicBezTo>
                <a:cubicBezTo>
                  <a:pt x="810406" y="54725"/>
                  <a:pt x="805340" y="54231"/>
                  <a:pt x="800073" y="54231"/>
                </a:cubicBezTo>
                <a:cubicBezTo>
                  <a:pt x="792293" y="54231"/>
                  <a:pt x="785285" y="56204"/>
                  <a:pt x="779034" y="60150"/>
                </a:cubicBezTo>
                <a:cubicBezTo>
                  <a:pt x="772930" y="63897"/>
                  <a:pt x="767717" y="69322"/>
                  <a:pt x="763408" y="76426"/>
                </a:cubicBezTo>
                <a:cubicBezTo>
                  <a:pt x="759112" y="83331"/>
                  <a:pt x="755774" y="91615"/>
                  <a:pt x="753420" y="101283"/>
                </a:cubicBezTo>
                <a:cubicBezTo>
                  <a:pt x="751199" y="110949"/>
                  <a:pt x="750082" y="121603"/>
                  <a:pt x="750082" y="133241"/>
                </a:cubicBezTo>
                <a:cubicBezTo>
                  <a:pt x="750082" y="144683"/>
                  <a:pt x="751332" y="155237"/>
                  <a:pt x="753832" y="164905"/>
                </a:cubicBezTo>
                <a:cubicBezTo>
                  <a:pt x="756333" y="174374"/>
                  <a:pt x="759804" y="182661"/>
                  <a:pt x="764246" y="189762"/>
                </a:cubicBezTo>
                <a:cubicBezTo>
                  <a:pt x="768687" y="196667"/>
                  <a:pt x="773901" y="202289"/>
                  <a:pt x="779872" y="206630"/>
                </a:cubicBezTo>
                <a:cubicBezTo>
                  <a:pt x="785976" y="210772"/>
                  <a:pt x="792639" y="213336"/>
                  <a:pt x="799860" y="214323"/>
                </a:cubicBezTo>
                <a:cubicBezTo>
                  <a:pt x="806523" y="215309"/>
                  <a:pt x="812907" y="215014"/>
                  <a:pt x="819024" y="213436"/>
                </a:cubicBezTo>
                <a:cubicBezTo>
                  <a:pt x="825128" y="211660"/>
                  <a:pt x="830129" y="209785"/>
                  <a:pt x="834012" y="207813"/>
                </a:cubicBezTo>
                <a:cubicBezTo>
                  <a:pt x="835821" y="206826"/>
                  <a:pt x="837004" y="206630"/>
                  <a:pt x="837550" y="207221"/>
                </a:cubicBezTo>
                <a:cubicBezTo>
                  <a:pt x="838108" y="207616"/>
                  <a:pt x="838454" y="208799"/>
                  <a:pt x="838600" y="210772"/>
                </a:cubicBezTo>
                <a:lnTo>
                  <a:pt x="839637" y="237405"/>
                </a:lnTo>
                <a:cubicBezTo>
                  <a:pt x="839771" y="239575"/>
                  <a:pt x="839571" y="241054"/>
                  <a:pt x="839012" y="241844"/>
                </a:cubicBezTo>
                <a:cubicBezTo>
                  <a:pt x="838454" y="242632"/>
                  <a:pt x="837417" y="243422"/>
                  <a:pt x="835887" y="244212"/>
                </a:cubicBezTo>
                <a:close/>
                <a:moveTo>
                  <a:pt x="935643" y="247171"/>
                </a:moveTo>
                <a:cubicBezTo>
                  <a:pt x="934114" y="247171"/>
                  <a:pt x="933010" y="246776"/>
                  <a:pt x="932305" y="245986"/>
                </a:cubicBezTo>
                <a:cubicBezTo>
                  <a:pt x="931760" y="245198"/>
                  <a:pt x="931480" y="243619"/>
                  <a:pt x="931480" y="241253"/>
                </a:cubicBezTo>
                <a:lnTo>
                  <a:pt x="931480" y="147150"/>
                </a:lnTo>
                <a:cubicBezTo>
                  <a:pt x="931480" y="122096"/>
                  <a:pt x="926267" y="109567"/>
                  <a:pt x="915854" y="109567"/>
                </a:cubicBezTo>
                <a:cubicBezTo>
                  <a:pt x="910029" y="109567"/>
                  <a:pt x="905242" y="111245"/>
                  <a:pt x="901491" y="114600"/>
                </a:cubicBezTo>
                <a:cubicBezTo>
                  <a:pt x="897741" y="117755"/>
                  <a:pt x="895028" y="122194"/>
                  <a:pt x="893365" y="127914"/>
                </a:cubicBezTo>
                <a:lnTo>
                  <a:pt x="893365" y="241253"/>
                </a:lnTo>
                <a:cubicBezTo>
                  <a:pt x="893365" y="243619"/>
                  <a:pt x="893020" y="245198"/>
                  <a:pt x="892328" y="245986"/>
                </a:cubicBezTo>
                <a:cubicBezTo>
                  <a:pt x="891637" y="246776"/>
                  <a:pt x="890586" y="247171"/>
                  <a:pt x="889203" y="247171"/>
                </a:cubicBezTo>
                <a:lnTo>
                  <a:pt x="870039" y="247171"/>
                </a:lnTo>
                <a:cubicBezTo>
                  <a:pt x="868510" y="247171"/>
                  <a:pt x="867472" y="246776"/>
                  <a:pt x="866914" y="245986"/>
                </a:cubicBezTo>
                <a:cubicBezTo>
                  <a:pt x="866369" y="245198"/>
                  <a:pt x="866089" y="243619"/>
                  <a:pt x="866089" y="241253"/>
                </a:cubicBezTo>
                <a:lnTo>
                  <a:pt x="866089" y="8956"/>
                </a:lnTo>
                <a:cubicBezTo>
                  <a:pt x="866089" y="5010"/>
                  <a:pt x="867406" y="3038"/>
                  <a:pt x="870039" y="3038"/>
                </a:cubicBezTo>
                <a:lnTo>
                  <a:pt x="889203" y="3038"/>
                </a:lnTo>
                <a:cubicBezTo>
                  <a:pt x="891982" y="3038"/>
                  <a:pt x="893365" y="5010"/>
                  <a:pt x="893365" y="8956"/>
                </a:cubicBezTo>
                <a:lnTo>
                  <a:pt x="893365" y="88854"/>
                </a:lnTo>
                <a:cubicBezTo>
                  <a:pt x="896969" y="84514"/>
                  <a:pt x="900933" y="81061"/>
                  <a:pt x="905242" y="78497"/>
                </a:cubicBezTo>
                <a:cubicBezTo>
                  <a:pt x="909537" y="75734"/>
                  <a:pt x="913633" y="74353"/>
                  <a:pt x="917530" y="74353"/>
                </a:cubicBezTo>
                <a:cubicBezTo>
                  <a:pt x="931547" y="74353"/>
                  <a:pt x="941893" y="80173"/>
                  <a:pt x="948556" y="91814"/>
                </a:cubicBezTo>
                <a:cubicBezTo>
                  <a:pt x="955352" y="103452"/>
                  <a:pt x="958757" y="121799"/>
                  <a:pt x="958757" y="146855"/>
                </a:cubicBezTo>
                <a:lnTo>
                  <a:pt x="958757" y="241253"/>
                </a:lnTo>
                <a:cubicBezTo>
                  <a:pt x="958757" y="243619"/>
                  <a:pt x="958411" y="245198"/>
                  <a:pt x="957719" y="245986"/>
                </a:cubicBezTo>
                <a:cubicBezTo>
                  <a:pt x="957161" y="246776"/>
                  <a:pt x="956190" y="247171"/>
                  <a:pt x="954807" y="247171"/>
                </a:cubicBezTo>
                <a:close/>
                <a:moveTo>
                  <a:pt x="1053725" y="247763"/>
                </a:moveTo>
                <a:cubicBezTo>
                  <a:pt x="1052474" y="247763"/>
                  <a:pt x="1051637" y="247564"/>
                  <a:pt x="1051224" y="247171"/>
                </a:cubicBezTo>
                <a:cubicBezTo>
                  <a:pt x="1050945" y="246776"/>
                  <a:pt x="1050812" y="245591"/>
                  <a:pt x="1050812" y="243619"/>
                </a:cubicBezTo>
                <a:lnTo>
                  <a:pt x="1050812" y="230895"/>
                </a:lnTo>
                <a:cubicBezTo>
                  <a:pt x="1048445" y="236222"/>
                  <a:pt x="1044562" y="240759"/>
                  <a:pt x="1039149" y="244507"/>
                </a:cubicBezTo>
                <a:cubicBezTo>
                  <a:pt x="1033869" y="248256"/>
                  <a:pt x="1028590" y="250130"/>
                  <a:pt x="1023323" y="250130"/>
                </a:cubicBezTo>
                <a:cubicBezTo>
                  <a:pt x="1017631" y="250130"/>
                  <a:pt x="1012139" y="248946"/>
                  <a:pt x="1006859" y="246578"/>
                </a:cubicBezTo>
                <a:cubicBezTo>
                  <a:pt x="1001593" y="244408"/>
                  <a:pt x="997217" y="240858"/>
                  <a:pt x="993746" y="235926"/>
                </a:cubicBezTo>
                <a:cubicBezTo>
                  <a:pt x="990408" y="231190"/>
                  <a:pt x="987775" y="225470"/>
                  <a:pt x="985833" y="218761"/>
                </a:cubicBezTo>
                <a:cubicBezTo>
                  <a:pt x="983892" y="211857"/>
                  <a:pt x="982921" y="204065"/>
                  <a:pt x="982921" y="195384"/>
                </a:cubicBezTo>
                <a:cubicBezTo>
                  <a:pt x="982921" y="185127"/>
                  <a:pt x="984650" y="175854"/>
                  <a:pt x="988121" y="167568"/>
                </a:cubicBezTo>
                <a:cubicBezTo>
                  <a:pt x="991592" y="159283"/>
                  <a:pt x="996180" y="152872"/>
                  <a:pt x="1001872" y="148332"/>
                </a:cubicBezTo>
                <a:cubicBezTo>
                  <a:pt x="1007697" y="143599"/>
                  <a:pt x="1014573" y="140245"/>
                  <a:pt x="1022486" y="138272"/>
                </a:cubicBezTo>
                <a:cubicBezTo>
                  <a:pt x="1030398" y="136102"/>
                  <a:pt x="1039149" y="135411"/>
                  <a:pt x="1048724" y="136201"/>
                </a:cubicBezTo>
                <a:cubicBezTo>
                  <a:pt x="1047886" y="120616"/>
                  <a:pt x="1043165" y="112033"/>
                  <a:pt x="1034561" y="110455"/>
                </a:cubicBezTo>
                <a:cubicBezTo>
                  <a:pt x="1031781" y="110060"/>
                  <a:pt x="1028935" y="110161"/>
                  <a:pt x="1026023" y="110752"/>
                </a:cubicBezTo>
                <a:cubicBezTo>
                  <a:pt x="1023243" y="111344"/>
                  <a:pt x="1020477" y="112330"/>
                  <a:pt x="1017698" y="113711"/>
                </a:cubicBezTo>
                <a:cubicBezTo>
                  <a:pt x="1015051" y="114894"/>
                  <a:pt x="1012485" y="116374"/>
                  <a:pt x="1009984" y="118150"/>
                </a:cubicBezTo>
                <a:cubicBezTo>
                  <a:pt x="1007484" y="119728"/>
                  <a:pt x="1005263" y="121404"/>
                  <a:pt x="1003322" y="123181"/>
                </a:cubicBezTo>
                <a:cubicBezTo>
                  <a:pt x="1000409" y="125942"/>
                  <a:pt x="998321" y="127323"/>
                  <a:pt x="997071" y="127323"/>
                </a:cubicBezTo>
                <a:cubicBezTo>
                  <a:pt x="995834" y="127323"/>
                  <a:pt x="995209" y="125350"/>
                  <a:pt x="995209" y="121404"/>
                </a:cubicBezTo>
                <a:lnTo>
                  <a:pt x="995209" y="96844"/>
                </a:lnTo>
                <a:cubicBezTo>
                  <a:pt x="995209" y="94280"/>
                  <a:pt x="995342" y="92503"/>
                  <a:pt x="995621" y="91517"/>
                </a:cubicBezTo>
                <a:cubicBezTo>
                  <a:pt x="996034" y="90334"/>
                  <a:pt x="997071" y="89149"/>
                  <a:pt x="998747" y="87966"/>
                </a:cubicBezTo>
                <a:cubicBezTo>
                  <a:pt x="1002909" y="85007"/>
                  <a:pt x="1007763" y="82244"/>
                  <a:pt x="1013322" y="79680"/>
                </a:cubicBezTo>
                <a:cubicBezTo>
                  <a:pt x="1019014" y="77116"/>
                  <a:pt x="1025677" y="75832"/>
                  <a:pt x="1033311" y="75832"/>
                </a:cubicBezTo>
                <a:cubicBezTo>
                  <a:pt x="1047474" y="75832"/>
                  <a:pt x="1058020" y="80963"/>
                  <a:pt x="1064976" y="91220"/>
                </a:cubicBezTo>
                <a:cubicBezTo>
                  <a:pt x="1072051" y="101479"/>
                  <a:pt x="1075588" y="117360"/>
                  <a:pt x="1075588" y="138863"/>
                </a:cubicBezTo>
                <a:lnTo>
                  <a:pt x="1075588" y="206333"/>
                </a:lnTo>
                <a:cubicBezTo>
                  <a:pt x="1075588" y="208897"/>
                  <a:pt x="1075588" y="211758"/>
                  <a:pt x="1075588" y="214916"/>
                </a:cubicBezTo>
                <a:cubicBezTo>
                  <a:pt x="1075588" y="217875"/>
                  <a:pt x="1075588" y="220933"/>
                  <a:pt x="1075588" y="224089"/>
                </a:cubicBezTo>
                <a:cubicBezTo>
                  <a:pt x="1075735" y="227244"/>
                  <a:pt x="1075801" y="230204"/>
                  <a:pt x="1075801" y="232966"/>
                </a:cubicBezTo>
                <a:cubicBezTo>
                  <a:pt x="1075934" y="235926"/>
                  <a:pt x="1076081" y="238490"/>
                  <a:pt x="1076213" y="240659"/>
                </a:cubicBezTo>
                <a:cubicBezTo>
                  <a:pt x="1076492" y="244605"/>
                  <a:pt x="1076360" y="246776"/>
                  <a:pt x="1075801" y="247171"/>
                </a:cubicBezTo>
                <a:cubicBezTo>
                  <a:pt x="1075242" y="247564"/>
                  <a:pt x="1074272" y="247763"/>
                  <a:pt x="1072888" y="247763"/>
                </a:cubicBezTo>
                <a:close/>
                <a:moveTo>
                  <a:pt x="1050812" y="166088"/>
                </a:moveTo>
                <a:cubicBezTo>
                  <a:pt x="1042899" y="166286"/>
                  <a:pt x="1036369" y="167173"/>
                  <a:pt x="1031236" y="168753"/>
                </a:cubicBezTo>
                <a:cubicBezTo>
                  <a:pt x="1026090" y="170132"/>
                  <a:pt x="1021927" y="172105"/>
                  <a:pt x="1018735" y="174671"/>
                </a:cubicBezTo>
                <a:cubicBezTo>
                  <a:pt x="1015676" y="177235"/>
                  <a:pt x="1013602" y="180293"/>
                  <a:pt x="1012485" y="183844"/>
                </a:cubicBezTo>
                <a:cubicBezTo>
                  <a:pt x="1011381" y="187394"/>
                  <a:pt x="1010822" y="191340"/>
                  <a:pt x="1010822" y="195681"/>
                </a:cubicBezTo>
                <a:cubicBezTo>
                  <a:pt x="1010822" y="201994"/>
                  <a:pt x="1012139" y="206924"/>
                  <a:pt x="1014785" y="210477"/>
                </a:cubicBezTo>
                <a:cubicBezTo>
                  <a:pt x="1017419" y="213829"/>
                  <a:pt x="1021102" y="215507"/>
                  <a:pt x="1025823" y="215507"/>
                </a:cubicBezTo>
                <a:cubicBezTo>
                  <a:pt x="1033311" y="215507"/>
                  <a:pt x="1039282" y="211660"/>
                  <a:pt x="1043724" y="203967"/>
                </a:cubicBezTo>
                <a:cubicBezTo>
                  <a:pt x="1048312" y="196076"/>
                  <a:pt x="1050666" y="183449"/>
                  <a:pt x="1050812" y="166088"/>
                </a:cubicBezTo>
                <a:close/>
                <a:moveTo>
                  <a:pt x="1238660" y="247171"/>
                </a:moveTo>
                <a:cubicBezTo>
                  <a:pt x="1237131" y="247171"/>
                  <a:pt x="1236014" y="246678"/>
                  <a:pt x="1235323" y="245692"/>
                </a:cubicBezTo>
                <a:cubicBezTo>
                  <a:pt x="1234631" y="244902"/>
                  <a:pt x="1234285" y="243324"/>
                  <a:pt x="1234285" y="240956"/>
                </a:cubicBezTo>
                <a:lnTo>
                  <a:pt x="1234285" y="141528"/>
                </a:lnTo>
                <a:cubicBezTo>
                  <a:pt x="1234285" y="133636"/>
                  <a:pt x="1232756" y="127323"/>
                  <a:pt x="1229697" y="122589"/>
                </a:cubicBezTo>
                <a:cubicBezTo>
                  <a:pt x="1226652" y="117657"/>
                  <a:pt x="1222822" y="115191"/>
                  <a:pt x="1218247" y="115191"/>
                </a:cubicBezTo>
                <a:cubicBezTo>
                  <a:pt x="1214776" y="115191"/>
                  <a:pt x="1211650" y="116374"/>
                  <a:pt x="1208871" y="118742"/>
                </a:cubicBezTo>
                <a:cubicBezTo>
                  <a:pt x="1206091" y="120911"/>
                  <a:pt x="1203738" y="123969"/>
                  <a:pt x="1201796" y="127914"/>
                </a:cubicBezTo>
                <a:cubicBezTo>
                  <a:pt x="1199854" y="131860"/>
                  <a:pt x="1198325" y="136397"/>
                  <a:pt x="1197208" y="141528"/>
                </a:cubicBezTo>
                <a:cubicBezTo>
                  <a:pt x="1196237" y="146656"/>
                  <a:pt x="1195758" y="151983"/>
                  <a:pt x="1195758" y="157507"/>
                </a:cubicBezTo>
                <a:lnTo>
                  <a:pt x="1195758" y="241253"/>
                </a:lnTo>
                <a:cubicBezTo>
                  <a:pt x="1195758" y="245198"/>
                  <a:pt x="1194441" y="247171"/>
                  <a:pt x="1191795" y="247171"/>
                </a:cubicBezTo>
                <a:lnTo>
                  <a:pt x="1172219" y="247171"/>
                </a:lnTo>
                <a:cubicBezTo>
                  <a:pt x="1170689" y="247171"/>
                  <a:pt x="1169585" y="246678"/>
                  <a:pt x="1168894" y="245692"/>
                </a:cubicBezTo>
                <a:cubicBezTo>
                  <a:pt x="1168189" y="244902"/>
                  <a:pt x="1167843" y="243324"/>
                  <a:pt x="1167843" y="240956"/>
                </a:cubicBezTo>
                <a:lnTo>
                  <a:pt x="1167843" y="141528"/>
                </a:lnTo>
                <a:cubicBezTo>
                  <a:pt x="1167843" y="132255"/>
                  <a:pt x="1166527" y="125548"/>
                  <a:pt x="1163894" y="121404"/>
                </a:cubicBezTo>
                <a:cubicBezTo>
                  <a:pt x="1161393" y="117262"/>
                  <a:pt x="1157710" y="115191"/>
                  <a:pt x="1152855" y="115191"/>
                </a:cubicBezTo>
                <a:cubicBezTo>
                  <a:pt x="1146193" y="115191"/>
                  <a:pt x="1140913" y="118445"/>
                  <a:pt x="1137030" y="124955"/>
                </a:cubicBezTo>
                <a:cubicBezTo>
                  <a:pt x="1133133" y="131269"/>
                  <a:pt x="1131191" y="138863"/>
                  <a:pt x="1131191" y="147741"/>
                </a:cubicBezTo>
                <a:lnTo>
                  <a:pt x="1131191" y="241253"/>
                </a:lnTo>
                <a:cubicBezTo>
                  <a:pt x="1131191" y="243619"/>
                  <a:pt x="1130912" y="245198"/>
                  <a:pt x="1130367" y="245986"/>
                </a:cubicBezTo>
                <a:cubicBezTo>
                  <a:pt x="1129808" y="246776"/>
                  <a:pt x="1128771" y="247171"/>
                  <a:pt x="1127242" y="247171"/>
                </a:cubicBezTo>
                <a:lnTo>
                  <a:pt x="1107865" y="247171"/>
                </a:lnTo>
                <a:cubicBezTo>
                  <a:pt x="1106203" y="247171"/>
                  <a:pt x="1105099" y="246678"/>
                  <a:pt x="1104540" y="245692"/>
                </a:cubicBezTo>
                <a:cubicBezTo>
                  <a:pt x="1103982" y="244705"/>
                  <a:pt x="1103702" y="243125"/>
                  <a:pt x="1103702" y="240956"/>
                </a:cubicBezTo>
                <a:lnTo>
                  <a:pt x="1103702" y="125252"/>
                </a:lnTo>
                <a:cubicBezTo>
                  <a:pt x="1103702" y="117755"/>
                  <a:pt x="1103702" y="110357"/>
                  <a:pt x="1103702" y="103057"/>
                </a:cubicBezTo>
                <a:cubicBezTo>
                  <a:pt x="1103702" y="95561"/>
                  <a:pt x="1103569" y="89841"/>
                  <a:pt x="1103290" y="85895"/>
                </a:cubicBezTo>
                <a:cubicBezTo>
                  <a:pt x="1103011" y="83724"/>
                  <a:pt x="1103157" y="82244"/>
                  <a:pt x="1103702" y="81456"/>
                </a:cubicBezTo>
                <a:cubicBezTo>
                  <a:pt x="1104394" y="80470"/>
                  <a:pt x="1105790" y="79977"/>
                  <a:pt x="1107865" y="79977"/>
                </a:cubicBezTo>
                <a:lnTo>
                  <a:pt x="1127242" y="79977"/>
                </a:lnTo>
                <a:cubicBezTo>
                  <a:pt x="1128771" y="79977"/>
                  <a:pt x="1129742" y="80173"/>
                  <a:pt x="1130154" y="80568"/>
                </a:cubicBezTo>
                <a:cubicBezTo>
                  <a:pt x="1130566" y="80963"/>
                  <a:pt x="1130779" y="82048"/>
                  <a:pt x="1130779" y="83824"/>
                </a:cubicBezTo>
                <a:lnTo>
                  <a:pt x="1130779" y="95956"/>
                </a:lnTo>
                <a:cubicBezTo>
                  <a:pt x="1133838" y="91419"/>
                  <a:pt x="1137508" y="87473"/>
                  <a:pt x="1141817" y="84119"/>
                </a:cubicBezTo>
                <a:cubicBezTo>
                  <a:pt x="1146259" y="80568"/>
                  <a:pt x="1150701" y="78792"/>
                  <a:pt x="1155143" y="78792"/>
                </a:cubicBezTo>
                <a:cubicBezTo>
                  <a:pt x="1161806" y="78792"/>
                  <a:pt x="1168056" y="81258"/>
                  <a:pt x="1173894" y="86190"/>
                </a:cubicBezTo>
                <a:cubicBezTo>
                  <a:pt x="1179852" y="91122"/>
                  <a:pt x="1184440" y="97732"/>
                  <a:pt x="1187632" y="106017"/>
                </a:cubicBezTo>
                <a:cubicBezTo>
                  <a:pt x="1189441" y="102269"/>
                  <a:pt x="1191516" y="98719"/>
                  <a:pt x="1193883" y="95364"/>
                </a:cubicBezTo>
                <a:cubicBezTo>
                  <a:pt x="1196237" y="92010"/>
                  <a:pt x="1198737" y="89051"/>
                  <a:pt x="1201384" y="86487"/>
                </a:cubicBezTo>
                <a:cubicBezTo>
                  <a:pt x="1204149" y="83922"/>
                  <a:pt x="1207075" y="81851"/>
                  <a:pt x="1210121" y="80271"/>
                </a:cubicBezTo>
                <a:cubicBezTo>
                  <a:pt x="1213313" y="78693"/>
                  <a:pt x="1216584" y="77905"/>
                  <a:pt x="1219909" y="77905"/>
                </a:cubicBezTo>
                <a:cubicBezTo>
                  <a:pt x="1226159" y="77905"/>
                  <a:pt x="1231851" y="79187"/>
                  <a:pt x="1236985" y="81751"/>
                </a:cubicBezTo>
                <a:cubicBezTo>
                  <a:pt x="1242132" y="84317"/>
                  <a:pt x="1246507" y="88064"/>
                  <a:pt x="1250111" y="92997"/>
                </a:cubicBezTo>
                <a:cubicBezTo>
                  <a:pt x="1253861" y="97929"/>
                  <a:pt x="1256707" y="104044"/>
                  <a:pt x="1258649" y="111344"/>
                </a:cubicBezTo>
                <a:cubicBezTo>
                  <a:pt x="1260737" y="118445"/>
                  <a:pt x="1261774" y="126633"/>
                  <a:pt x="1261774" y="135904"/>
                </a:cubicBezTo>
                <a:lnTo>
                  <a:pt x="1261774" y="241253"/>
                </a:lnTo>
                <a:cubicBezTo>
                  <a:pt x="1261774" y="243619"/>
                  <a:pt x="1261428" y="245198"/>
                  <a:pt x="1260737" y="245986"/>
                </a:cubicBezTo>
                <a:cubicBezTo>
                  <a:pt x="1260178" y="246776"/>
                  <a:pt x="1259141" y="247171"/>
                  <a:pt x="1257612" y="247171"/>
                </a:cubicBezTo>
                <a:close/>
                <a:moveTo>
                  <a:pt x="1351117" y="35588"/>
                </a:moveTo>
                <a:cubicBezTo>
                  <a:pt x="1351117" y="37560"/>
                  <a:pt x="1350771" y="38745"/>
                  <a:pt x="1350066" y="39140"/>
                </a:cubicBezTo>
                <a:cubicBezTo>
                  <a:pt x="1349521" y="39337"/>
                  <a:pt x="1348683" y="39040"/>
                  <a:pt x="1347579" y="38252"/>
                </a:cubicBezTo>
                <a:cubicBezTo>
                  <a:pt x="1345624" y="37067"/>
                  <a:pt x="1343829" y="36279"/>
                  <a:pt x="1342153" y="35884"/>
                </a:cubicBezTo>
                <a:cubicBezTo>
                  <a:pt x="1340491" y="35489"/>
                  <a:pt x="1338549" y="35489"/>
                  <a:pt x="1336328" y="35884"/>
                </a:cubicBezTo>
                <a:cubicBezTo>
                  <a:pt x="1332724" y="36674"/>
                  <a:pt x="1330291" y="40421"/>
                  <a:pt x="1329041" y="47130"/>
                </a:cubicBezTo>
                <a:cubicBezTo>
                  <a:pt x="1328761" y="48708"/>
                  <a:pt x="1328548" y="51076"/>
                  <a:pt x="1328416" y="54231"/>
                </a:cubicBezTo>
                <a:cubicBezTo>
                  <a:pt x="1328269" y="57387"/>
                  <a:pt x="1328203" y="60938"/>
                  <a:pt x="1328203" y="64884"/>
                </a:cubicBezTo>
                <a:lnTo>
                  <a:pt x="1328203" y="79680"/>
                </a:lnTo>
                <a:lnTo>
                  <a:pt x="1345704" y="79680"/>
                </a:lnTo>
                <a:cubicBezTo>
                  <a:pt x="1347366" y="79680"/>
                  <a:pt x="1348404" y="80173"/>
                  <a:pt x="1348816" y="81159"/>
                </a:cubicBezTo>
                <a:cubicBezTo>
                  <a:pt x="1349375" y="81949"/>
                  <a:pt x="1349654" y="83429"/>
                  <a:pt x="1349654" y="85598"/>
                </a:cubicBezTo>
                <a:lnTo>
                  <a:pt x="1349654" y="110161"/>
                </a:lnTo>
                <a:cubicBezTo>
                  <a:pt x="1349654" y="112330"/>
                  <a:pt x="1349375" y="113908"/>
                  <a:pt x="1348816" y="114894"/>
                </a:cubicBezTo>
                <a:cubicBezTo>
                  <a:pt x="1348404" y="115684"/>
                  <a:pt x="1347366" y="116079"/>
                  <a:pt x="1345704" y="116079"/>
                </a:cubicBezTo>
                <a:lnTo>
                  <a:pt x="1328203" y="116079"/>
                </a:lnTo>
                <a:lnTo>
                  <a:pt x="1328203" y="241253"/>
                </a:lnTo>
                <a:cubicBezTo>
                  <a:pt x="1328203" y="243619"/>
                  <a:pt x="1327857" y="245198"/>
                  <a:pt x="1327165" y="245986"/>
                </a:cubicBezTo>
                <a:cubicBezTo>
                  <a:pt x="1326607" y="246776"/>
                  <a:pt x="1325636" y="247171"/>
                  <a:pt x="1324253" y="247171"/>
                </a:cubicBezTo>
                <a:lnTo>
                  <a:pt x="1304876" y="247171"/>
                </a:lnTo>
                <a:cubicBezTo>
                  <a:pt x="1303347" y="247171"/>
                  <a:pt x="1302309" y="246776"/>
                  <a:pt x="1301751" y="245986"/>
                </a:cubicBezTo>
                <a:cubicBezTo>
                  <a:pt x="1301206" y="245198"/>
                  <a:pt x="1300926" y="243619"/>
                  <a:pt x="1300926" y="241253"/>
                </a:cubicBezTo>
                <a:lnTo>
                  <a:pt x="1300926" y="116079"/>
                </a:lnTo>
                <a:lnTo>
                  <a:pt x="1286351" y="116079"/>
                </a:lnTo>
                <a:cubicBezTo>
                  <a:pt x="1283704" y="116079"/>
                  <a:pt x="1282388" y="114106"/>
                  <a:pt x="1282388" y="110161"/>
                </a:cubicBezTo>
                <a:lnTo>
                  <a:pt x="1282388" y="85598"/>
                </a:lnTo>
                <a:cubicBezTo>
                  <a:pt x="1282388" y="81653"/>
                  <a:pt x="1283704" y="79680"/>
                  <a:pt x="1286351" y="79680"/>
                </a:cubicBezTo>
                <a:lnTo>
                  <a:pt x="1300926" y="79680"/>
                </a:lnTo>
                <a:lnTo>
                  <a:pt x="1300926" y="66957"/>
                </a:lnTo>
                <a:cubicBezTo>
                  <a:pt x="1300926" y="58670"/>
                  <a:pt x="1301339" y="50482"/>
                  <a:pt x="1302176" y="42394"/>
                </a:cubicBezTo>
                <a:cubicBezTo>
                  <a:pt x="1303147" y="34306"/>
                  <a:pt x="1304810" y="27205"/>
                  <a:pt x="1307177" y="21088"/>
                </a:cubicBezTo>
                <a:cubicBezTo>
                  <a:pt x="1309677" y="14776"/>
                  <a:pt x="1313002" y="9844"/>
                  <a:pt x="1317165" y="6292"/>
                </a:cubicBezTo>
                <a:cubicBezTo>
                  <a:pt x="1321473" y="2544"/>
                  <a:pt x="1326952" y="473"/>
                  <a:pt x="1333615" y="78"/>
                </a:cubicBezTo>
                <a:cubicBezTo>
                  <a:pt x="1336395" y="-118"/>
                  <a:pt x="1339454" y="78"/>
                  <a:pt x="1342778" y="670"/>
                </a:cubicBezTo>
                <a:cubicBezTo>
                  <a:pt x="1346116" y="1261"/>
                  <a:pt x="1348550" y="2051"/>
                  <a:pt x="1350080" y="3038"/>
                </a:cubicBezTo>
                <a:cubicBezTo>
                  <a:pt x="1351050" y="3629"/>
                  <a:pt x="1351675" y="4319"/>
                  <a:pt x="1351941" y="5109"/>
                </a:cubicBezTo>
                <a:cubicBezTo>
                  <a:pt x="1352220" y="5700"/>
                  <a:pt x="1352300" y="6785"/>
                  <a:pt x="1352154" y="8365"/>
                </a:cubicBezTo>
                <a:close/>
                <a:moveTo>
                  <a:pt x="1460661" y="169935"/>
                </a:moveTo>
                <a:cubicBezTo>
                  <a:pt x="1460514" y="172303"/>
                  <a:pt x="1460102" y="174178"/>
                  <a:pt x="1459410" y="175557"/>
                </a:cubicBezTo>
                <a:cubicBezTo>
                  <a:pt x="1458852" y="176742"/>
                  <a:pt x="1457748" y="177334"/>
                  <a:pt x="1456073" y="177334"/>
                </a:cubicBezTo>
                <a:lnTo>
                  <a:pt x="1390894" y="177334"/>
                </a:lnTo>
                <a:cubicBezTo>
                  <a:pt x="1391865" y="190552"/>
                  <a:pt x="1394777" y="200316"/>
                  <a:pt x="1399631" y="206630"/>
                </a:cubicBezTo>
                <a:cubicBezTo>
                  <a:pt x="1404632" y="212943"/>
                  <a:pt x="1410537" y="216295"/>
                  <a:pt x="1417346" y="216690"/>
                </a:cubicBezTo>
                <a:cubicBezTo>
                  <a:pt x="1423729" y="217085"/>
                  <a:pt x="1429275" y="216197"/>
                  <a:pt x="1433996" y="214028"/>
                </a:cubicBezTo>
                <a:cubicBezTo>
                  <a:pt x="1438864" y="211857"/>
                  <a:pt x="1443505" y="208799"/>
                  <a:pt x="1447947" y="204853"/>
                </a:cubicBezTo>
                <a:cubicBezTo>
                  <a:pt x="1449902" y="203079"/>
                  <a:pt x="1451218" y="202586"/>
                  <a:pt x="1451910" y="203374"/>
                </a:cubicBezTo>
                <a:cubicBezTo>
                  <a:pt x="1452601" y="204164"/>
                  <a:pt x="1452947" y="206235"/>
                  <a:pt x="1452947" y="209589"/>
                </a:cubicBezTo>
                <a:lnTo>
                  <a:pt x="1452947" y="231783"/>
                </a:lnTo>
                <a:cubicBezTo>
                  <a:pt x="1452947" y="233953"/>
                  <a:pt x="1452748" y="235432"/>
                  <a:pt x="1452322" y="236222"/>
                </a:cubicBezTo>
                <a:cubicBezTo>
                  <a:pt x="1452043" y="237010"/>
                  <a:pt x="1451285" y="238095"/>
                  <a:pt x="1450035" y="239476"/>
                </a:cubicBezTo>
                <a:cubicBezTo>
                  <a:pt x="1446005" y="243422"/>
                  <a:pt x="1440872" y="246381"/>
                  <a:pt x="1434621" y="248354"/>
                </a:cubicBezTo>
                <a:cubicBezTo>
                  <a:pt x="1428517" y="250327"/>
                  <a:pt x="1422479" y="251313"/>
                  <a:pt x="1416508" y="251313"/>
                </a:cubicBezTo>
                <a:cubicBezTo>
                  <a:pt x="1399844" y="251313"/>
                  <a:pt x="1386652" y="243719"/>
                  <a:pt x="1376943" y="228527"/>
                </a:cubicBezTo>
                <a:cubicBezTo>
                  <a:pt x="1367355" y="213336"/>
                  <a:pt x="1362567" y="191735"/>
                  <a:pt x="1362567" y="163720"/>
                </a:cubicBezTo>
                <a:cubicBezTo>
                  <a:pt x="1362567" y="153265"/>
                  <a:pt x="1363538" y="142809"/>
                  <a:pt x="1365480" y="132353"/>
                </a:cubicBezTo>
                <a:cubicBezTo>
                  <a:pt x="1367421" y="121898"/>
                  <a:pt x="1370547" y="112527"/>
                  <a:pt x="1374855" y="104242"/>
                </a:cubicBezTo>
                <a:cubicBezTo>
                  <a:pt x="1379164" y="95759"/>
                  <a:pt x="1384431" y="88953"/>
                  <a:pt x="1390681" y="83824"/>
                </a:cubicBezTo>
                <a:cubicBezTo>
                  <a:pt x="1396932" y="78497"/>
                  <a:pt x="1404353" y="75832"/>
                  <a:pt x="1412971" y="75832"/>
                </a:cubicBezTo>
                <a:cubicBezTo>
                  <a:pt x="1421708" y="75832"/>
                  <a:pt x="1429076" y="78102"/>
                  <a:pt x="1435047" y="82639"/>
                </a:cubicBezTo>
                <a:cubicBezTo>
                  <a:pt x="1441151" y="87176"/>
                  <a:pt x="1446085" y="93293"/>
                  <a:pt x="1449822" y="100986"/>
                </a:cubicBezTo>
                <a:cubicBezTo>
                  <a:pt x="1453719" y="108681"/>
                  <a:pt x="1456498" y="117657"/>
                  <a:pt x="1458160" y="127914"/>
                </a:cubicBezTo>
                <a:cubicBezTo>
                  <a:pt x="1459823" y="137977"/>
                  <a:pt x="1460661" y="148727"/>
                  <a:pt x="1460661" y="160170"/>
                </a:cubicBezTo>
                <a:close/>
                <a:moveTo>
                  <a:pt x="1413596" y="110161"/>
                </a:moveTo>
                <a:cubicBezTo>
                  <a:pt x="1410670" y="110161"/>
                  <a:pt x="1407970" y="111147"/>
                  <a:pt x="1405470" y="113120"/>
                </a:cubicBezTo>
                <a:cubicBezTo>
                  <a:pt x="1402970" y="115093"/>
                  <a:pt x="1400749" y="117657"/>
                  <a:pt x="1398807" y="120813"/>
                </a:cubicBezTo>
                <a:cubicBezTo>
                  <a:pt x="1396998" y="123969"/>
                  <a:pt x="1395402" y="127620"/>
                  <a:pt x="1394019" y="131762"/>
                </a:cubicBezTo>
                <a:cubicBezTo>
                  <a:pt x="1392623" y="135904"/>
                  <a:pt x="1391719" y="140245"/>
                  <a:pt x="1391307" y="144782"/>
                </a:cubicBezTo>
                <a:lnTo>
                  <a:pt x="1433584" y="144782"/>
                </a:lnTo>
                <a:cubicBezTo>
                  <a:pt x="1433584" y="140836"/>
                  <a:pt x="1433092" y="136792"/>
                  <a:pt x="1432121" y="132650"/>
                </a:cubicBezTo>
                <a:cubicBezTo>
                  <a:pt x="1431296" y="128508"/>
                  <a:pt x="1430046" y="124857"/>
                  <a:pt x="1428384" y="121701"/>
                </a:cubicBezTo>
                <a:cubicBezTo>
                  <a:pt x="1426854" y="118347"/>
                  <a:pt x="1424833" y="115586"/>
                  <a:pt x="1422333" y="113415"/>
                </a:cubicBezTo>
                <a:cubicBezTo>
                  <a:pt x="1419833" y="111245"/>
                  <a:pt x="1416920" y="110161"/>
                  <a:pt x="1413596" y="110161"/>
                </a:cubicBezTo>
                <a:close/>
                <a:moveTo>
                  <a:pt x="1539164" y="116965"/>
                </a:moveTo>
                <a:cubicBezTo>
                  <a:pt x="1536531" y="115388"/>
                  <a:pt x="1534098" y="114499"/>
                  <a:pt x="1531877" y="114303"/>
                </a:cubicBezTo>
                <a:cubicBezTo>
                  <a:pt x="1529656" y="113908"/>
                  <a:pt x="1527714" y="114106"/>
                  <a:pt x="1526052" y="114894"/>
                </a:cubicBezTo>
                <a:cubicBezTo>
                  <a:pt x="1522714" y="116472"/>
                  <a:pt x="1520014" y="119037"/>
                  <a:pt x="1517926" y="122589"/>
                </a:cubicBezTo>
                <a:cubicBezTo>
                  <a:pt x="1515985" y="126140"/>
                  <a:pt x="1514455" y="130282"/>
                  <a:pt x="1513351" y="135018"/>
                </a:cubicBezTo>
                <a:cubicBezTo>
                  <a:pt x="1512380" y="139751"/>
                  <a:pt x="1511755" y="144683"/>
                  <a:pt x="1511476" y="149812"/>
                </a:cubicBezTo>
                <a:cubicBezTo>
                  <a:pt x="1511197" y="154943"/>
                  <a:pt x="1511051" y="159875"/>
                  <a:pt x="1511051" y="164608"/>
                </a:cubicBezTo>
                <a:lnTo>
                  <a:pt x="1511051" y="240956"/>
                </a:lnTo>
                <a:cubicBezTo>
                  <a:pt x="1511051" y="243324"/>
                  <a:pt x="1510784" y="244902"/>
                  <a:pt x="1510226" y="245692"/>
                </a:cubicBezTo>
                <a:cubicBezTo>
                  <a:pt x="1509800" y="246678"/>
                  <a:pt x="1508829" y="247171"/>
                  <a:pt x="1507314" y="247171"/>
                </a:cubicBezTo>
                <a:lnTo>
                  <a:pt x="1487312" y="247171"/>
                </a:lnTo>
                <a:cubicBezTo>
                  <a:pt x="1485782" y="247171"/>
                  <a:pt x="1484811" y="246776"/>
                  <a:pt x="1484399" y="245986"/>
                </a:cubicBezTo>
                <a:cubicBezTo>
                  <a:pt x="1483987" y="245198"/>
                  <a:pt x="1483774" y="243422"/>
                  <a:pt x="1483774" y="240659"/>
                </a:cubicBezTo>
                <a:lnTo>
                  <a:pt x="1483774" y="123475"/>
                </a:lnTo>
                <a:cubicBezTo>
                  <a:pt x="1483774" y="117164"/>
                  <a:pt x="1483708" y="110554"/>
                  <a:pt x="1483561" y="103649"/>
                </a:cubicBezTo>
                <a:cubicBezTo>
                  <a:pt x="1483428" y="96746"/>
                  <a:pt x="1483362" y="91024"/>
                  <a:pt x="1483362" y="86487"/>
                </a:cubicBezTo>
                <a:cubicBezTo>
                  <a:pt x="1483362" y="83922"/>
                  <a:pt x="1483628" y="82244"/>
                  <a:pt x="1484186" y="81456"/>
                </a:cubicBezTo>
                <a:cubicBezTo>
                  <a:pt x="1484745" y="80666"/>
                  <a:pt x="1485782" y="80271"/>
                  <a:pt x="1487312" y="80271"/>
                </a:cubicBezTo>
                <a:lnTo>
                  <a:pt x="1507300" y="80271"/>
                </a:lnTo>
                <a:cubicBezTo>
                  <a:pt x="1509388" y="80271"/>
                  <a:pt x="1510425" y="81851"/>
                  <a:pt x="1510425" y="85007"/>
                </a:cubicBezTo>
                <a:lnTo>
                  <a:pt x="1510425" y="96252"/>
                </a:lnTo>
                <a:cubicBezTo>
                  <a:pt x="1512234" y="92503"/>
                  <a:pt x="1514522" y="88854"/>
                  <a:pt x="1517301" y="85304"/>
                </a:cubicBezTo>
                <a:cubicBezTo>
                  <a:pt x="1520080" y="81751"/>
                  <a:pt x="1522993" y="79582"/>
                  <a:pt x="1526052" y="78792"/>
                </a:cubicBezTo>
                <a:cubicBezTo>
                  <a:pt x="1528964" y="78004"/>
                  <a:pt x="1531810" y="77805"/>
                  <a:pt x="1534590" y="78200"/>
                </a:cubicBezTo>
                <a:cubicBezTo>
                  <a:pt x="1537502" y="78399"/>
                  <a:pt x="1539723" y="79285"/>
                  <a:pt x="1541253" y="80865"/>
                </a:cubicBezTo>
                <a:cubicBezTo>
                  <a:pt x="1541944" y="81653"/>
                  <a:pt x="1542356" y="82443"/>
                  <a:pt x="1542503" y="83231"/>
                </a:cubicBezTo>
                <a:cubicBezTo>
                  <a:pt x="1542782" y="83824"/>
                  <a:pt x="1542915" y="84909"/>
                  <a:pt x="1542915" y="86487"/>
                </a:cubicBezTo>
                <a:lnTo>
                  <a:pt x="1542915" y="112232"/>
                </a:lnTo>
                <a:cubicBezTo>
                  <a:pt x="1542915" y="114401"/>
                  <a:pt x="1542636" y="115979"/>
                  <a:pt x="1542090" y="116965"/>
                </a:cubicBezTo>
                <a:cubicBezTo>
                  <a:pt x="1541532" y="117952"/>
                  <a:pt x="1540561" y="117952"/>
                  <a:pt x="1539164" y="116965"/>
                </a:cubicBezTo>
                <a:close/>
                <a:moveTo>
                  <a:pt x="1614144" y="121701"/>
                </a:moveTo>
                <a:cubicBezTo>
                  <a:pt x="1613453" y="121701"/>
                  <a:pt x="1612894" y="121404"/>
                  <a:pt x="1612482" y="120813"/>
                </a:cubicBezTo>
                <a:cubicBezTo>
                  <a:pt x="1611923" y="120023"/>
                  <a:pt x="1611644" y="119137"/>
                  <a:pt x="1611644" y="118150"/>
                </a:cubicBezTo>
                <a:lnTo>
                  <a:pt x="1611644" y="90925"/>
                </a:lnTo>
                <a:cubicBezTo>
                  <a:pt x="1611644" y="90136"/>
                  <a:pt x="1611857" y="89446"/>
                  <a:pt x="1612269" y="88854"/>
                </a:cubicBezTo>
                <a:lnTo>
                  <a:pt x="1612894" y="87966"/>
                </a:lnTo>
                <a:cubicBezTo>
                  <a:pt x="1612894" y="87966"/>
                  <a:pt x="1613173" y="87768"/>
                  <a:pt x="1613732" y="87375"/>
                </a:cubicBezTo>
                <a:lnTo>
                  <a:pt x="1614144" y="87375"/>
                </a:lnTo>
                <a:lnTo>
                  <a:pt x="1726188" y="87375"/>
                </a:lnTo>
                <a:cubicBezTo>
                  <a:pt x="1726600" y="87375"/>
                  <a:pt x="1726946" y="87571"/>
                  <a:pt x="1727225" y="87966"/>
                </a:cubicBezTo>
                <a:cubicBezTo>
                  <a:pt x="1727372" y="87966"/>
                  <a:pt x="1727438" y="88064"/>
                  <a:pt x="1727438" y="88261"/>
                </a:cubicBezTo>
                <a:cubicBezTo>
                  <a:pt x="1727571" y="88261"/>
                  <a:pt x="1727718" y="88261"/>
                  <a:pt x="1727851" y="88261"/>
                </a:cubicBezTo>
                <a:cubicBezTo>
                  <a:pt x="1728130" y="88656"/>
                  <a:pt x="1728263" y="88953"/>
                  <a:pt x="1728263" y="89149"/>
                </a:cubicBezTo>
                <a:cubicBezTo>
                  <a:pt x="1728409" y="89348"/>
                  <a:pt x="1728476" y="89544"/>
                  <a:pt x="1728476" y="89741"/>
                </a:cubicBezTo>
                <a:cubicBezTo>
                  <a:pt x="1728622" y="90136"/>
                  <a:pt x="1728689" y="90530"/>
                  <a:pt x="1728689" y="90925"/>
                </a:cubicBezTo>
                <a:lnTo>
                  <a:pt x="1728689" y="118150"/>
                </a:lnTo>
                <a:lnTo>
                  <a:pt x="1728689" y="118742"/>
                </a:lnTo>
                <a:cubicBezTo>
                  <a:pt x="1728689" y="118938"/>
                  <a:pt x="1728622" y="119137"/>
                  <a:pt x="1728476" y="119333"/>
                </a:cubicBezTo>
                <a:cubicBezTo>
                  <a:pt x="1728476" y="119728"/>
                  <a:pt x="1728409" y="119925"/>
                  <a:pt x="1728263" y="119925"/>
                </a:cubicBezTo>
                <a:cubicBezTo>
                  <a:pt x="1727997" y="120518"/>
                  <a:pt x="1727638" y="121011"/>
                  <a:pt x="1727225" y="121404"/>
                </a:cubicBezTo>
                <a:cubicBezTo>
                  <a:pt x="1727093" y="121404"/>
                  <a:pt x="1726946" y="121504"/>
                  <a:pt x="1726813" y="121701"/>
                </a:cubicBezTo>
                <a:cubicBezTo>
                  <a:pt x="1726813" y="121701"/>
                  <a:pt x="1726747" y="121701"/>
                  <a:pt x="1726600" y="121701"/>
                </a:cubicBezTo>
                <a:lnTo>
                  <a:pt x="1726188" y="121701"/>
                </a:lnTo>
                <a:close/>
                <a:moveTo>
                  <a:pt x="1614144" y="181773"/>
                </a:moveTo>
                <a:cubicBezTo>
                  <a:pt x="1613865" y="181773"/>
                  <a:pt x="1613453" y="181574"/>
                  <a:pt x="1612894" y="181181"/>
                </a:cubicBezTo>
                <a:cubicBezTo>
                  <a:pt x="1612748" y="181181"/>
                  <a:pt x="1612615" y="181081"/>
                  <a:pt x="1612482" y="180884"/>
                </a:cubicBezTo>
                <a:lnTo>
                  <a:pt x="1612269" y="180588"/>
                </a:lnTo>
                <a:cubicBezTo>
                  <a:pt x="1611857" y="179996"/>
                  <a:pt x="1611644" y="179208"/>
                  <a:pt x="1611644" y="178222"/>
                </a:cubicBezTo>
                <a:lnTo>
                  <a:pt x="1611644" y="150997"/>
                </a:lnTo>
                <a:lnTo>
                  <a:pt x="1611644" y="150406"/>
                </a:lnTo>
                <a:cubicBezTo>
                  <a:pt x="1611644" y="150011"/>
                  <a:pt x="1611777" y="149616"/>
                  <a:pt x="1612057" y="149221"/>
                </a:cubicBezTo>
                <a:cubicBezTo>
                  <a:pt x="1612057" y="149024"/>
                  <a:pt x="1612203" y="148727"/>
                  <a:pt x="1612482" y="148332"/>
                </a:cubicBezTo>
                <a:lnTo>
                  <a:pt x="1613732" y="147446"/>
                </a:lnTo>
                <a:lnTo>
                  <a:pt x="1614144" y="147446"/>
                </a:lnTo>
                <a:lnTo>
                  <a:pt x="1726188" y="147446"/>
                </a:lnTo>
                <a:cubicBezTo>
                  <a:pt x="1727013" y="147446"/>
                  <a:pt x="1727718" y="148038"/>
                  <a:pt x="1728263" y="149221"/>
                </a:cubicBezTo>
                <a:cubicBezTo>
                  <a:pt x="1728542" y="149616"/>
                  <a:pt x="1728689" y="150011"/>
                  <a:pt x="1728689" y="150406"/>
                </a:cubicBezTo>
                <a:lnTo>
                  <a:pt x="1728689" y="150997"/>
                </a:lnTo>
                <a:lnTo>
                  <a:pt x="1728689" y="178222"/>
                </a:lnTo>
                <a:cubicBezTo>
                  <a:pt x="1728689" y="179208"/>
                  <a:pt x="1728476" y="179996"/>
                  <a:pt x="1728063" y="180588"/>
                </a:cubicBezTo>
                <a:cubicBezTo>
                  <a:pt x="1727505" y="181378"/>
                  <a:pt x="1726880" y="181773"/>
                  <a:pt x="1726188" y="181773"/>
                </a:cubicBezTo>
                <a:close/>
                <a:moveTo>
                  <a:pt x="1867171" y="251608"/>
                </a:moveTo>
                <a:cubicBezTo>
                  <a:pt x="1857875" y="251608"/>
                  <a:pt x="1849816" y="248749"/>
                  <a:pt x="1843020" y="243027"/>
                </a:cubicBezTo>
                <a:cubicBezTo>
                  <a:pt x="1836211" y="237503"/>
                  <a:pt x="1830585" y="229612"/>
                  <a:pt x="1826144" y="219355"/>
                </a:cubicBezTo>
                <a:cubicBezTo>
                  <a:pt x="1821848" y="209096"/>
                  <a:pt x="1818656" y="196765"/>
                  <a:pt x="1816568" y="182364"/>
                </a:cubicBezTo>
                <a:cubicBezTo>
                  <a:pt x="1814480" y="167766"/>
                  <a:pt x="1813443" y="151588"/>
                  <a:pt x="1813443" y="133833"/>
                </a:cubicBezTo>
                <a:cubicBezTo>
                  <a:pt x="1813443" y="125942"/>
                  <a:pt x="1813722" y="117557"/>
                  <a:pt x="1814281" y="108681"/>
                </a:cubicBezTo>
                <a:cubicBezTo>
                  <a:pt x="1814826" y="99803"/>
                  <a:pt x="1815810" y="91024"/>
                  <a:pt x="1817193" y="82344"/>
                </a:cubicBezTo>
                <a:cubicBezTo>
                  <a:pt x="1818723" y="73663"/>
                  <a:pt x="1820731" y="65377"/>
                  <a:pt x="1823231" y="57487"/>
                </a:cubicBezTo>
                <a:cubicBezTo>
                  <a:pt x="1825864" y="49397"/>
                  <a:pt x="1829136" y="42296"/>
                  <a:pt x="1833019" y="36181"/>
                </a:cubicBezTo>
                <a:cubicBezTo>
                  <a:pt x="1837049" y="30064"/>
                  <a:pt x="1841836" y="25232"/>
                  <a:pt x="1847395" y="21679"/>
                </a:cubicBezTo>
                <a:cubicBezTo>
                  <a:pt x="1853087" y="17932"/>
                  <a:pt x="1859684" y="16058"/>
                  <a:pt x="1867171" y="16058"/>
                </a:cubicBezTo>
                <a:cubicBezTo>
                  <a:pt x="1874671" y="16058"/>
                  <a:pt x="1881201" y="17932"/>
                  <a:pt x="1886747" y="21679"/>
                </a:cubicBezTo>
                <a:cubicBezTo>
                  <a:pt x="1892306" y="25232"/>
                  <a:pt x="1897027" y="30064"/>
                  <a:pt x="1900911" y="36181"/>
                </a:cubicBezTo>
                <a:cubicBezTo>
                  <a:pt x="1904940" y="42296"/>
                  <a:pt x="1908198" y="49397"/>
                  <a:pt x="1910699" y="57487"/>
                </a:cubicBezTo>
                <a:cubicBezTo>
                  <a:pt x="1913199" y="65377"/>
                  <a:pt x="1915140" y="73761"/>
                  <a:pt x="1916537" y="82639"/>
                </a:cubicBezTo>
                <a:cubicBezTo>
                  <a:pt x="1918053" y="91320"/>
                  <a:pt x="1919103" y="100098"/>
                  <a:pt x="1919662" y="108976"/>
                </a:cubicBezTo>
                <a:cubicBezTo>
                  <a:pt x="1920207" y="117854"/>
                  <a:pt x="1920487" y="126140"/>
                  <a:pt x="1920487" y="133833"/>
                </a:cubicBezTo>
                <a:cubicBezTo>
                  <a:pt x="1920487" y="151588"/>
                  <a:pt x="1919449" y="167666"/>
                  <a:pt x="1917361" y="182067"/>
                </a:cubicBezTo>
                <a:cubicBezTo>
                  <a:pt x="1915287" y="196469"/>
                  <a:pt x="1912015" y="208897"/>
                  <a:pt x="1907573" y="219355"/>
                </a:cubicBezTo>
                <a:cubicBezTo>
                  <a:pt x="1903278" y="229612"/>
                  <a:pt x="1897785" y="237503"/>
                  <a:pt x="1891122" y="243027"/>
                </a:cubicBezTo>
                <a:cubicBezTo>
                  <a:pt x="1884459" y="248749"/>
                  <a:pt x="1876480" y="251608"/>
                  <a:pt x="1867171" y="251608"/>
                </a:cubicBezTo>
                <a:close/>
                <a:moveTo>
                  <a:pt x="1867171" y="54528"/>
                </a:moveTo>
                <a:cubicBezTo>
                  <a:pt x="1863700" y="54528"/>
                  <a:pt x="1860441" y="55809"/>
                  <a:pt x="1857383" y="58374"/>
                </a:cubicBezTo>
                <a:cubicBezTo>
                  <a:pt x="1854337" y="60938"/>
                  <a:pt x="1851624" y="65377"/>
                  <a:pt x="1849270" y="71690"/>
                </a:cubicBezTo>
                <a:cubicBezTo>
                  <a:pt x="1847049" y="77805"/>
                  <a:pt x="1845241" y="85993"/>
                  <a:pt x="1843844" y="96252"/>
                </a:cubicBezTo>
                <a:cubicBezTo>
                  <a:pt x="1842594" y="106313"/>
                  <a:pt x="1841982" y="118840"/>
                  <a:pt x="1841982" y="133833"/>
                </a:cubicBezTo>
                <a:cubicBezTo>
                  <a:pt x="1841982" y="149024"/>
                  <a:pt x="1842608" y="161749"/>
                  <a:pt x="1843844" y="172007"/>
                </a:cubicBezTo>
                <a:cubicBezTo>
                  <a:pt x="1845241" y="182067"/>
                  <a:pt x="1847049" y="190157"/>
                  <a:pt x="1849270" y="196272"/>
                </a:cubicBezTo>
                <a:cubicBezTo>
                  <a:pt x="1851624" y="202387"/>
                  <a:pt x="1854337" y="206728"/>
                  <a:pt x="1857383" y="209292"/>
                </a:cubicBezTo>
                <a:cubicBezTo>
                  <a:pt x="1860441" y="211857"/>
                  <a:pt x="1863700" y="213140"/>
                  <a:pt x="1867171" y="213140"/>
                </a:cubicBezTo>
                <a:cubicBezTo>
                  <a:pt x="1870642" y="213140"/>
                  <a:pt x="1873913" y="211857"/>
                  <a:pt x="1876959" y="209292"/>
                </a:cubicBezTo>
                <a:cubicBezTo>
                  <a:pt x="1880018" y="206728"/>
                  <a:pt x="1882651" y="202387"/>
                  <a:pt x="1884872" y="196272"/>
                </a:cubicBezTo>
                <a:cubicBezTo>
                  <a:pt x="1887239" y="190157"/>
                  <a:pt x="1889048" y="182067"/>
                  <a:pt x="1890298" y="172007"/>
                </a:cubicBezTo>
                <a:cubicBezTo>
                  <a:pt x="1891681" y="161749"/>
                  <a:pt x="1892372" y="149024"/>
                  <a:pt x="1892372" y="133833"/>
                </a:cubicBezTo>
                <a:cubicBezTo>
                  <a:pt x="1892372" y="118840"/>
                  <a:pt x="1891681" y="106313"/>
                  <a:pt x="1890298" y="96252"/>
                </a:cubicBezTo>
                <a:cubicBezTo>
                  <a:pt x="1889048" y="85993"/>
                  <a:pt x="1887239" y="77805"/>
                  <a:pt x="1884872" y="71690"/>
                </a:cubicBezTo>
                <a:cubicBezTo>
                  <a:pt x="1882651" y="65377"/>
                  <a:pt x="1880018" y="60938"/>
                  <a:pt x="1876959" y="58374"/>
                </a:cubicBezTo>
                <a:cubicBezTo>
                  <a:pt x="1873913" y="55809"/>
                  <a:pt x="1870642" y="54528"/>
                  <a:pt x="1867171" y="54528"/>
                </a:cubicBezTo>
                <a:close/>
                <a:moveTo>
                  <a:pt x="1960476" y="270549"/>
                </a:moveTo>
                <a:cubicBezTo>
                  <a:pt x="1955197" y="270549"/>
                  <a:pt x="1950755" y="267982"/>
                  <a:pt x="1947151" y="262854"/>
                </a:cubicBezTo>
                <a:cubicBezTo>
                  <a:pt x="1943534" y="257725"/>
                  <a:pt x="1941738" y="251412"/>
                  <a:pt x="1941738" y="243915"/>
                </a:cubicBezTo>
                <a:cubicBezTo>
                  <a:pt x="1941738" y="236419"/>
                  <a:pt x="1943534" y="230105"/>
                  <a:pt x="1947151" y="224977"/>
                </a:cubicBezTo>
                <a:cubicBezTo>
                  <a:pt x="1950755" y="219848"/>
                  <a:pt x="1955197" y="217282"/>
                  <a:pt x="1960476" y="217282"/>
                </a:cubicBezTo>
                <a:cubicBezTo>
                  <a:pt x="1965756" y="217282"/>
                  <a:pt x="1970198" y="219848"/>
                  <a:pt x="1973802" y="224977"/>
                </a:cubicBezTo>
                <a:cubicBezTo>
                  <a:pt x="1977420" y="230105"/>
                  <a:pt x="1979215" y="236419"/>
                  <a:pt x="1979215" y="243915"/>
                </a:cubicBezTo>
                <a:cubicBezTo>
                  <a:pt x="1979215" y="251412"/>
                  <a:pt x="1977420" y="257725"/>
                  <a:pt x="1973802" y="262854"/>
                </a:cubicBezTo>
                <a:cubicBezTo>
                  <a:pt x="1970198" y="267982"/>
                  <a:pt x="1965756" y="270549"/>
                  <a:pt x="1960476" y="270549"/>
                </a:cubicBezTo>
                <a:close/>
                <a:moveTo>
                  <a:pt x="2056482" y="251608"/>
                </a:moveTo>
                <a:cubicBezTo>
                  <a:pt x="2047173" y="251608"/>
                  <a:pt x="2039127" y="248749"/>
                  <a:pt x="2032318" y="243027"/>
                </a:cubicBezTo>
                <a:cubicBezTo>
                  <a:pt x="2025522" y="237503"/>
                  <a:pt x="2019897" y="229612"/>
                  <a:pt x="2015455" y="219355"/>
                </a:cubicBezTo>
                <a:cubicBezTo>
                  <a:pt x="2011146" y="209096"/>
                  <a:pt x="2007954" y="196765"/>
                  <a:pt x="2005879" y="182364"/>
                </a:cubicBezTo>
                <a:cubicBezTo>
                  <a:pt x="2003792" y="167766"/>
                  <a:pt x="2002754" y="151588"/>
                  <a:pt x="2002754" y="133833"/>
                </a:cubicBezTo>
                <a:cubicBezTo>
                  <a:pt x="2002754" y="125942"/>
                  <a:pt x="2003033" y="117557"/>
                  <a:pt x="2003578" y="108681"/>
                </a:cubicBezTo>
                <a:cubicBezTo>
                  <a:pt x="2004137" y="99803"/>
                  <a:pt x="2005108" y="91024"/>
                  <a:pt x="2006504" y="82344"/>
                </a:cubicBezTo>
                <a:cubicBezTo>
                  <a:pt x="2008020" y="73663"/>
                  <a:pt x="2010042" y="65377"/>
                  <a:pt x="2012542" y="57487"/>
                </a:cubicBezTo>
                <a:cubicBezTo>
                  <a:pt x="2015175" y="49397"/>
                  <a:pt x="2018433" y="42296"/>
                  <a:pt x="2022330" y="36181"/>
                </a:cubicBezTo>
                <a:cubicBezTo>
                  <a:pt x="2026346" y="30064"/>
                  <a:pt x="2031148" y="25232"/>
                  <a:pt x="2036693" y="21679"/>
                </a:cubicBezTo>
                <a:cubicBezTo>
                  <a:pt x="2042385" y="17932"/>
                  <a:pt x="2048981" y="16058"/>
                  <a:pt x="2056482" y="16058"/>
                </a:cubicBezTo>
                <a:cubicBezTo>
                  <a:pt x="2063983" y="16058"/>
                  <a:pt x="2070499" y="17932"/>
                  <a:pt x="2076058" y="21679"/>
                </a:cubicBezTo>
                <a:cubicBezTo>
                  <a:pt x="2081604" y="25232"/>
                  <a:pt x="2086325" y="30064"/>
                  <a:pt x="2090222" y="36181"/>
                </a:cubicBezTo>
                <a:cubicBezTo>
                  <a:pt x="2094238" y="42296"/>
                  <a:pt x="2097510" y="49397"/>
                  <a:pt x="2100010" y="57487"/>
                </a:cubicBezTo>
                <a:cubicBezTo>
                  <a:pt x="2102510" y="65377"/>
                  <a:pt x="2104452" y="73761"/>
                  <a:pt x="2105835" y="82639"/>
                </a:cubicBezTo>
                <a:cubicBezTo>
                  <a:pt x="2107364" y="91320"/>
                  <a:pt x="2108401" y="100098"/>
                  <a:pt x="2108960" y="108976"/>
                </a:cubicBezTo>
                <a:cubicBezTo>
                  <a:pt x="2109518" y="117854"/>
                  <a:pt x="2109798" y="126140"/>
                  <a:pt x="2109798" y="133833"/>
                </a:cubicBezTo>
                <a:cubicBezTo>
                  <a:pt x="2109798" y="151588"/>
                  <a:pt x="2108747" y="167666"/>
                  <a:pt x="2106672" y="182067"/>
                </a:cubicBezTo>
                <a:cubicBezTo>
                  <a:pt x="2104584" y="196469"/>
                  <a:pt x="2101326" y="208897"/>
                  <a:pt x="2096884" y="219355"/>
                </a:cubicBezTo>
                <a:cubicBezTo>
                  <a:pt x="2092576" y="229612"/>
                  <a:pt x="2087096" y="237503"/>
                  <a:pt x="2080434" y="243027"/>
                </a:cubicBezTo>
                <a:cubicBezTo>
                  <a:pt x="2073771" y="248749"/>
                  <a:pt x="2065778" y="251608"/>
                  <a:pt x="2056482" y="251608"/>
                </a:cubicBezTo>
                <a:close/>
                <a:moveTo>
                  <a:pt x="2056482" y="54528"/>
                </a:moveTo>
                <a:cubicBezTo>
                  <a:pt x="2053011" y="54528"/>
                  <a:pt x="2049753" y="55809"/>
                  <a:pt x="2046694" y="58374"/>
                </a:cubicBezTo>
                <a:cubicBezTo>
                  <a:pt x="2043635" y="60938"/>
                  <a:pt x="2040936" y="65377"/>
                  <a:pt x="2038568" y="71690"/>
                </a:cubicBezTo>
                <a:cubicBezTo>
                  <a:pt x="2036347" y="77805"/>
                  <a:pt x="2034539" y="85993"/>
                  <a:pt x="2033155" y="96252"/>
                </a:cubicBezTo>
                <a:cubicBezTo>
                  <a:pt x="2031905" y="106313"/>
                  <a:pt x="2031280" y="118840"/>
                  <a:pt x="2031280" y="133833"/>
                </a:cubicBezTo>
                <a:cubicBezTo>
                  <a:pt x="2031280" y="149024"/>
                  <a:pt x="2031905" y="161749"/>
                  <a:pt x="2033155" y="172007"/>
                </a:cubicBezTo>
                <a:cubicBezTo>
                  <a:pt x="2034539" y="182067"/>
                  <a:pt x="2036347" y="190157"/>
                  <a:pt x="2038568" y="196272"/>
                </a:cubicBezTo>
                <a:cubicBezTo>
                  <a:pt x="2040936" y="202387"/>
                  <a:pt x="2043635" y="206728"/>
                  <a:pt x="2046694" y="209292"/>
                </a:cubicBezTo>
                <a:cubicBezTo>
                  <a:pt x="2049753" y="211857"/>
                  <a:pt x="2053011" y="213140"/>
                  <a:pt x="2056482" y="213140"/>
                </a:cubicBezTo>
                <a:cubicBezTo>
                  <a:pt x="2059953" y="213140"/>
                  <a:pt x="2063211" y="211857"/>
                  <a:pt x="2066270" y="209292"/>
                </a:cubicBezTo>
                <a:cubicBezTo>
                  <a:pt x="2069329" y="206728"/>
                  <a:pt x="2071962" y="202387"/>
                  <a:pt x="2074183" y="196272"/>
                </a:cubicBezTo>
                <a:cubicBezTo>
                  <a:pt x="2076537" y="190157"/>
                  <a:pt x="2078345" y="182067"/>
                  <a:pt x="2079596" y="172007"/>
                </a:cubicBezTo>
                <a:cubicBezTo>
                  <a:pt x="2080992" y="161749"/>
                  <a:pt x="2081684" y="149024"/>
                  <a:pt x="2081684" y="133833"/>
                </a:cubicBezTo>
                <a:cubicBezTo>
                  <a:pt x="2081684" y="118840"/>
                  <a:pt x="2080992" y="106313"/>
                  <a:pt x="2079596" y="96252"/>
                </a:cubicBezTo>
                <a:cubicBezTo>
                  <a:pt x="2078345" y="85993"/>
                  <a:pt x="2076537" y="77805"/>
                  <a:pt x="2074183" y="71690"/>
                </a:cubicBezTo>
                <a:cubicBezTo>
                  <a:pt x="2071962" y="65377"/>
                  <a:pt x="2069329" y="60938"/>
                  <a:pt x="2066270" y="58374"/>
                </a:cubicBezTo>
                <a:cubicBezTo>
                  <a:pt x="2063211" y="55809"/>
                  <a:pt x="2059953" y="54528"/>
                  <a:pt x="2056482" y="54528"/>
                </a:cubicBezTo>
                <a:close/>
              </a:path>
            </a:pathLst>
          </a:custGeom>
          <a:solidFill>
            <a:srgbClr val="FFFFFF"/>
          </a:solidFill>
          <a:ln w="26993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3E84F8E-C70E-FC5E-093C-2C7AFEAF319D}"/>
              </a:ext>
            </a:extLst>
          </p:cNvPr>
          <p:cNvSpPr/>
          <p:nvPr/>
        </p:nvSpPr>
        <p:spPr>
          <a:xfrm>
            <a:off x="8162640" y="1933197"/>
            <a:ext cx="2097835" cy="270544"/>
          </a:xfrm>
          <a:custGeom>
            <a:avLst/>
            <a:gdLst>
              <a:gd name="connsiteX0" fmla="*/ 140710 w 2097835"/>
              <a:gd name="connsiteY0" fmla="*/ 247171 h 270544"/>
              <a:gd name="connsiteX1" fmla="*/ 137395 w 2097835"/>
              <a:gd name="connsiteY1" fmla="*/ 245987 h 270544"/>
              <a:gd name="connsiteX2" fmla="*/ 136771 w 2097835"/>
              <a:gd name="connsiteY2" fmla="*/ 241549 h 270544"/>
              <a:gd name="connsiteX3" fmla="*/ 136771 w 2097835"/>
              <a:gd name="connsiteY3" fmla="*/ 92997 h 270544"/>
              <a:gd name="connsiteX4" fmla="*/ 96391 w 2097835"/>
              <a:gd name="connsiteY4" fmla="*/ 240662 h 270544"/>
              <a:gd name="connsiteX5" fmla="*/ 94534 w 2097835"/>
              <a:gd name="connsiteY5" fmla="*/ 244804 h 270544"/>
              <a:gd name="connsiteX6" fmla="*/ 91418 w 2097835"/>
              <a:gd name="connsiteY6" fmla="*/ 245691 h 270544"/>
              <a:gd name="connsiteX7" fmla="*/ 73410 w 2097835"/>
              <a:gd name="connsiteY7" fmla="*/ 245691 h 270544"/>
              <a:gd name="connsiteX8" fmla="*/ 70095 w 2097835"/>
              <a:gd name="connsiteY8" fmla="*/ 244804 h 270544"/>
              <a:gd name="connsiteX9" fmla="*/ 68437 w 2097835"/>
              <a:gd name="connsiteY9" fmla="*/ 240662 h 270544"/>
              <a:gd name="connsiteX10" fmla="*/ 28057 w 2097835"/>
              <a:gd name="connsiteY10" fmla="*/ 92997 h 270544"/>
              <a:gd name="connsiteX11" fmla="*/ 28057 w 2097835"/>
              <a:gd name="connsiteY11" fmla="*/ 241549 h 270544"/>
              <a:gd name="connsiteX12" fmla="*/ 27433 w 2097835"/>
              <a:gd name="connsiteY12" fmla="*/ 245987 h 270544"/>
              <a:gd name="connsiteX13" fmla="*/ 24132 w 2097835"/>
              <a:gd name="connsiteY13" fmla="*/ 247171 h 270544"/>
              <a:gd name="connsiteX14" fmla="*/ 3829 w 2097835"/>
              <a:gd name="connsiteY14" fmla="*/ 247171 h 270544"/>
              <a:gd name="connsiteX15" fmla="*/ 514 w 2097835"/>
              <a:gd name="connsiteY15" fmla="*/ 245987 h 270544"/>
              <a:gd name="connsiteX16" fmla="*/ -96 w 2097835"/>
              <a:gd name="connsiteY16" fmla="*/ 241549 h 270544"/>
              <a:gd name="connsiteX17" fmla="*/ -96 w 2097835"/>
              <a:gd name="connsiteY17" fmla="*/ 28191 h 270544"/>
              <a:gd name="connsiteX18" fmla="*/ 726 w 2097835"/>
              <a:gd name="connsiteY18" fmla="*/ 20792 h 270544"/>
              <a:gd name="connsiteX19" fmla="*/ 5898 w 2097835"/>
              <a:gd name="connsiteY19" fmla="*/ 19314 h 270544"/>
              <a:gd name="connsiteX20" fmla="*/ 29091 w 2097835"/>
              <a:gd name="connsiteY20" fmla="*/ 19314 h 270544"/>
              <a:gd name="connsiteX21" fmla="*/ 31995 w 2097835"/>
              <a:gd name="connsiteY21" fmla="*/ 20201 h 270544"/>
              <a:gd name="connsiteX22" fmla="*/ 33852 w 2097835"/>
              <a:gd name="connsiteY22" fmla="*/ 24048 h 270544"/>
              <a:gd name="connsiteX23" fmla="*/ 82308 w 2097835"/>
              <a:gd name="connsiteY23" fmla="*/ 195977 h 270544"/>
              <a:gd name="connsiteX24" fmla="*/ 130977 w 2097835"/>
              <a:gd name="connsiteY24" fmla="*/ 24048 h 270544"/>
              <a:gd name="connsiteX25" fmla="*/ 136148 w 2097835"/>
              <a:gd name="connsiteY25" fmla="*/ 19314 h 270544"/>
              <a:gd name="connsiteX26" fmla="*/ 158718 w 2097835"/>
              <a:gd name="connsiteY26" fmla="*/ 19314 h 270544"/>
              <a:gd name="connsiteX27" fmla="*/ 163903 w 2097835"/>
              <a:gd name="connsiteY27" fmla="*/ 20792 h 270544"/>
              <a:gd name="connsiteX28" fmla="*/ 164938 w 2097835"/>
              <a:gd name="connsiteY28" fmla="*/ 28191 h 270544"/>
              <a:gd name="connsiteX29" fmla="*/ 164938 w 2097835"/>
              <a:gd name="connsiteY29" fmla="*/ 241549 h 270544"/>
              <a:gd name="connsiteX30" fmla="*/ 164102 w 2097835"/>
              <a:gd name="connsiteY30" fmla="*/ 245987 h 270544"/>
              <a:gd name="connsiteX31" fmla="*/ 160999 w 2097835"/>
              <a:gd name="connsiteY31" fmla="*/ 247171 h 270544"/>
              <a:gd name="connsiteX32" fmla="*/ 209654 w 2097835"/>
              <a:gd name="connsiteY32" fmla="*/ 56007 h 270544"/>
              <a:gd name="connsiteX33" fmla="*/ 198276 w 2097835"/>
              <a:gd name="connsiteY33" fmla="*/ 49202 h 270544"/>
              <a:gd name="connsiteX34" fmla="*/ 193714 w 2097835"/>
              <a:gd name="connsiteY34" fmla="*/ 32629 h 270544"/>
              <a:gd name="connsiteX35" fmla="*/ 198064 w 2097835"/>
              <a:gd name="connsiteY35" fmla="*/ 16058 h 270544"/>
              <a:gd name="connsiteX36" fmla="*/ 209654 w 2097835"/>
              <a:gd name="connsiteY36" fmla="*/ 8955 h 270544"/>
              <a:gd name="connsiteX37" fmla="*/ 221258 w 2097835"/>
              <a:gd name="connsiteY37" fmla="*/ 16058 h 270544"/>
              <a:gd name="connsiteX38" fmla="*/ 225806 w 2097835"/>
              <a:gd name="connsiteY38" fmla="*/ 32629 h 270544"/>
              <a:gd name="connsiteX39" fmla="*/ 221258 w 2097835"/>
              <a:gd name="connsiteY39" fmla="*/ 49202 h 270544"/>
              <a:gd name="connsiteX40" fmla="*/ 209654 w 2097835"/>
              <a:gd name="connsiteY40" fmla="*/ 56007 h 270544"/>
              <a:gd name="connsiteX41" fmla="*/ 199098 w 2097835"/>
              <a:gd name="connsiteY41" fmla="*/ 247171 h 270544"/>
              <a:gd name="connsiteX42" fmla="*/ 196406 w 2097835"/>
              <a:gd name="connsiteY42" fmla="*/ 245987 h 270544"/>
              <a:gd name="connsiteX43" fmla="*/ 195783 w 2097835"/>
              <a:gd name="connsiteY43" fmla="*/ 241253 h 270544"/>
              <a:gd name="connsiteX44" fmla="*/ 195783 w 2097835"/>
              <a:gd name="connsiteY44" fmla="*/ 87079 h 270544"/>
              <a:gd name="connsiteX45" fmla="*/ 196406 w 2097835"/>
              <a:gd name="connsiteY45" fmla="*/ 82345 h 270544"/>
              <a:gd name="connsiteX46" fmla="*/ 199098 w 2097835"/>
              <a:gd name="connsiteY46" fmla="*/ 81161 h 270544"/>
              <a:gd name="connsiteX47" fmla="*/ 219600 w 2097835"/>
              <a:gd name="connsiteY47" fmla="*/ 81161 h 270544"/>
              <a:gd name="connsiteX48" fmla="*/ 222292 w 2097835"/>
              <a:gd name="connsiteY48" fmla="*/ 82345 h 270544"/>
              <a:gd name="connsiteX49" fmla="*/ 223127 w 2097835"/>
              <a:gd name="connsiteY49" fmla="*/ 87079 h 270544"/>
              <a:gd name="connsiteX50" fmla="*/ 223127 w 2097835"/>
              <a:gd name="connsiteY50" fmla="*/ 241253 h 270544"/>
              <a:gd name="connsiteX51" fmla="*/ 222292 w 2097835"/>
              <a:gd name="connsiteY51" fmla="*/ 245987 h 270544"/>
              <a:gd name="connsiteX52" fmla="*/ 219600 w 2097835"/>
              <a:gd name="connsiteY52" fmla="*/ 247171 h 270544"/>
              <a:gd name="connsiteX53" fmla="*/ 317957 w 2097835"/>
              <a:gd name="connsiteY53" fmla="*/ 232376 h 270544"/>
              <a:gd name="connsiteX54" fmla="*/ 313409 w 2097835"/>
              <a:gd name="connsiteY54" fmla="*/ 238886 h 270544"/>
              <a:gd name="connsiteX55" fmla="*/ 306990 w 2097835"/>
              <a:gd name="connsiteY55" fmla="*/ 244509 h 270544"/>
              <a:gd name="connsiteX56" fmla="*/ 299949 w 2097835"/>
              <a:gd name="connsiteY56" fmla="*/ 248356 h 270544"/>
              <a:gd name="connsiteX57" fmla="*/ 292496 w 2097835"/>
              <a:gd name="connsiteY57" fmla="*/ 249834 h 270544"/>
              <a:gd name="connsiteX58" fmla="*/ 257288 w 2097835"/>
              <a:gd name="connsiteY58" fmla="*/ 226458 h 270544"/>
              <a:gd name="connsiteX59" fmla="*/ 245075 w 2097835"/>
              <a:gd name="connsiteY59" fmla="*/ 161651 h 270544"/>
              <a:gd name="connsiteX60" fmla="*/ 248390 w 2097835"/>
              <a:gd name="connsiteY60" fmla="*/ 125548 h 270544"/>
              <a:gd name="connsiteX61" fmla="*/ 257699 w 2097835"/>
              <a:gd name="connsiteY61" fmla="*/ 98029 h 270544"/>
              <a:gd name="connsiteX62" fmla="*/ 272605 w 2097835"/>
              <a:gd name="connsiteY62" fmla="*/ 80865 h 270544"/>
              <a:gd name="connsiteX63" fmla="*/ 292695 w 2097835"/>
              <a:gd name="connsiteY63" fmla="*/ 74651 h 270544"/>
              <a:gd name="connsiteX64" fmla="*/ 306367 w 2097835"/>
              <a:gd name="connsiteY64" fmla="*/ 79385 h 270544"/>
              <a:gd name="connsiteX65" fmla="*/ 317758 w 2097835"/>
              <a:gd name="connsiteY65" fmla="*/ 90926 h 270544"/>
              <a:gd name="connsiteX66" fmla="*/ 317758 w 2097835"/>
              <a:gd name="connsiteY66" fmla="*/ 8364 h 270544"/>
              <a:gd name="connsiteX67" fmla="*/ 318368 w 2097835"/>
              <a:gd name="connsiteY67" fmla="*/ 3334 h 270544"/>
              <a:gd name="connsiteX68" fmla="*/ 321485 w 2097835"/>
              <a:gd name="connsiteY68" fmla="*/ 2150 h 270544"/>
              <a:gd name="connsiteX69" fmla="*/ 341151 w 2097835"/>
              <a:gd name="connsiteY69" fmla="*/ 2150 h 270544"/>
              <a:gd name="connsiteX70" fmla="*/ 344254 w 2097835"/>
              <a:gd name="connsiteY70" fmla="*/ 3334 h 270544"/>
              <a:gd name="connsiteX71" fmla="*/ 345090 w 2097835"/>
              <a:gd name="connsiteY71" fmla="*/ 8364 h 270544"/>
              <a:gd name="connsiteX72" fmla="*/ 345090 w 2097835"/>
              <a:gd name="connsiteY72" fmla="*/ 241253 h 270544"/>
              <a:gd name="connsiteX73" fmla="*/ 344055 w 2097835"/>
              <a:gd name="connsiteY73" fmla="*/ 246285 h 270544"/>
              <a:gd name="connsiteX74" fmla="*/ 340740 w 2097835"/>
              <a:gd name="connsiteY74" fmla="*/ 247467 h 270544"/>
              <a:gd name="connsiteX75" fmla="*/ 321485 w 2097835"/>
              <a:gd name="connsiteY75" fmla="*/ 247467 h 270544"/>
              <a:gd name="connsiteX76" fmla="*/ 318581 w 2097835"/>
              <a:gd name="connsiteY76" fmla="*/ 246285 h 270544"/>
              <a:gd name="connsiteX77" fmla="*/ 317957 w 2097835"/>
              <a:gd name="connsiteY77" fmla="*/ 242142 h 270544"/>
              <a:gd name="connsiteX78" fmla="*/ 295599 w 2097835"/>
              <a:gd name="connsiteY78" fmla="*/ 110161 h 270544"/>
              <a:gd name="connsiteX79" fmla="*/ 279036 w 2097835"/>
              <a:gd name="connsiteY79" fmla="*/ 122589 h 270544"/>
              <a:gd name="connsiteX80" fmla="*/ 272817 w 2097835"/>
              <a:gd name="connsiteY80" fmla="*/ 161651 h 270544"/>
              <a:gd name="connsiteX81" fmla="*/ 279235 w 2097835"/>
              <a:gd name="connsiteY81" fmla="*/ 201896 h 270544"/>
              <a:gd name="connsiteX82" fmla="*/ 295599 w 2097835"/>
              <a:gd name="connsiteY82" fmla="*/ 214028 h 270544"/>
              <a:gd name="connsiteX83" fmla="*/ 303874 w 2097835"/>
              <a:gd name="connsiteY83" fmla="*/ 211070 h 270544"/>
              <a:gd name="connsiteX84" fmla="*/ 311128 w 2097835"/>
              <a:gd name="connsiteY84" fmla="*/ 201600 h 270544"/>
              <a:gd name="connsiteX85" fmla="*/ 316101 w 2097835"/>
              <a:gd name="connsiteY85" fmla="*/ 185325 h 270544"/>
              <a:gd name="connsiteX86" fmla="*/ 318169 w 2097835"/>
              <a:gd name="connsiteY86" fmla="*/ 161651 h 270544"/>
              <a:gd name="connsiteX87" fmla="*/ 316300 w 2097835"/>
              <a:gd name="connsiteY87" fmla="*/ 137682 h 270544"/>
              <a:gd name="connsiteX88" fmla="*/ 311539 w 2097835"/>
              <a:gd name="connsiteY88" fmla="*/ 121998 h 270544"/>
              <a:gd name="connsiteX89" fmla="*/ 304299 w 2097835"/>
              <a:gd name="connsiteY89" fmla="*/ 113120 h 270544"/>
              <a:gd name="connsiteX90" fmla="*/ 295599 w 2097835"/>
              <a:gd name="connsiteY90" fmla="*/ 110161 h 270544"/>
              <a:gd name="connsiteX91" fmla="*/ 443447 w 2097835"/>
              <a:gd name="connsiteY91" fmla="*/ 232376 h 270544"/>
              <a:gd name="connsiteX92" fmla="*/ 438885 w 2097835"/>
              <a:gd name="connsiteY92" fmla="*/ 238886 h 270544"/>
              <a:gd name="connsiteX93" fmla="*/ 432467 w 2097835"/>
              <a:gd name="connsiteY93" fmla="*/ 244509 h 270544"/>
              <a:gd name="connsiteX94" fmla="*/ 425425 w 2097835"/>
              <a:gd name="connsiteY94" fmla="*/ 248356 h 270544"/>
              <a:gd name="connsiteX95" fmla="*/ 417972 w 2097835"/>
              <a:gd name="connsiteY95" fmla="*/ 249834 h 270544"/>
              <a:gd name="connsiteX96" fmla="*/ 382777 w 2097835"/>
              <a:gd name="connsiteY96" fmla="*/ 226458 h 270544"/>
              <a:gd name="connsiteX97" fmla="*/ 370551 w 2097835"/>
              <a:gd name="connsiteY97" fmla="*/ 161651 h 270544"/>
              <a:gd name="connsiteX98" fmla="*/ 373866 w 2097835"/>
              <a:gd name="connsiteY98" fmla="*/ 125548 h 270544"/>
              <a:gd name="connsiteX99" fmla="*/ 383189 w 2097835"/>
              <a:gd name="connsiteY99" fmla="*/ 98029 h 270544"/>
              <a:gd name="connsiteX100" fmla="*/ 398094 w 2097835"/>
              <a:gd name="connsiteY100" fmla="*/ 80865 h 270544"/>
              <a:gd name="connsiteX101" fmla="*/ 418184 w 2097835"/>
              <a:gd name="connsiteY101" fmla="*/ 74651 h 270544"/>
              <a:gd name="connsiteX102" fmla="*/ 431844 w 2097835"/>
              <a:gd name="connsiteY102" fmla="*/ 79385 h 270544"/>
              <a:gd name="connsiteX103" fmla="*/ 443235 w 2097835"/>
              <a:gd name="connsiteY103" fmla="*/ 90926 h 270544"/>
              <a:gd name="connsiteX104" fmla="*/ 443235 w 2097835"/>
              <a:gd name="connsiteY104" fmla="*/ 8364 h 270544"/>
              <a:gd name="connsiteX105" fmla="*/ 443858 w 2097835"/>
              <a:gd name="connsiteY105" fmla="*/ 3334 h 270544"/>
              <a:gd name="connsiteX106" fmla="*/ 446961 w 2097835"/>
              <a:gd name="connsiteY106" fmla="*/ 2150 h 270544"/>
              <a:gd name="connsiteX107" fmla="*/ 466640 w 2097835"/>
              <a:gd name="connsiteY107" fmla="*/ 2150 h 270544"/>
              <a:gd name="connsiteX108" fmla="*/ 469743 w 2097835"/>
              <a:gd name="connsiteY108" fmla="*/ 3334 h 270544"/>
              <a:gd name="connsiteX109" fmla="*/ 470566 w 2097835"/>
              <a:gd name="connsiteY109" fmla="*/ 8364 h 270544"/>
              <a:gd name="connsiteX110" fmla="*/ 470566 w 2097835"/>
              <a:gd name="connsiteY110" fmla="*/ 241253 h 270544"/>
              <a:gd name="connsiteX111" fmla="*/ 469531 w 2097835"/>
              <a:gd name="connsiteY111" fmla="*/ 246285 h 270544"/>
              <a:gd name="connsiteX112" fmla="*/ 466216 w 2097835"/>
              <a:gd name="connsiteY112" fmla="*/ 247467 h 270544"/>
              <a:gd name="connsiteX113" fmla="*/ 446961 w 2097835"/>
              <a:gd name="connsiteY113" fmla="*/ 247467 h 270544"/>
              <a:gd name="connsiteX114" fmla="*/ 444070 w 2097835"/>
              <a:gd name="connsiteY114" fmla="*/ 246285 h 270544"/>
              <a:gd name="connsiteX115" fmla="*/ 443447 w 2097835"/>
              <a:gd name="connsiteY115" fmla="*/ 242142 h 270544"/>
              <a:gd name="connsiteX116" fmla="*/ 421075 w 2097835"/>
              <a:gd name="connsiteY116" fmla="*/ 110161 h 270544"/>
              <a:gd name="connsiteX117" fmla="*/ 404512 w 2097835"/>
              <a:gd name="connsiteY117" fmla="*/ 122589 h 270544"/>
              <a:gd name="connsiteX118" fmla="*/ 398306 w 2097835"/>
              <a:gd name="connsiteY118" fmla="*/ 161651 h 270544"/>
              <a:gd name="connsiteX119" fmla="*/ 404725 w 2097835"/>
              <a:gd name="connsiteY119" fmla="*/ 201896 h 270544"/>
              <a:gd name="connsiteX120" fmla="*/ 421075 w 2097835"/>
              <a:gd name="connsiteY120" fmla="*/ 214028 h 270544"/>
              <a:gd name="connsiteX121" fmla="*/ 429364 w 2097835"/>
              <a:gd name="connsiteY121" fmla="*/ 211070 h 270544"/>
              <a:gd name="connsiteX122" fmla="*/ 436617 w 2097835"/>
              <a:gd name="connsiteY122" fmla="*/ 201600 h 270544"/>
              <a:gd name="connsiteX123" fmla="*/ 441577 w 2097835"/>
              <a:gd name="connsiteY123" fmla="*/ 185325 h 270544"/>
              <a:gd name="connsiteX124" fmla="*/ 443646 w 2097835"/>
              <a:gd name="connsiteY124" fmla="*/ 161651 h 270544"/>
              <a:gd name="connsiteX125" fmla="*/ 441789 w 2097835"/>
              <a:gd name="connsiteY125" fmla="*/ 137682 h 270544"/>
              <a:gd name="connsiteX126" fmla="*/ 437029 w 2097835"/>
              <a:gd name="connsiteY126" fmla="*/ 121998 h 270544"/>
              <a:gd name="connsiteX127" fmla="*/ 429775 w 2097835"/>
              <a:gd name="connsiteY127" fmla="*/ 113120 h 270544"/>
              <a:gd name="connsiteX128" fmla="*/ 421075 w 2097835"/>
              <a:gd name="connsiteY128" fmla="*/ 110161 h 270544"/>
              <a:gd name="connsiteX129" fmla="*/ 500801 w 2097835"/>
              <a:gd name="connsiteY129" fmla="*/ 246876 h 270544"/>
              <a:gd name="connsiteX130" fmla="*/ 498109 w 2097835"/>
              <a:gd name="connsiteY130" fmla="*/ 245691 h 270544"/>
              <a:gd name="connsiteX131" fmla="*/ 497486 w 2097835"/>
              <a:gd name="connsiteY131" fmla="*/ 240957 h 270544"/>
              <a:gd name="connsiteX132" fmla="*/ 497486 w 2097835"/>
              <a:gd name="connsiteY132" fmla="*/ 9844 h 270544"/>
              <a:gd name="connsiteX133" fmla="*/ 498109 w 2097835"/>
              <a:gd name="connsiteY133" fmla="*/ 5108 h 270544"/>
              <a:gd name="connsiteX134" fmla="*/ 500801 w 2097835"/>
              <a:gd name="connsiteY134" fmla="*/ 3926 h 270544"/>
              <a:gd name="connsiteX135" fmla="*/ 521302 w 2097835"/>
              <a:gd name="connsiteY135" fmla="*/ 3926 h 270544"/>
              <a:gd name="connsiteX136" fmla="*/ 523994 w 2097835"/>
              <a:gd name="connsiteY136" fmla="*/ 5108 h 270544"/>
              <a:gd name="connsiteX137" fmla="*/ 524830 w 2097835"/>
              <a:gd name="connsiteY137" fmla="*/ 9844 h 270544"/>
              <a:gd name="connsiteX138" fmla="*/ 524830 w 2097835"/>
              <a:gd name="connsiteY138" fmla="*/ 240957 h 270544"/>
              <a:gd name="connsiteX139" fmla="*/ 523994 w 2097835"/>
              <a:gd name="connsiteY139" fmla="*/ 245691 h 270544"/>
              <a:gd name="connsiteX140" fmla="*/ 521302 w 2097835"/>
              <a:gd name="connsiteY140" fmla="*/ 246876 h 270544"/>
              <a:gd name="connsiteX141" fmla="*/ 640785 w 2097835"/>
              <a:gd name="connsiteY141" fmla="*/ 169937 h 270544"/>
              <a:gd name="connsiteX142" fmla="*/ 639538 w 2097835"/>
              <a:gd name="connsiteY142" fmla="*/ 175559 h 270544"/>
              <a:gd name="connsiteX143" fmla="*/ 636223 w 2097835"/>
              <a:gd name="connsiteY143" fmla="*/ 177335 h 270544"/>
              <a:gd name="connsiteX144" fmla="*/ 571416 w 2097835"/>
              <a:gd name="connsiteY144" fmla="*/ 177335 h 270544"/>
              <a:gd name="connsiteX145" fmla="*/ 580115 w 2097835"/>
              <a:gd name="connsiteY145" fmla="*/ 206631 h 270544"/>
              <a:gd name="connsiteX146" fmla="*/ 597713 w 2097835"/>
              <a:gd name="connsiteY146" fmla="*/ 216693 h 270544"/>
              <a:gd name="connsiteX147" fmla="*/ 614276 w 2097835"/>
              <a:gd name="connsiteY147" fmla="*/ 214028 h 270544"/>
              <a:gd name="connsiteX148" fmla="*/ 628147 w 2097835"/>
              <a:gd name="connsiteY148" fmla="*/ 204856 h 270544"/>
              <a:gd name="connsiteX149" fmla="*/ 632085 w 2097835"/>
              <a:gd name="connsiteY149" fmla="*/ 203376 h 270544"/>
              <a:gd name="connsiteX150" fmla="*/ 633120 w 2097835"/>
              <a:gd name="connsiteY150" fmla="*/ 209590 h 270544"/>
              <a:gd name="connsiteX151" fmla="*/ 633120 w 2097835"/>
              <a:gd name="connsiteY151" fmla="*/ 231783 h 270544"/>
              <a:gd name="connsiteX152" fmla="*/ 632497 w 2097835"/>
              <a:gd name="connsiteY152" fmla="*/ 236222 h 270544"/>
              <a:gd name="connsiteX153" fmla="*/ 630229 w 2097835"/>
              <a:gd name="connsiteY153" fmla="*/ 239477 h 270544"/>
              <a:gd name="connsiteX154" fmla="*/ 614900 w 2097835"/>
              <a:gd name="connsiteY154" fmla="*/ 248356 h 270544"/>
              <a:gd name="connsiteX155" fmla="*/ 596891 w 2097835"/>
              <a:gd name="connsiteY155" fmla="*/ 251314 h 270544"/>
              <a:gd name="connsiteX156" fmla="*/ 557545 w 2097835"/>
              <a:gd name="connsiteY156" fmla="*/ 228529 h 270544"/>
              <a:gd name="connsiteX157" fmla="*/ 543250 w 2097835"/>
              <a:gd name="connsiteY157" fmla="*/ 163723 h 270544"/>
              <a:gd name="connsiteX158" fmla="*/ 546154 w 2097835"/>
              <a:gd name="connsiteY158" fmla="*/ 132355 h 270544"/>
              <a:gd name="connsiteX159" fmla="*/ 555477 w 2097835"/>
              <a:gd name="connsiteY159" fmla="*/ 104243 h 270544"/>
              <a:gd name="connsiteX160" fmla="*/ 571204 w 2097835"/>
              <a:gd name="connsiteY160" fmla="*/ 83823 h 270544"/>
              <a:gd name="connsiteX161" fmla="*/ 593363 w 2097835"/>
              <a:gd name="connsiteY161" fmla="*/ 75833 h 270544"/>
              <a:gd name="connsiteX162" fmla="*/ 615310 w 2097835"/>
              <a:gd name="connsiteY162" fmla="*/ 82641 h 270544"/>
              <a:gd name="connsiteX163" fmla="*/ 630017 w 2097835"/>
              <a:gd name="connsiteY163" fmla="*/ 100987 h 270544"/>
              <a:gd name="connsiteX164" fmla="*/ 638305 w 2097835"/>
              <a:gd name="connsiteY164" fmla="*/ 127916 h 270544"/>
              <a:gd name="connsiteX165" fmla="*/ 640785 w 2097835"/>
              <a:gd name="connsiteY165" fmla="*/ 160171 h 270544"/>
              <a:gd name="connsiteX166" fmla="*/ 593987 w 2097835"/>
              <a:gd name="connsiteY166" fmla="*/ 110161 h 270544"/>
              <a:gd name="connsiteX167" fmla="*/ 585910 w 2097835"/>
              <a:gd name="connsiteY167" fmla="*/ 113120 h 270544"/>
              <a:gd name="connsiteX168" fmla="*/ 579280 w 2097835"/>
              <a:gd name="connsiteY168" fmla="*/ 120814 h 270544"/>
              <a:gd name="connsiteX169" fmla="*/ 574519 w 2097835"/>
              <a:gd name="connsiteY169" fmla="*/ 131764 h 270544"/>
              <a:gd name="connsiteX170" fmla="*/ 571827 w 2097835"/>
              <a:gd name="connsiteY170" fmla="*/ 144783 h 270544"/>
              <a:gd name="connsiteX171" fmla="*/ 613865 w 2097835"/>
              <a:gd name="connsiteY171" fmla="*/ 144783 h 270544"/>
              <a:gd name="connsiteX172" fmla="*/ 612420 w 2097835"/>
              <a:gd name="connsiteY172" fmla="*/ 132650 h 270544"/>
              <a:gd name="connsiteX173" fmla="*/ 608693 w 2097835"/>
              <a:gd name="connsiteY173" fmla="*/ 121701 h 270544"/>
              <a:gd name="connsiteX174" fmla="*/ 602686 w 2097835"/>
              <a:gd name="connsiteY174" fmla="*/ 113415 h 270544"/>
              <a:gd name="connsiteX175" fmla="*/ 593987 w 2097835"/>
              <a:gd name="connsiteY175" fmla="*/ 110161 h 270544"/>
              <a:gd name="connsiteX176" fmla="*/ 831082 w 2097835"/>
              <a:gd name="connsiteY176" fmla="*/ 244213 h 270544"/>
              <a:gd name="connsiteX177" fmla="*/ 816799 w 2097835"/>
              <a:gd name="connsiteY177" fmla="*/ 249243 h 270544"/>
              <a:gd name="connsiteX178" fmla="*/ 797544 w 2097835"/>
              <a:gd name="connsiteY178" fmla="*/ 251314 h 270544"/>
              <a:gd name="connsiteX179" fmla="*/ 764816 w 2097835"/>
              <a:gd name="connsiteY179" fmla="*/ 242733 h 270544"/>
              <a:gd name="connsiteX180" fmla="*/ 739553 w 2097835"/>
              <a:gd name="connsiteY180" fmla="*/ 219059 h 270544"/>
              <a:gd name="connsiteX181" fmla="*/ 722991 w 2097835"/>
              <a:gd name="connsiteY181" fmla="*/ 181773 h 270544"/>
              <a:gd name="connsiteX182" fmla="*/ 717195 w 2097835"/>
              <a:gd name="connsiteY182" fmla="*/ 133242 h 270544"/>
              <a:gd name="connsiteX183" fmla="*/ 722991 w 2097835"/>
              <a:gd name="connsiteY183" fmla="*/ 85599 h 270544"/>
              <a:gd name="connsiteX184" fmla="*/ 739553 w 2097835"/>
              <a:gd name="connsiteY184" fmla="*/ 48313 h 270544"/>
              <a:gd name="connsiteX185" fmla="*/ 764816 w 2097835"/>
              <a:gd name="connsiteY185" fmla="*/ 24048 h 270544"/>
              <a:gd name="connsiteX186" fmla="*/ 797544 w 2097835"/>
              <a:gd name="connsiteY186" fmla="*/ 15467 h 270544"/>
              <a:gd name="connsiteX187" fmla="*/ 815553 w 2097835"/>
              <a:gd name="connsiteY187" fmla="*/ 17243 h 270544"/>
              <a:gd name="connsiteX188" fmla="*/ 831705 w 2097835"/>
              <a:gd name="connsiteY188" fmla="*/ 21977 h 270544"/>
              <a:gd name="connsiteX189" fmla="*/ 834609 w 2097835"/>
              <a:gd name="connsiteY189" fmla="*/ 25528 h 270544"/>
              <a:gd name="connsiteX190" fmla="*/ 834807 w 2097835"/>
              <a:gd name="connsiteY190" fmla="*/ 30558 h 270544"/>
              <a:gd name="connsiteX191" fmla="*/ 834397 w 2097835"/>
              <a:gd name="connsiteY191" fmla="*/ 56007 h 270544"/>
              <a:gd name="connsiteX192" fmla="*/ 832739 w 2097835"/>
              <a:gd name="connsiteY192" fmla="*/ 61630 h 270544"/>
              <a:gd name="connsiteX193" fmla="*/ 827355 w 2097835"/>
              <a:gd name="connsiteY193" fmla="*/ 60743 h 270544"/>
              <a:gd name="connsiteX194" fmla="*/ 810580 w 2097835"/>
              <a:gd name="connsiteY194" fmla="*/ 55711 h 270544"/>
              <a:gd name="connsiteX195" fmla="*/ 795462 w 2097835"/>
              <a:gd name="connsiteY195" fmla="*/ 54231 h 270544"/>
              <a:gd name="connsiteX196" fmla="*/ 774550 w 2097835"/>
              <a:gd name="connsiteY196" fmla="*/ 60150 h 270544"/>
              <a:gd name="connsiteX197" fmla="*/ 759021 w 2097835"/>
              <a:gd name="connsiteY197" fmla="*/ 76427 h 270544"/>
              <a:gd name="connsiteX198" fmla="*/ 749088 w 2097835"/>
              <a:gd name="connsiteY198" fmla="*/ 101283 h 270544"/>
              <a:gd name="connsiteX199" fmla="*/ 745773 w 2097835"/>
              <a:gd name="connsiteY199" fmla="*/ 133242 h 270544"/>
              <a:gd name="connsiteX200" fmla="*/ 749499 w 2097835"/>
              <a:gd name="connsiteY200" fmla="*/ 164905 h 270544"/>
              <a:gd name="connsiteX201" fmla="*/ 759856 w 2097835"/>
              <a:gd name="connsiteY201" fmla="*/ 189763 h 270544"/>
              <a:gd name="connsiteX202" fmla="*/ 775385 w 2097835"/>
              <a:gd name="connsiteY202" fmla="*/ 206631 h 270544"/>
              <a:gd name="connsiteX203" fmla="*/ 795263 w 2097835"/>
              <a:gd name="connsiteY203" fmla="*/ 214324 h 270544"/>
              <a:gd name="connsiteX204" fmla="*/ 814306 w 2097835"/>
              <a:gd name="connsiteY204" fmla="*/ 213437 h 270544"/>
              <a:gd name="connsiteX205" fmla="*/ 829225 w 2097835"/>
              <a:gd name="connsiteY205" fmla="*/ 207814 h 270544"/>
              <a:gd name="connsiteX206" fmla="*/ 832739 w 2097835"/>
              <a:gd name="connsiteY206" fmla="*/ 207223 h 270544"/>
              <a:gd name="connsiteX207" fmla="*/ 833774 w 2097835"/>
              <a:gd name="connsiteY207" fmla="*/ 210774 h 270544"/>
              <a:gd name="connsiteX208" fmla="*/ 834807 w 2097835"/>
              <a:gd name="connsiteY208" fmla="*/ 237406 h 270544"/>
              <a:gd name="connsiteX209" fmla="*/ 834198 w 2097835"/>
              <a:gd name="connsiteY209" fmla="*/ 241844 h 270544"/>
              <a:gd name="connsiteX210" fmla="*/ 831082 w 2097835"/>
              <a:gd name="connsiteY210" fmla="*/ 244213 h 270544"/>
              <a:gd name="connsiteX211" fmla="*/ 930274 w 2097835"/>
              <a:gd name="connsiteY211" fmla="*/ 247171 h 270544"/>
              <a:gd name="connsiteX212" fmla="*/ 926959 w 2097835"/>
              <a:gd name="connsiteY212" fmla="*/ 245987 h 270544"/>
              <a:gd name="connsiteX213" fmla="*/ 926124 w 2097835"/>
              <a:gd name="connsiteY213" fmla="*/ 241253 h 270544"/>
              <a:gd name="connsiteX214" fmla="*/ 926124 w 2097835"/>
              <a:gd name="connsiteY214" fmla="*/ 147150 h 270544"/>
              <a:gd name="connsiteX215" fmla="*/ 910595 w 2097835"/>
              <a:gd name="connsiteY215" fmla="*/ 109568 h 270544"/>
              <a:gd name="connsiteX216" fmla="*/ 896312 w 2097835"/>
              <a:gd name="connsiteY216" fmla="*/ 114600 h 270544"/>
              <a:gd name="connsiteX217" fmla="*/ 888237 w 2097835"/>
              <a:gd name="connsiteY217" fmla="*/ 127916 h 270544"/>
              <a:gd name="connsiteX218" fmla="*/ 888237 w 2097835"/>
              <a:gd name="connsiteY218" fmla="*/ 241253 h 270544"/>
              <a:gd name="connsiteX219" fmla="*/ 887202 w 2097835"/>
              <a:gd name="connsiteY219" fmla="*/ 245987 h 270544"/>
              <a:gd name="connsiteX220" fmla="*/ 884099 w 2097835"/>
              <a:gd name="connsiteY220" fmla="*/ 247171 h 270544"/>
              <a:gd name="connsiteX221" fmla="*/ 865043 w 2097835"/>
              <a:gd name="connsiteY221" fmla="*/ 247171 h 270544"/>
              <a:gd name="connsiteX222" fmla="*/ 861940 w 2097835"/>
              <a:gd name="connsiteY222" fmla="*/ 245987 h 270544"/>
              <a:gd name="connsiteX223" fmla="*/ 861104 w 2097835"/>
              <a:gd name="connsiteY223" fmla="*/ 241253 h 270544"/>
              <a:gd name="connsiteX224" fmla="*/ 861104 w 2097835"/>
              <a:gd name="connsiteY224" fmla="*/ 8955 h 270544"/>
              <a:gd name="connsiteX225" fmla="*/ 865043 w 2097835"/>
              <a:gd name="connsiteY225" fmla="*/ 3037 h 270544"/>
              <a:gd name="connsiteX226" fmla="*/ 884099 w 2097835"/>
              <a:gd name="connsiteY226" fmla="*/ 3037 h 270544"/>
              <a:gd name="connsiteX227" fmla="*/ 888237 w 2097835"/>
              <a:gd name="connsiteY227" fmla="*/ 8955 h 270544"/>
              <a:gd name="connsiteX228" fmla="*/ 888237 w 2097835"/>
              <a:gd name="connsiteY228" fmla="*/ 88855 h 270544"/>
              <a:gd name="connsiteX229" fmla="*/ 900039 w 2097835"/>
              <a:gd name="connsiteY229" fmla="*/ 78498 h 270544"/>
              <a:gd name="connsiteX230" fmla="*/ 912252 w 2097835"/>
              <a:gd name="connsiteY230" fmla="*/ 74353 h 270544"/>
              <a:gd name="connsiteX231" fmla="*/ 943111 w 2097835"/>
              <a:gd name="connsiteY231" fmla="*/ 91813 h 270544"/>
              <a:gd name="connsiteX232" fmla="*/ 953255 w 2097835"/>
              <a:gd name="connsiteY232" fmla="*/ 146854 h 270544"/>
              <a:gd name="connsiteX233" fmla="*/ 953255 w 2097835"/>
              <a:gd name="connsiteY233" fmla="*/ 241253 h 270544"/>
              <a:gd name="connsiteX234" fmla="*/ 952221 w 2097835"/>
              <a:gd name="connsiteY234" fmla="*/ 245987 h 270544"/>
              <a:gd name="connsiteX235" fmla="*/ 949317 w 2097835"/>
              <a:gd name="connsiteY235" fmla="*/ 247171 h 270544"/>
              <a:gd name="connsiteX236" fmla="*/ 1047674 w 2097835"/>
              <a:gd name="connsiteY236" fmla="*/ 247763 h 270544"/>
              <a:gd name="connsiteX237" fmla="*/ 1045195 w 2097835"/>
              <a:gd name="connsiteY237" fmla="*/ 247171 h 270544"/>
              <a:gd name="connsiteX238" fmla="*/ 1044784 w 2097835"/>
              <a:gd name="connsiteY238" fmla="*/ 243620 h 270544"/>
              <a:gd name="connsiteX239" fmla="*/ 1044784 w 2097835"/>
              <a:gd name="connsiteY239" fmla="*/ 230896 h 270544"/>
              <a:gd name="connsiteX240" fmla="*/ 1033180 w 2097835"/>
              <a:gd name="connsiteY240" fmla="*/ 244509 h 270544"/>
              <a:gd name="connsiteX241" fmla="*/ 1017452 w 2097835"/>
              <a:gd name="connsiteY241" fmla="*/ 250132 h 270544"/>
              <a:gd name="connsiteX242" fmla="*/ 1001088 w 2097835"/>
              <a:gd name="connsiteY242" fmla="*/ 246580 h 270544"/>
              <a:gd name="connsiteX243" fmla="*/ 988040 w 2097835"/>
              <a:gd name="connsiteY243" fmla="*/ 235926 h 270544"/>
              <a:gd name="connsiteX244" fmla="*/ 980176 w 2097835"/>
              <a:gd name="connsiteY244" fmla="*/ 218764 h 270544"/>
              <a:gd name="connsiteX245" fmla="*/ 977272 w 2097835"/>
              <a:gd name="connsiteY245" fmla="*/ 195386 h 270544"/>
              <a:gd name="connsiteX246" fmla="*/ 982456 w 2097835"/>
              <a:gd name="connsiteY246" fmla="*/ 167570 h 270544"/>
              <a:gd name="connsiteX247" fmla="*/ 996115 w 2097835"/>
              <a:gd name="connsiteY247" fmla="*/ 148334 h 270544"/>
              <a:gd name="connsiteX248" fmla="*/ 1016617 w 2097835"/>
              <a:gd name="connsiteY248" fmla="*/ 138273 h 270544"/>
              <a:gd name="connsiteX249" fmla="*/ 1042715 w 2097835"/>
              <a:gd name="connsiteY249" fmla="*/ 136202 h 270544"/>
              <a:gd name="connsiteX250" fmla="*/ 1028631 w 2097835"/>
              <a:gd name="connsiteY250" fmla="*/ 110457 h 270544"/>
              <a:gd name="connsiteX251" fmla="*/ 1020144 w 2097835"/>
              <a:gd name="connsiteY251" fmla="*/ 110753 h 270544"/>
              <a:gd name="connsiteX252" fmla="*/ 1011856 w 2097835"/>
              <a:gd name="connsiteY252" fmla="*/ 113711 h 270544"/>
              <a:gd name="connsiteX253" fmla="*/ 1004191 w 2097835"/>
              <a:gd name="connsiteY253" fmla="*/ 118151 h 270544"/>
              <a:gd name="connsiteX254" fmla="*/ 997574 w 2097835"/>
              <a:gd name="connsiteY254" fmla="*/ 123181 h 270544"/>
              <a:gd name="connsiteX255" fmla="*/ 991355 w 2097835"/>
              <a:gd name="connsiteY255" fmla="*/ 127323 h 270544"/>
              <a:gd name="connsiteX256" fmla="*/ 989498 w 2097835"/>
              <a:gd name="connsiteY256" fmla="*/ 121405 h 270544"/>
              <a:gd name="connsiteX257" fmla="*/ 989498 w 2097835"/>
              <a:gd name="connsiteY257" fmla="*/ 96844 h 270544"/>
              <a:gd name="connsiteX258" fmla="*/ 989909 w 2097835"/>
              <a:gd name="connsiteY258" fmla="*/ 91517 h 270544"/>
              <a:gd name="connsiteX259" fmla="*/ 993013 w 2097835"/>
              <a:gd name="connsiteY259" fmla="*/ 87966 h 270544"/>
              <a:gd name="connsiteX260" fmla="*/ 1007506 w 2097835"/>
              <a:gd name="connsiteY260" fmla="*/ 79680 h 270544"/>
              <a:gd name="connsiteX261" fmla="*/ 1027385 w 2097835"/>
              <a:gd name="connsiteY261" fmla="*/ 75833 h 270544"/>
              <a:gd name="connsiteX262" fmla="*/ 1058867 w 2097835"/>
              <a:gd name="connsiteY262" fmla="*/ 91222 h 270544"/>
              <a:gd name="connsiteX263" fmla="*/ 1069422 w 2097835"/>
              <a:gd name="connsiteY263" fmla="*/ 138865 h 270544"/>
              <a:gd name="connsiteX264" fmla="*/ 1069422 w 2097835"/>
              <a:gd name="connsiteY264" fmla="*/ 206334 h 270544"/>
              <a:gd name="connsiteX265" fmla="*/ 1069422 w 2097835"/>
              <a:gd name="connsiteY265" fmla="*/ 214917 h 270544"/>
              <a:gd name="connsiteX266" fmla="*/ 1069422 w 2097835"/>
              <a:gd name="connsiteY266" fmla="*/ 224089 h 270544"/>
              <a:gd name="connsiteX267" fmla="*/ 1069634 w 2097835"/>
              <a:gd name="connsiteY267" fmla="*/ 232968 h 270544"/>
              <a:gd name="connsiteX268" fmla="*/ 1070046 w 2097835"/>
              <a:gd name="connsiteY268" fmla="*/ 240662 h 270544"/>
              <a:gd name="connsiteX269" fmla="*/ 1069634 w 2097835"/>
              <a:gd name="connsiteY269" fmla="*/ 247171 h 270544"/>
              <a:gd name="connsiteX270" fmla="*/ 1066730 w 2097835"/>
              <a:gd name="connsiteY270" fmla="*/ 247763 h 270544"/>
              <a:gd name="connsiteX271" fmla="*/ 1044784 w 2097835"/>
              <a:gd name="connsiteY271" fmla="*/ 166090 h 270544"/>
              <a:gd name="connsiteX272" fmla="*/ 1025316 w 2097835"/>
              <a:gd name="connsiteY272" fmla="*/ 168752 h 270544"/>
              <a:gd name="connsiteX273" fmla="*/ 1012890 w 2097835"/>
              <a:gd name="connsiteY273" fmla="*/ 174671 h 270544"/>
              <a:gd name="connsiteX274" fmla="*/ 1006684 w 2097835"/>
              <a:gd name="connsiteY274" fmla="*/ 183845 h 270544"/>
              <a:gd name="connsiteX275" fmla="*/ 1005026 w 2097835"/>
              <a:gd name="connsiteY275" fmla="*/ 195682 h 270544"/>
              <a:gd name="connsiteX276" fmla="*/ 1008952 w 2097835"/>
              <a:gd name="connsiteY276" fmla="*/ 210477 h 270544"/>
              <a:gd name="connsiteX277" fmla="*/ 1019932 w 2097835"/>
              <a:gd name="connsiteY277" fmla="*/ 215508 h 270544"/>
              <a:gd name="connsiteX278" fmla="*/ 1037742 w 2097835"/>
              <a:gd name="connsiteY278" fmla="*/ 203967 h 270544"/>
              <a:gd name="connsiteX279" fmla="*/ 1044784 w 2097835"/>
              <a:gd name="connsiteY279" fmla="*/ 166090 h 270544"/>
              <a:gd name="connsiteX280" fmla="*/ 1231565 w 2097835"/>
              <a:gd name="connsiteY280" fmla="*/ 247171 h 270544"/>
              <a:gd name="connsiteX281" fmla="*/ 1228250 w 2097835"/>
              <a:gd name="connsiteY281" fmla="*/ 245691 h 270544"/>
              <a:gd name="connsiteX282" fmla="*/ 1227216 w 2097835"/>
              <a:gd name="connsiteY282" fmla="*/ 240957 h 270544"/>
              <a:gd name="connsiteX283" fmla="*/ 1227216 w 2097835"/>
              <a:gd name="connsiteY283" fmla="*/ 141527 h 270544"/>
              <a:gd name="connsiteX284" fmla="*/ 1222654 w 2097835"/>
              <a:gd name="connsiteY284" fmla="*/ 122589 h 270544"/>
              <a:gd name="connsiteX285" fmla="*/ 1211263 w 2097835"/>
              <a:gd name="connsiteY285" fmla="*/ 115191 h 270544"/>
              <a:gd name="connsiteX286" fmla="*/ 1201954 w 2097835"/>
              <a:gd name="connsiteY286" fmla="*/ 118742 h 270544"/>
              <a:gd name="connsiteX287" fmla="*/ 1194912 w 2097835"/>
              <a:gd name="connsiteY287" fmla="*/ 127916 h 270544"/>
              <a:gd name="connsiteX288" fmla="*/ 1190350 w 2097835"/>
              <a:gd name="connsiteY288" fmla="*/ 141527 h 270544"/>
              <a:gd name="connsiteX289" fmla="*/ 1188905 w 2097835"/>
              <a:gd name="connsiteY289" fmla="*/ 157508 h 270544"/>
              <a:gd name="connsiteX290" fmla="*/ 1188905 w 2097835"/>
              <a:gd name="connsiteY290" fmla="*/ 241253 h 270544"/>
              <a:gd name="connsiteX291" fmla="*/ 1184966 w 2097835"/>
              <a:gd name="connsiteY291" fmla="*/ 247171 h 270544"/>
              <a:gd name="connsiteX292" fmla="*/ 1165499 w 2097835"/>
              <a:gd name="connsiteY292" fmla="*/ 247171 h 270544"/>
              <a:gd name="connsiteX293" fmla="*/ 1162197 w 2097835"/>
              <a:gd name="connsiteY293" fmla="*/ 245691 h 270544"/>
              <a:gd name="connsiteX294" fmla="*/ 1161149 w 2097835"/>
              <a:gd name="connsiteY294" fmla="*/ 240957 h 270544"/>
              <a:gd name="connsiteX295" fmla="*/ 1161149 w 2097835"/>
              <a:gd name="connsiteY295" fmla="*/ 141527 h 270544"/>
              <a:gd name="connsiteX296" fmla="*/ 1157224 w 2097835"/>
              <a:gd name="connsiteY296" fmla="*/ 121405 h 270544"/>
              <a:gd name="connsiteX297" fmla="*/ 1146244 w 2097835"/>
              <a:gd name="connsiteY297" fmla="*/ 115191 h 270544"/>
              <a:gd name="connsiteX298" fmla="*/ 1130503 w 2097835"/>
              <a:gd name="connsiteY298" fmla="*/ 124956 h 270544"/>
              <a:gd name="connsiteX299" fmla="*/ 1124708 w 2097835"/>
              <a:gd name="connsiteY299" fmla="*/ 147743 h 270544"/>
              <a:gd name="connsiteX300" fmla="*/ 1124708 w 2097835"/>
              <a:gd name="connsiteY300" fmla="*/ 241253 h 270544"/>
              <a:gd name="connsiteX301" fmla="*/ 1123886 w 2097835"/>
              <a:gd name="connsiteY301" fmla="*/ 245987 h 270544"/>
              <a:gd name="connsiteX302" fmla="*/ 1120769 w 2097835"/>
              <a:gd name="connsiteY302" fmla="*/ 247171 h 270544"/>
              <a:gd name="connsiteX303" fmla="*/ 1101514 w 2097835"/>
              <a:gd name="connsiteY303" fmla="*/ 247171 h 270544"/>
              <a:gd name="connsiteX304" fmla="*/ 1098199 w 2097835"/>
              <a:gd name="connsiteY304" fmla="*/ 245691 h 270544"/>
              <a:gd name="connsiteX305" fmla="*/ 1097377 w 2097835"/>
              <a:gd name="connsiteY305" fmla="*/ 240957 h 270544"/>
              <a:gd name="connsiteX306" fmla="*/ 1097377 w 2097835"/>
              <a:gd name="connsiteY306" fmla="*/ 125252 h 270544"/>
              <a:gd name="connsiteX307" fmla="*/ 1097377 w 2097835"/>
              <a:gd name="connsiteY307" fmla="*/ 103058 h 270544"/>
              <a:gd name="connsiteX308" fmla="*/ 1096966 w 2097835"/>
              <a:gd name="connsiteY308" fmla="*/ 85894 h 270544"/>
              <a:gd name="connsiteX309" fmla="*/ 1097377 w 2097835"/>
              <a:gd name="connsiteY309" fmla="*/ 81456 h 270544"/>
              <a:gd name="connsiteX310" fmla="*/ 1101514 w 2097835"/>
              <a:gd name="connsiteY310" fmla="*/ 79976 h 270544"/>
              <a:gd name="connsiteX311" fmla="*/ 1120769 w 2097835"/>
              <a:gd name="connsiteY311" fmla="*/ 79976 h 270544"/>
              <a:gd name="connsiteX312" fmla="*/ 1123673 w 2097835"/>
              <a:gd name="connsiteY312" fmla="*/ 80569 h 270544"/>
              <a:gd name="connsiteX313" fmla="*/ 1124297 w 2097835"/>
              <a:gd name="connsiteY313" fmla="*/ 83823 h 270544"/>
              <a:gd name="connsiteX314" fmla="*/ 1124297 w 2097835"/>
              <a:gd name="connsiteY314" fmla="*/ 95956 h 270544"/>
              <a:gd name="connsiteX315" fmla="*/ 1135277 w 2097835"/>
              <a:gd name="connsiteY315" fmla="*/ 84119 h 270544"/>
              <a:gd name="connsiteX316" fmla="*/ 1148525 w 2097835"/>
              <a:gd name="connsiteY316" fmla="*/ 78794 h 270544"/>
              <a:gd name="connsiteX317" fmla="*/ 1167156 w 2097835"/>
              <a:gd name="connsiteY317" fmla="*/ 86190 h 270544"/>
              <a:gd name="connsiteX318" fmla="*/ 1180829 w 2097835"/>
              <a:gd name="connsiteY318" fmla="*/ 106017 h 270544"/>
              <a:gd name="connsiteX319" fmla="*/ 1187035 w 2097835"/>
              <a:gd name="connsiteY319" fmla="*/ 95364 h 270544"/>
              <a:gd name="connsiteX320" fmla="*/ 1194488 w 2097835"/>
              <a:gd name="connsiteY320" fmla="*/ 86488 h 270544"/>
              <a:gd name="connsiteX321" fmla="*/ 1203187 w 2097835"/>
              <a:gd name="connsiteY321" fmla="*/ 80272 h 270544"/>
              <a:gd name="connsiteX322" fmla="*/ 1212920 w 2097835"/>
              <a:gd name="connsiteY322" fmla="*/ 77905 h 270544"/>
              <a:gd name="connsiteX323" fmla="*/ 1229908 w 2097835"/>
              <a:gd name="connsiteY323" fmla="*/ 81752 h 270544"/>
              <a:gd name="connsiteX324" fmla="*/ 1242944 w 2097835"/>
              <a:gd name="connsiteY324" fmla="*/ 92997 h 270544"/>
              <a:gd name="connsiteX325" fmla="*/ 1251444 w 2097835"/>
              <a:gd name="connsiteY325" fmla="*/ 111344 h 270544"/>
              <a:gd name="connsiteX326" fmla="*/ 1254547 w 2097835"/>
              <a:gd name="connsiteY326" fmla="*/ 135906 h 270544"/>
              <a:gd name="connsiteX327" fmla="*/ 1254547 w 2097835"/>
              <a:gd name="connsiteY327" fmla="*/ 241253 h 270544"/>
              <a:gd name="connsiteX328" fmla="*/ 1253513 w 2097835"/>
              <a:gd name="connsiteY328" fmla="*/ 245987 h 270544"/>
              <a:gd name="connsiteX329" fmla="*/ 1250397 w 2097835"/>
              <a:gd name="connsiteY329" fmla="*/ 247171 h 270544"/>
              <a:gd name="connsiteX330" fmla="*/ 1343383 w 2097835"/>
              <a:gd name="connsiteY330" fmla="*/ 35589 h 270544"/>
              <a:gd name="connsiteX331" fmla="*/ 1342348 w 2097835"/>
              <a:gd name="connsiteY331" fmla="*/ 39140 h 270544"/>
              <a:gd name="connsiteX332" fmla="*/ 1339856 w 2097835"/>
              <a:gd name="connsiteY332" fmla="*/ 38252 h 270544"/>
              <a:gd name="connsiteX333" fmla="*/ 1334471 w 2097835"/>
              <a:gd name="connsiteY333" fmla="*/ 35885 h 270544"/>
              <a:gd name="connsiteX334" fmla="*/ 1328676 w 2097835"/>
              <a:gd name="connsiteY334" fmla="*/ 35885 h 270544"/>
              <a:gd name="connsiteX335" fmla="*/ 1321436 w 2097835"/>
              <a:gd name="connsiteY335" fmla="*/ 47130 h 270544"/>
              <a:gd name="connsiteX336" fmla="*/ 1320813 w 2097835"/>
              <a:gd name="connsiteY336" fmla="*/ 54231 h 270544"/>
              <a:gd name="connsiteX337" fmla="*/ 1320601 w 2097835"/>
              <a:gd name="connsiteY337" fmla="*/ 64885 h 270544"/>
              <a:gd name="connsiteX338" fmla="*/ 1320601 w 2097835"/>
              <a:gd name="connsiteY338" fmla="*/ 79680 h 270544"/>
              <a:gd name="connsiteX339" fmla="*/ 1337999 w 2097835"/>
              <a:gd name="connsiteY339" fmla="*/ 79680 h 270544"/>
              <a:gd name="connsiteX340" fmla="*/ 1341102 w 2097835"/>
              <a:gd name="connsiteY340" fmla="*/ 81161 h 270544"/>
              <a:gd name="connsiteX341" fmla="*/ 1341924 w 2097835"/>
              <a:gd name="connsiteY341" fmla="*/ 85599 h 270544"/>
              <a:gd name="connsiteX342" fmla="*/ 1341924 w 2097835"/>
              <a:gd name="connsiteY342" fmla="*/ 110161 h 270544"/>
              <a:gd name="connsiteX343" fmla="*/ 1341102 w 2097835"/>
              <a:gd name="connsiteY343" fmla="*/ 114895 h 270544"/>
              <a:gd name="connsiteX344" fmla="*/ 1337999 w 2097835"/>
              <a:gd name="connsiteY344" fmla="*/ 116080 h 270544"/>
              <a:gd name="connsiteX345" fmla="*/ 1320601 w 2097835"/>
              <a:gd name="connsiteY345" fmla="*/ 116080 h 270544"/>
              <a:gd name="connsiteX346" fmla="*/ 1320601 w 2097835"/>
              <a:gd name="connsiteY346" fmla="*/ 241253 h 270544"/>
              <a:gd name="connsiteX347" fmla="*/ 1319566 w 2097835"/>
              <a:gd name="connsiteY347" fmla="*/ 245987 h 270544"/>
              <a:gd name="connsiteX348" fmla="*/ 1316662 w 2097835"/>
              <a:gd name="connsiteY348" fmla="*/ 247171 h 270544"/>
              <a:gd name="connsiteX349" fmla="*/ 1297407 w 2097835"/>
              <a:gd name="connsiteY349" fmla="*/ 247171 h 270544"/>
              <a:gd name="connsiteX350" fmla="*/ 1294304 w 2097835"/>
              <a:gd name="connsiteY350" fmla="*/ 245987 h 270544"/>
              <a:gd name="connsiteX351" fmla="*/ 1293468 w 2097835"/>
              <a:gd name="connsiteY351" fmla="*/ 241253 h 270544"/>
              <a:gd name="connsiteX352" fmla="*/ 1293468 w 2097835"/>
              <a:gd name="connsiteY352" fmla="*/ 116080 h 270544"/>
              <a:gd name="connsiteX353" fmla="*/ 1278974 w 2097835"/>
              <a:gd name="connsiteY353" fmla="*/ 116080 h 270544"/>
              <a:gd name="connsiteX354" fmla="*/ 1275048 w 2097835"/>
              <a:gd name="connsiteY354" fmla="*/ 110161 h 270544"/>
              <a:gd name="connsiteX355" fmla="*/ 1275048 w 2097835"/>
              <a:gd name="connsiteY355" fmla="*/ 85599 h 270544"/>
              <a:gd name="connsiteX356" fmla="*/ 1278974 w 2097835"/>
              <a:gd name="connsiteY356" fmla="*/ 79680 h 270544"/>
              <a:gd name="connsiteX357" fmla="*/ 1293468 w 2097835"/>
              <a:gd name="connsiteY357" fmla="*/ 79680 h 270544"/>
              <a:gd name="connsiteX358" fmla="*/ 1293468 w 2097835"/>
              <a:gd name="connsiteY358" fmla="*/ 66957 h 270544"/>
              <a:gd name="connsiteX359" fmla="*/ 1294715 w 2097835"/>
              <a:gd name="connsiteY359" fmla="*/ 42394 h 270544"/>
              <a:gd name="connsiteX360" fmla="*/ 1299688 w 2097835"/>
              <a:gd name="connsiteY360" fmla="*/ 21088 h 270544"/>
              <a:gd name="connsiteX361" fmla="*/ 1309621 w 2097835"/>
              <a:gd name="connsiteY361" fmla="*/ 6293 h 270544"/>
              <a:gd name="connsiteX362" fmla="*/ 1325984 w 2097835"/>
              <a:gd name="connsiteY362" fmla="*/ 79 h 270544"/>
              <a:gd name="connsiteX363" fmla="*/ 1335095 w 2097835"/>
              <a:gd name="connsiteY363" fmla="*/ 670 h 270544"/>
              <a:gd name="connsiteX364" fmla="*/ 1342348 w 2097835"/>
              <a:gd name="connsiteY364" fmla="*/ 3037 h 270544"/>
              <a:gd name="connsiteX365" fmla="*/ 1344205 w 2097835"/>
              <a:gd name="connsiteY365" fmla="*/ 5108 h 270544"/>
              <a:gd name="connsiteX366" fmla="*/ 1344417 w 2097835"/>
              <a:gd name="connsiteY366" fmla="*/ 8364 h 270544"/>
              <a:gd name="connsiteX367" fmla="*/ 1452296 w 2097835"/>
              <a:gd name="connsiteY367" fmla="*/ 169937 h 270544"/>
              <a:gd name="connsiteX368" fmla="*/ 1451063 w 2097835"/>
              <a:gd name="connsiteY368" fmla="*/ 175559 h 270544"/>
              <a:gd name="connsiteX369" fmla="*/ 1447747 w 2097835"/>
              <a:gd name="connsiteY369" fmla="*/ 177335 h 270544"/>
              <a:gd name="connsiteX370" fmla="*/ 1382927 w 2097835"/>
              <a:gd name="connsiteY370" fmla="*/ 177335 h 270544"/>
              <a:gd name="connsiteX371" fmla="*/ 1391627 w 2097835"/>
              <a:gd name="connsiteY371" fmla="*/ 206631 h 270544"/>
              <a:gd name="connsiteX372" fmla="*/ 1409224 w 2097835"/>
              <a:gd name="connsiteY372" fmla="*/ 216693 h 270544"/>
              <a:gd name="connsiteX373" fmla="*/ 1425801 w 2097835"/>
              <a:gd name="connsiteY373" fmla="*/ 214028 h 270544"/>
              <a:gd name="connsiteX374" fmla="*/ 1439671 w 2097835"/>
              <a:gd name="connsiteY374" fmla="*/ 204856 h 270544"/>
              <a:gd name="connsiteX375" fmla="*/ 1443597 w 2097835"/>
              <a:gd name="connsiteY375" fmla="*/ 203376 h 270544"/>
              <a:gd name="connsiteX376" fmla="*/ 1444631 w 2097835"/>
              <a:gd name="connsiteY376" fmla="*/ 209590 h 270544"/>
              <a:gd name="connsiteX377" fmla="*/ 1444631 w 2097835"/>
              <a:gd name="connsiteY377" fmla="*/ 231783 h 270544"/>
              <a:gd name="connsiteX378" fmla="*/ 1444021 w 2097835"/>
              <a:gd name="connsiteY378" fmla="*/ 236222 h 270544"/>
              <a:gd name="connsiteX379" fmla="*/ 1441740 w 2097835"/>
              <a:gd name="connsiteY379" fmla="*/ 239477 h 270544"/>
              <a:gd name="connsiteX380" fmla="*/ 1426410 w 2097835"/>
              <a:gd name="connsiteY380" fmla="*/ 248356 h 270544"/>
              <a:gd name="connsiteX381" fmla="*/ 1408402 w 2097835"/>
              <a:gd name="connsiteY381" fmla="*/ 251314 h 270544"/>
              <a:gd name="connsiteX382" fmla="*/ 1369057 w 2097835"/>
              <a:gd name="connsiteY382" fmla="*/ 228529 h 270544"/>
              <a:gd name="connsiteX383" fmla="*/ 1354774 w 2097835"/>
              <a:gd name="connsiteY383" fmla="*/ 163723 h 270544"/>
              <a:gd name="connsiteX384" fmla="*/ 1357665 w 2097835"/>
              <a:gd name="connsiteY384" fmla="*/ 132355 h 270544"/>
              <a:gd name="connsiteX385" fmla="*/ 1366988 w 2097835"/>
              <a:gd name="connsiteY385" fmla="*/ 104243 h 270544"/>
              <a:gd name="connsiteX386" fmla="*/ 1382729 w 2097835"/>
              <a:gd name="connsiteY386" fmla="*/ 83823 h 270544"/>
              <a:gd name="connsiteX387" fmla="*/ 1404875 w 2097835"/>
              <a:gd name="connsiteY387" fmla="*/ 75833 h 270544"/>
              <a:gd name="connsiteX388" fmla="*/ 1426835 w 2097835"/>
              <a:gd name="connsiteY388" fmla="*/ 82641 h 270544"/>
              <a:gd name="connsiteX389" fmla="*/ 1441528 w 2097835"/>
              <a:gd name="connsiteY389" fmla="*/ 100987 h 270544"/>
              <a:gd name="connsiteX390" fmla="*/ 1449816 w 2097835"/>
              <a:gd name="connsiteY390" fmla="*/ 127916 h 270544"/>
              <a:gd name="connsiteX391" fmla="*/ 1452296 w 2097835"/>
              <a:gd name="connsiteY391" fmla="*/ 160171 h 270544"/>
              <a:gd name="connsiteX392" fmla="*/ 1405498 w 2097835"/>
              <a:gd name="connsiteY392" fmla="*/ 110161 h 270544"/>
              <a:gd name="connsiteX393" fmla="*/ 1397422 w 2097835"/>
              <a:gd name="connsiteY393" fmla="*/ 113120 h 270544"/>
              <a:gd name="connsiteX394" fmla="*/ 1390804 w 2097835"/>
              <a:gd name="connsiteY394" fmla="*/ 120814 h 270544"/>
              <a:gd name="connsiteX395" fmla="*/ 1386030 w 2097835"/>
              <a:gd name="connsiteY395" fmla="*/ 131764 h 270544"/>
              <a:gd name="connsiteX396" fmla="*/ 1383338 w 2097835"/>
              <a:gd name="connsiteY396" fmla="*/ 144783 h 270544"/>
              <a:gd name="connsiteX397" fmla="*/ 1425377 w 2097835"/>
              <a:gd name="connsiteY397" fmla="*/ 144783 h 270544"/>
              <a:gd name="connsiteX398" fmla="*/ 1423931 w 2097835"/>
              <a:gd name="connsiteY398" fmla="*/ 132650 h 270544"/>
              <a:gd name="connsiteX399" fmla="*/ 1420205 w 2097835"/>
              <a:gd name="connsiteY399" fmla="*/ 121701 h 270544"/>
              <a:gd name="connsiteX400" fmla="*/ 1414197 w 2097835"/>
              <a:gd name="connsiteY400" fmla="*/ 113415 h 270544"/>
              <a:gd name="connsiteX401" fmla="*/ 1405498 w 2097835"/>
              <a:gd name="connsiteY401" fmla="*/ 110161 h 270544"/>
              <a:gd name="connsiteX402" fmla="*/ 1530364 w 2097835"/>
              <a:gd name="connsiteY402" fmla="*/ 116967 h 270544"/>
              <a:gd name="connsiteX403" fmla="*/ 1523124 w 2097835"/>
              <a:gd name="connsiteY403" fmla="*/ 114304 h 270544"/>
              <a:gd name="connsiteX404" fmla="*/ 1517315 w 2097835"/>
              <a:gd name="connsiteY404" fmla="*/ 114895 h 270544"/>
              <a:gd name="connsiteX405" fmla="*/ 1509239 w 2097835"/>
              <a:gd name="connsiteY405" fmla="*/ 122589 h 270544"/>
              <a:gd name="connsiteX406" fmla="*/ 1504691 w 2097835"/>
              <a:gd name="connsiteY406" fmla="*/ 135017 h 270544"/>
              <a:gd name="connsiteX407" fmla="*/ 1502821 w 2097835"/>
              <a:gd name="connsiteY407" fmla="*/ 149814 h 270544"/>
              <a:gd name="connsiteX408" fmla="*/ 1502410 w 2097835"/>
              <a:gd name="connsiteY408" fmla="*/ 164609 h 270544"/>
              <a:gd name="connsiteX409" fmla="*/ 1502410 w 2097835"/>
              <a:gd name="connsiteY409" fmla="*/ 240957 h 270544"/>
              <a:gd name="connsiteX410" fmla="*/ 1501587 w 2097835"/>
              <a:gd name="connsiteY410" fmla="*/ 245691 h 270544"/>
              <a:gd name="connsiteX411" fmla="*/ 1498683 w 2097835"/>
              <a:gd name="connsiteY411" fmla="*/ 247171 h 270544"/>
              <a:gd name="connsiteX412" fmla="*/ 1478805 w 2097835"/>
              <a:gd name="connsiteY412" fmla="*/ 247171 h 270544"/>
              <a:gd name="connsiteX413" fmla="*/ 1475901 w 2097835"/>
              <a:gd name="connsiteY413" fmla="*/ 245989 h 270544"/>
              <a:gd name="connsiteX414" fmla="*/ 1475291 w 2097835"/>
              <a:gd name="connsiteY414" fmla="*/ 240662 h 270544"/>
              <a:gd name="connsiteX415" fmla="*/ 1475291 w 2097835"/>
              <a:gd name="connsiteY415" fmla="*/ 123476 h 270544"/>
              <a:gd name="connsiteX416" fmla="*/ 1475079 w 2097835"/>
              <a:gd name="connsiteY416" fmla="*/ 103650 h 270544"/>
              <a:gd name="connsiteX417" fmla="*/ 1474867 w 2097835"/>
              <a:gd name="connsiteY417" fmla="*/ 86488 h 270544"/>
              <a:gd name="connsiteX418" fmla="*/ 1475702 w 2097835"/>
              <a:gd name="connsiteY418" fmla="*/ 81456 h 270544"/>
              <a:gd name="connsiteX419" fmla="*/ 1478805 w 2097835"/>
              <a:gd name="connsiteY419" fmla="*/ 80274 h 270544"/>
              <a:gd name="connsiteX420" fmla="*/ 1498683 w 2097835"/>
              <a:gd name="connsiteY420" fmla="*/ 80274 h 270544"/>
              <a:gd name="connsiteX421" fmla="*/ 1501786 w 2097835"/>
              <a:gd name="connsiteY421" fmla="*/ 85008 h 270544"/>
              <a:gd name="connsiteX422" fmla="*/ 1501786 w 2097835"/>
              <a:gd name="connsiteY422" fmla="*/ 96253 h 270544"/>
              <a:gd name="connsiteX423" fmla="*/ 1508629 w 2097835"/>
              <a:gd name="connsiteY423" fmla="*/ 85303 h 270544"/>
              <a:gd name="connsiteX424" fmla="*/ 1517315 w 2097835"/>
              <a:gd name="connsiteY424" fmla="*/ 78794 h 270544"/>
              <a:gd name="connsiteX425" fmla="*/ 1525816 w 2097835"/>
              <a:gd name="connsiteY425" fmla="*/ 78200 h 270544"/>
              <a:gd name="connsiteX426" fmla="*/ 1532433 w 2097835"/>
              <a:gd name="connsiteY426" fmla="*/ 80865 h 270544"/>
              <a:gd name="connsiteX427" fmla="*/ 1533680 w 2097835"/>
              <a:gd name="connsiteY427" fmla="*/ 83232 h 270544"/>
              <a:gd name="connsiteX428" fmla="*/ 1534091 w 2097835"/>
              <a:gd name="connsiteY428" fmla="*/ 86488 h 270544"/>
              <a:gd name="connsiteX429" fmla="*/ 1534091 w 2097835"/>
              <a:gd name="connsiteY429" fmla="*/ 112233 h 270544"/>
              <a:gd name="connsiteX430" fmla="*/ 1533269 w 2097835"/>
              <a:gd name="connsiteY430" fmla="*/ 116967 h 270544"/>
              <a:gd name="connsiteX431" fmla="*/ 1530364 w 2097835"/>
              <a:gd name="connsiteY431" fmla="*/ 116967 h 270544"/>
              <a:gd name="connsiteX432" fmla="*/ 1604905 w 2097835"/>
              <a:gd name="connsiteY432" fmla="*/ 121701 h 270544"/>
              <a:gd name="connsiteX433" fmla="*/ 1603260 w 2097835"/>
              <a:gd name="connsiteY433" fmla="*/ 120814 h 270544"/>
              <a:gd name="connsiteX434" fmla="*/ 1602425 w 2097835"/>
              <a:gd name="connsiteY434" fmla="*/ 118151 h 270544"/>
              <a:gd name="connsiteX435" fmla="*/ 1602425 w 2097835"/>
              <a:gd name="connsiteY435" fmla="*/ 90926 h 270544"/>
              <a:gd name="connsiteX436" fmla="*/ 1603048 w 2097835"/>
              <a:gd name="connsiteY436" fmla="*/ 88855 h 270544"/>
              <a:gd name="connsiteX437" fmla="*/ 1603671 w 2097835"/>
              <a:gd name="connsiteY437" fmla="*/ 87966 h 270544"/>
              <a:gd name="connsiteX438" fmla="*/ 1604493 w 2097835"/>
              <a:gd name="connsiteY438" fmla="*/ 87375 h 270544"/>
              <a:gd name="connsiteX439" fmla="*/ 1604905 w 2097835"/>
              <a:gd name="connsiteY439" fmla="*/ 87375 h 270544"/>
              <a:gd name="connsiteX440" fmla="*/ 1716311 w 2097835"/>
              <a:gd name="connsiteY440" fmla="*/ 87375 h 270544"/>
              <a:gd name="connsiteX441" fmla="*/ 1717345 w 2097835"/>
              <a:gd name="connsiteY441" fmla="*/ 87966 h 270544"/>
              <a:gd name="connsiteX442" fmla="*/ 1717557 w 2097835"/>
              <a:gd name="connsiteY442" fmla="*/ 88261 h 270544"/>
              <a:gd name="connsiteX443" fmla="*/ 1717968 w 2097835"/>
              <a:gd name="connsiteY443" fmla="*/ 88261 h 270544"/>
              <a:gd name="connsiteX444" fmla="*/ 1718380 w 2097835"/>
              <a:gd name="connsiteY444" fmla="*/ 89150 h 270544"/>
              <a:gd name="connsiteX445" fmla="*/ 1718592 w 2097835"/>
              <a:gd name="connsiteY445" fmla="*/ 89742 h 270544"/>
              <a:gd name="connsiteX446" fmla="*/ 1718804 w 2097835"/>
              <a:gd name="connsiteY446" fmla="*/ 90926 h 270544"/>
              <a:gd name="connsiteX447" fmla="*/ 1718804 w 2097835"/>
              <a:gd name="connsiteY447" fmla="*/ 118151 h 270544"/>
              <a:gd name="connsiteX448" fmla="*/ 1718804 w 2097835"/>
              <a:gd name="connsiteY448" fmla="*/ 118742 h 270544"/>
              <a:gd name="connsiteX449" fmla="*/ 1718592 w 2097835"/>
              <a:gd name="connsiteY449" fmla="*/ 119334 h 270544"/>
              <a:gd name="connsiteX450" fmla="*/ 1718380 w 2097835"/>
              <a:gd name="connsiteY450" fmla="*/ 119927 h 270544"/>
              <a:gd name="connsiteX451" fmla="*/ 1717345 w 2097835"/>
              <a:gd name="connsiteY451" fmla="*/ 121405 h 270544"/>
              <a:gd name="connsiteX452" fmla="*/ 1716934 w 2097835"/>
              <a:gd name="connsiteY452" fmla="*/ 121701 h 270544"/>
              <a:gd name="connsiteX453" fmla="*/ 1716722 w 2097835"/>
              <a:gd name="connsiteY453" fmla="*/ 121701 h 270544"/>
              <a:gd name="connsiteX454" fmla="*/ 1716311 w 2097835"/>
              <a:gd name="connsiteY454" fmla="*/ 121701 h 270544"/>
              <a:gd name="connsiteX455" fmla="*/ 1604905 w 2097835"/>
              <a:gd name="connsiteY455" fmla="*/ 181773 h 270544"/>
              <a:gd name="connsiteX456" fmla="*/ 1603671 w 2097835"/>
              <a:gd name="connsiteY456" fmla="*/ 181182 h 270544"/>
              <a:gd name="connsiteX457" fmla="*/ 1603260 w 2097835"/>
              <a:gd name="connsiteY457" fmla="*/ 180886 h 270544"/>
              <a:gd name="connsiteX458" fmla="*/ 1603048 w 2097835"/>
              <a:gd name="connsiteY458" fmla="*/ 180589 h 270544"/>
              <a:gd name="connsiteX459" fmla="*/ 1602425 w 2097835"/>
              <a:gd name="connsiteY459" fmla="*/ 178222 h 270544"/>
              <a:gd name="connsiteX460" fmla="*/ 1602425 w 2097835"/>
              <a:gd name="connsiteY460" fmla="*/ 150997 h 270544"/>
              <a:gd name="connsiteX461" fmla="*/ 1602425 w 2097835"/>
              <a:gd name="connsiteY461" fmla="*/ 150406 h 270544"/>
              <a:gd name="connsiteX462" fmla="*/ 1602836 w 2097835"/>
              <a:gd name="connsiteY462" fmla="*/ 149221 h 270544"/>
              <a:gd name="connsiteX463" fmla="*/ 1603260 w 2097835"/>
              <a:gd name="connsiteY463" fmla="*/ 148334 h 270544"/>
              <a:gd name="connsiteX464" fmla="*/ 1604493 w 2097835"/>
              <a:gd name="connsiteY464" fmla="*/ 147447 h 270544"/>
              <a:gd name="connsiteX465" fmla="*/ 1604905 w 2097835"/>
              <a:gd name="connsiteY465" fmla="*/ 147447 h 270544"/>
              <a:gd name="connsiteX466" fmla="*/ 1716311 w 2097835"/>
              <a:gd name="connsiteY466" fmla="*/ 147447 h 270544"/>
              <a:gd name="connsiteX467" fmla="*/ 1718393 w 2097835"/>
              <a:gd name="connsiteY467" fmla="*/ 149221 h 270544"/>
              <a:gd name="connsiteX468" fmla="*/ 1718804 w 2097835"/>
              <a:gd name="connsiteY468" fmla="*/ 150406 h 270544"/>
              <a:gd name="connsiteX469" fmla="*/ 1718804 w 2097835"/>
              <a:gd name="connsiteY469" fmla="*/ 150997 h 270544"/>
              <a:gd name="connsiteX470" fmla="*/ 1718804 w 2097835"/>
              <a:gd name="connsiteY470" fmla="*/ 178222 h 270544"/>
              <a:gd name="connsiteX471" fmla="*/ 1718181 w 2097835"/>
              <a:gd name="connsiteY471" fmla="*/ 180589 h 270544"/>
              <a:gd name="connsiteX472" fmla="*/ 1716311 w 2097835"/>
              <a:gd name="connsiteY472" fmla="*/ 181773 h 270544"/>
              <a:gd name="connsiteX473" fmla="*/ 1847808 w 2097835"/>
              <a:gd name="connsiteY473" fmla="*/ 248356 h 270544"/>
              <a:gd name="connsiteX474" fmla="*/ 1844705 w 2097835"/>
              <a:gd name="connsiteY474" fmla="*/ 246876 h 270544"/>
              <a:gd name="connsiteX475" fmla="*/ 1843869 w 2097835"/>
              <a:gd name="connsiteY475" fmla="*/ 242142 h 270544"/>
              <a:gd name="connsiteX476" fmla="*/ 1843869 w 2097835"/>
              <a:gd name="connsiteY476" fmla="*/ 73466 h 270544"/>
              <a:gd name="connsiteX477" fmla="*/ 1831244 w 2097835"/>
              <a:gd name="connsiteY477" fmla="*/ 90630 h 270544"/>
              <a:gd name="connsiteX478" fmla="*/ 1826059 w 2097835"/>
              <a:gd name="connsiteY478" fmla="*/ 91517 h 270544"/>
              <a:gd name="connsiteX479" fmla="*/ 1813846 w 2097835"/>
              <a:gd name="connsiteY479" fmla="*/ 71691 h 270544"/>
              <a:gd name="connsiteX480" fmla="*/ 1813024 w 2097835"/>
              <a:gd name="connsiteY480" fmla="*/ 68139 h 270544"/>
              <a:gd name="connsiteX481" fmla="*/ 1815503 w 2097835"/>
              <a:gd name="connsiteY481" fmla="*/ 63997 h 270544"/>
              <a:gd name="connsiteX482" fmla="*/ 1847397 w 2097835"/>
              <a:gd name="connsiteY482" fmla="*/ 21385 h 270544"/>
              <a:gd name="connsiteX483" fmla="*/ 1852357 w 2097835"/>
              <a:gd name="connsiteY483" fmla="*/ 18721 h 270544"/>
              <a:gd name="connsiteX484" fmla="*/ 1866028 w 2097835"/>
              <a:gd name="connsiteY484" fmla="*/ 18721 h 270544"/>
              <a:gd name="connsiteX485" fmla="*/ 1871412 w 2097835"/>
              <a:gd name="connsiteY485" fmla="*/ 20201 h 270544"/>
              <a:gd name="connsiteX486" fmla="*/ 1872234 w 2097835"/>
              <a:gd name="connsiteY486" fmla="*/ 29079 h 270544"/>
              <a:gd name="connsiteX487" fmla="*/ 1872234 w 2097835"/>
              <a:gd name="connsiteY487" fmla="*/ 242142 h 270544"/>
              <a:gd name="connsiteX488" fmla="*/ 1871412 w 2097835"/>
              <a:gd name="connsiteY488" fmla="*/ 246876 h 270544"/>
              <a:gd name="connsiteX489" fmla="*/ 1868310 w 2097835"/>
              <a:gd name="connsiteY489" fmla="*/ 248356 h 270544"/>
              <a:gd name="connsiteX490" fmla="*/ 1949268 w 2097835"/>
              <a:gd name="connsiteY490" fmla="*/ 270549 h 270544"/>
              <a:gd name="connsiteX491" fmla="*/ 1936020 w 2097835"/>
              <a:gd name="connsiteY491" fmla="*/ 262855 h 270544"/>
              <a:gd name="connsiteX492" fmla="*/ 1930636 w 2097835"/>
              <a:gd name="connsiteY492" fmla="*/ 243916 h 270544"/>
              <a:gd name="connsiteX493" fmla="*/ 1936020 w 2097835"/>
              <a:gd name="connsiteY493" fmla="*/ 224978 h 270544"/>
              <a:gd name="connsiteX494" fmla="*/ 1949268 w 2097835"/>
              <a:gd name="connsiteY494" fmla="*/ 217284 h 270544"/>
              <a:gd name="connsiteX495" fmla="*/ 1962529 w 2097835"/>
              <a:gd name="connsiteY495" fmla="*/ 224978 h 270544"/>
              <a:gd name="connsiteX496" fmla="*/ 1967913 w 2097835"/>
              <a:gd name="connsiteY496" fmla="*/ 243916 h 270544"/>
              <a:gd name="connsiteX497" fmla="*/ 1962529 w 2097835"/>
              <a:gd name="connsiteY497" fmla="*/ 262855 h 270544"/>
              <a:gd name="connsiteX498" fmla="*/ 1949268 w 2097835"/>
              <a:gd name="connsiteY498" fmla="*/ 270549 h 270544"/>
              <a:gd name="connsiteX499" fmla="*/ 2044734 w 2097835"/>
              <a:gd name="connsiteY499" fmla="*/ 251610 h 270544"/>
              <a:gd name="connsiteX500" fmla="*/ 2020705 w 2097835"/>
              <a:gd name="connsiteY500" fmla="*/ 243029 h 270544"/>
              <a:gd name="connsiteX501" fmla="*/ 2003943 w 2097835"/>
              <a:gd name="connsiteY501" fmla="*/ 219355 h 270544"/>
              <a:gd name="connsiteX502" fmla="*/ 1994409 w 2097835"/>
              <a:gd name="connsiteY502" fmla="*/ 182365 h 270544"/>
              <a:gd name="connsiteX503" fmla="*/ 1991306 w 2097835"/>
              <a:gd name="connsiteY503" fmla="*/ 133835 h 270544"/>
              <a:gd name="connsiteX504" fmla="*/ 1992141 w 2097835"/>
              <a:gd name="connsiteY504" fmla="*/ 108681 h 270544"/>
              <a:gd name="connsiteX505" fmla="*/ 1995032 w 2097835"/>
              <a:gd name="connsiteY505" fmla="*/ 82345 h 270544"/>
              <a:gd name="connsiteX506" fmla="*/ 2001039 w 2097835"/>
              <a:gd name="connsiteY506" fmla="*/ 57487 h 270544"/>
              <a:gd name="connsiteX507" fmla="*/ 2010773 w 2097835"/>
              <a:gd name="connsiteY507" fmla="*/ 36180 h 270544"/>
              <a:gd name="connsiteX508" fmla="*/ 2025055 w 2097835"/>
              <a:gd name="connsiteY508" fmla="*/ 21681 h 270544"/>
              <a:gd name="connsiteX509" fmla="*/ 2044734 w 2097835"/>
              <a:gd name="connsiteY509" fmla="*/ 16058 h 270544"/>
              <a:gd name="connsiteX510" fmla="*/ 2064202 w 2097835"/>
              <a:gd name="connsiteY510" fmla="*/ 21681 h 270544"/>
              <a:gd name="connsiteX511" fmla="*/ 2078272 w 2097835"/>
              <a:gd name="connsiteY511" fmla="*/ 36180 h 270544"/>
              <a:gd name="connsiteX512" fmla="*/ 2088005 w 2097835"/>
              <a:gd name="connsiteY512" fmla="*/ 57487 h 270544"/>
              <a:gd name="connsiteX513" fmla="*/ 2093813 w 2097835"/>
              <a:gd name="connsiteY513" fmla="*/ 82641 h 270544"/>
              <a:gd name="connsiteX514" fmla="*/ 2096917 w 2097835"/>
              <a:gd name="connsiteY514" fmla="*/ 108977 h 270544"/>
              <a:gd name="connsiteX515" fmla="*/ 2097739 w 2097835"/>
              <a:gd name="connsiteY515" fmla="*/ 133835 h 270544"/>
              <a:gd name="connsiteX516" fmla="*/ 2094636 w 2097835"/>
              <a:gd name="connsiteY516" fmla="*/ 182069 h 270544"/>
              <a:gd name="connsiteX517" fmla="*/ 2084902 w 2097835"/>
              <a:gd name="connsiteY517" fmla="*/ 219355 h 270544"/>
              <a:gd name="connsiteX518" fmla="*/ 2068552 w 2097835"/>
              <a:gd name="connsiteY518" fmla="*/ 243029 h 270544"/>
              <a:gd name="connsiteX519" fmla="*/ 2044734 w 2097835"/>
              <a:gd name="connsiteY519" fmla="*/ 251610 h 270544"/>
              <a:gd name="connsiteX520" fmla="*/ 2044734 w 2097835"/>
              <a:gd name="connsiteY520" fmla="*/ 54527 h 270544"/>
              <a:gd name="connsiteX521" fmla="*/ 2035001 w 2097835"/>
              <a:gd name="connsiteY521" fmla="*/ 58374 h 270544"/>
              <a:gd name="connsiteX522" fmla="*/ 2026925 w 2097835"/>
              <a:gd name="connsiteY522" fmla="*/ 71691 h 270544"/>
              <a:gd name="connsiteX523" fmla="*/ 2021541 w 2097835"/>
              <a:gd name="connsiteY523" fmla="*/ 96253 h 270544"/>
              <a:gd name="connsiteX524" fmla="*/ 2019671 w 2097835"/>
              <a:gd name="connsiteY524" fmla="*/ 133835 h 270544"/>
              <a:gd name="connsiteX525" fmla="*/ 2021541 w 2097835"/>
              <a:gd name="connsiteY525" fmla="*/ 172008 h 270544"/>
              <a:gd name="connsiteX526" fmla="*/ 2026925 w 2097835"/>
              <a:gd name="connsiteY526" fmla="*/ 196273 h 270544"/>
              <a:gd name="connsiteX527" fmla="*/ 2035001 w 2097835"/>
              <a:gd name="connsiteY527" fmla="*/ 209294 h 270544"/>
              <a:gd name="connsiteX528" fmla="*/ 2044734 w 2097835"/>
              <a:gd name="connsiteY528" fmla="*/ 213141 h 270544"/>
              <a:gd name="connsiteX529" fmla="*/ 2054468 w 2097835"/>
              <a:gd name="connsiteY529" fmla="*/ 209294 h 270544"/>
              <a:gd name="connsiteX530" fmla="*/ 2062332 w 2097835"/>
              <a:gd name="connsiteY530" fmla="*/ 196273 h 270544"/>
              <a:gd name="connsiteX531" fmla="*/ 2067716 w 2097835"/>
              <a:gd name="connsiteY531" fmla="*/ 172008 h 270544"/>
              <a:gd name="connsiteX532" fmla="*/ 2069785 w 2097835"/>
              <a:gd name="connsiteY532" fmla="*/ 133835 h 270544"/>
              <a:gd name="connsiteX533" fmla="*/ 2067716 w 2097835"/>
              <a:gd name="connsiteY533" fmla="*/ 96253 h 270544"/>
              <a:gd name="connsiteX534" fmla="*/ 2062332 w 2097835"/>
              <a:gd name="connsiteY534" fmla="*/ 71691 h 270544"/>
              <a:gd name="connsiteX535" fmla="*/ 2054468 w 2097835"/>
              <a:gd name="connsiteY535" fmla="*/ 58374 h 270544"/>
              <a:gd name="connsiteX536" fmla="*/ 2044734 w 2097835"/>
              <a:gd name="connsiteY536" fmla="*/ 54527 h 27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</a:cxnLst>
            <a:rect l="l" t="t" r="r" b="b"/>
            <a:pathLst>
              <a:path w="2097835" h="270544">
                <a:moveTo>
                  <a:pt x="140710" y="247171"/>
                </a:moveTo>
                <a:cubicBezTo>
                  <a:pt x="138906" y="247171"/>
                  <a:pt x="137805" y="246777"/>
                  <a:pt x="137395" y="245987"/>
                </a:cubicBezTo>
                <a:cubicBezTo>
                  <a:pt x="136984" y="245396"/>
                  <a:pt x="136771" y="243916"/>
                  <a:pt x="136771" y="241549"/>
                </a:cubicBezTo>
                <a:lnTo>
                  <a:pt x="136771" y="92997"/>
                </a:lnTo>
                <a:lnTo>
                  <a:pt x="96391" y="240662"/>
                </a:lnTo>
                <a:cubicBezTo>
                  <a:pt x="95702" y="242832"/>
                  <a:pt x="95078" y="244213"/>
                  <a:pt x="94534" y="244804"/>
                </a:cubicBezTo>
                <a:cubicBezTo>
                  <a:pt x="93978" y="245396"/>
                  <a:pt x="92943" y="245691"/>
                  <a:pt x="91418" y="245691"/>
                </a:cubicBezTo>
                <a:lnTo>
                  <a:pt x="73410" y="245691"/>
                </a:lnTo>
                <a:cubicBezTo>
                  <a:pt x="71885" y="245691"/>
                  <a:pt x="70784" y="245396"/>
                  <a:pt x="70095" y="244804"/>
                </a:cubicBezTo>
                <a:cubicBezTo>
                  <a:pt x="69538" y="244213"/>
                  <a:pt x="68994" y="242832"/>
                  <a:pt x="68437" y="240662"/>
                </a:cubicBezTo>
                <a:lnTo>
                  <a:pt x="28057" y="92997"/>
                </a:lnTo>
                <a:lnTo>
                  <a:pt x="28057" y="241549"/>
                </a:lnTo>
                <a:cubicBezTo>
                  <a:pt x="28057" y="243916"/>
                  <a:pt x="27858" y="245396"/>
                  <a:pt x="27433" y="245987"/>
                </a:cubicBezTo>
                <a:cubicBezTo>
                  <a:pt x="27022" y="246777"/>
                  <a:pt x="25922" y="247171"/>
                  <a:pt x="24132" y="247171"/>
                </a:cubicBezTo>
                <a:lnTo>
                  <a:pt x="3829" y="247171"/>
                </a:lnTo>
                <a:cubicBezTo>
                  <a:pt x="2039" y="247171"/>
                  <a:pt x="938" y="246777"/>
                  <a:pt x="514" y="245987"/>
                </a:cubicBezTo>
                <a:cubicBezTo>
                  <a:pt x="103" y="245396"/>
                  <a:pt x="-96" y="243916"/>
                  <a:pt x="-96" y="241549"/>
                </a:cubicBezTo>
                <a:lnTo>
                  <a:pt x="-96" y="28191"/>
                </a:lnTo>
                <a:cubicBezTo>
                  <a:pt x="-96" y="24048"/>
                  <a:pt x="169" y="21582"/>
                  <a:pt x="726" y="20792"/>
                </a:cubicBezTo>
                <a:cubicBezTo>
                  <a:pt x="1416" y="19807"/>
                  <a:pt x="3140" y="19314"/>
                  <a:pt x="5898" y="19314"/>
                </a:cubicBezTo>
                <a:lnTo>
                  <a:pt x="29091" y="19314"/>
                </a:lnTo>
                <a:cubicBezTo>
                  <a:pt x="30338" y="19314"/>
                  <a:pt x="31306" y="19610"/>
                  <a:pt x="31995" y="20201"/>
                </a:cubicBezTo>
                <a:cubicBezTo>
                  <a:pt x="32685" y="20792"/>
                  <a:pt x="33309" y="22075"/>
                  <a:pt x="33852" y="24048"/>
                </a:cubicBezTo>
                <a:lnTo>
                  <a:pt x="82308" y="195977"/>
                </a:lnTo>
                <a:lnTo>
                  <a:pt x="130977" y="24048"/>
                </a:lnTo>
                <a:cubicBezTo>
                  <a:pt x="131798" y="20891"/>
                  <a:pt x="133522" y="19314"/>
                  <a:pt x="136148" y="19314"/>
                </a:cubicBezTo>
                <a:lnTo>
                  <a:pt x="158718" y="19314"/>
                </a:lnTo>
                <a:cubicBezTo>
                  <a:pt x="161623" y="19314"/>
                  <a:pt x="163347" y="19807"/>
                  <a:pt x="163903" y="20792"/>
                </a:cubicBezTo>
                <a:cubicBezTo>
                  <a:pt x="164593" y="21582"/>
                  <a:pt x="164938" y="24048"/>
                  <a:pt x="164938" y="28191"/>
                </a:cubicBezTo>
                <a:lnTo>
                  <a:pt x="164938" y="241549"/>
                </a:lnTo>
                <a:cubicBezTo>
                  <a:pt x="164938" y="243916"/>
                  <a:pt x="164659" y="245396"/>
                  <a:pt x="164102" y="245987"/>
                </a:cubicBezTo>
                <a:cubicBezTo>
                  <a:pt x="163691" y="246777"/>
                  <a:pt x="162657" y="247171"/>
                  <a:pt x="160999" y="247171"/>
                </a:cubicBezTo>
                <a:close/>
                <a:moveTo>
                  <a:pt x="209654" y="56007"/>
                </a:moveTo>
                <a:cubicBezTo>
                  <a:pt x="205105" y="56007"/>
                  <a:pt x="201313" y="53738"/>
                  <a:pt x="198276" y="49202"/>
                </a:cubicBezTo>
                <a:cubicBezTo>
                  <a:pt x="195240" y="44663"/>
                  <a:pt x="193714" y="39140"/>
                  <a:pt x="193714" y="32629"/>
                </a:cubicBezTo>
                <a:cubicBezTo>
                  <a:pt x="193714" y="26119"/>
                  <a:pt x="195160" y="20595"/>
                  <a:pt x="198064" y="16058"/>
                </a:cubicBezTo>
                <a:cubicBezTo>
                  <a:pt x="201101" y="11324"/>
                  <a:pt x="204973" y="8955"/>
                  <a:pt x="209654" y="8955"/>
                </a:cubicBezTo>
                <a:cubicBezTo>
                  <a:pt x="214349" y="8955"/>
                  <a:pt x="218221" y="11324"/>
                  <a:pt x="221258" y="16058"/>
                </a:cubicBezTo>
                <a:cubicBezTo>
                  <a:pt x="224295" y="20595"/>
                  <a:pt x="225806" y="26119"/>
                  <a:pt x="225806" y="32629"/>
                </a:cubicBezTo>
                <a:cubicBezTo>
                  <a:pt x="225806" y="39140"/>
                  <a:pt x="224295" y="44663"/>
                  <a:pt x="221258" y="49202"/>
                </a:cubicBezTo>
                <a:cubicBezTo>
                  <a:pt x="218221" y="53738"/>
                  <a:pt x="214349" y="56007"/>
                  <a:pt x="209654" y="56007"/>
                </a:cubicBezTo>
                <a:close/>
                <a:moveTo>
                  <a:pt x="199098" y="247171"/>
                </a:moveTo>
                <a:cubicBezTo>
                  <a:pt x="197852" y="247171"/>
                  <a:pt x="196963" y="246777"/>
                  <a:pt x="196406" y="245987"/>
                </a:cubicBezTo>
                <a:cubicBezTo>
                  <a:pt x="195995" y="245199"/>
                  <a:pt x="195783" y="243620"/>
                  <a:pt x="195783" y="241253"/>
                </a:cubicBezTo>
                <a:lnTo>
                  <a:pt x="195783" y="87079"/>
                </a:lnTo>
                <a:cubicBezTo>
                  <a:pt x="195783" y="84712"/>
                  <a:pt x="195995" y="83133"/>
                  <a:pt x="196406" y="82345"/>
                </a:cubicBezTo>
                <a:cubicBezTo>
                  <a:pt x="196817" y="81555"/>
                  <a:pt x="197719" y="81161"/>
                  <a:pt x="199098" y="81161"/>
                </a:cubicBezTo>
                <a:lnTo>
                  <a:pt x="219600" y="81161"/>
                </a:lnTo>
                <a:cubicBezTo>
                  <a:pt x="220979" y="81161"/>
                  <a:pt x="221881" y="81555"/>
                  <a:pt x="222292" y="82345"/>
                </a:cubicBezTo>
                <a:cubicBezTo>
                  <a:pt x="222849" y="83133"/>
                  <a:pt x="223127" y="84712"/>
                  <a:pt x="223127" y="87079"/>
                </a:cubicBezTo>
                <a:lnTo>
                  <a:pt x="223127" y="241253"/>
                </a:lnTo>
                <a:cubicBezTo>
                  <a:pt x="223127" y="243620"/>
                  <a:pt x="222849" y="245199"/>
                  <a:pt x="222292" y="245987"/>
                </a:cubicBezTo>
                <a:cubicBezTo>
                  <a:pt x="221881" y="246777"/>
                  <a:pt x="220979" y="247171"/>
                  <a:pt x="219600" y="247171"/>
                </a:cubicBezTo>
                <a:close/>
                <a:moveTo>
                  <a:pt x="317957" y="232376"/>
                </a:moveTo>
                <a:cubicBezTo>
                  <a:pt x="316857" y="234546"/>
                  <a:pt x="315332" y="236716"/>
                  <a:pt x="313409" y="238886"/>
                </a:cubicBezTo>
                <a:cubicBezTo>
                  <a:pt x="311472" y="241056"/>
                  <a:pt x="309337" y="242930"/>
                  <a:pt x="306990" y="244509"/>
                </a:cubicBezTo>
                <a:cubicBezTo>
                  <a:pt x="304776" y="246087"/>
                  <a:pt x="302428" y="247369"/>
                  <a:pt x="299949" y="248356"/>
                </a:cubicBezTo>
                <a:cubicBezTo>
                  <a:pt x="297455" y="249341"/>
                  <a:pt x="294976" y="249834"/>
                  <a:pt x="292496" y="249834"/>
                </a:cubicBezTo>
                <a:cubicBezTo>
                  <a:pt x="277299" y="249834"/>
                  <a:pt x="265576" y="242043"/>
                  <a:pt x="257288" y="226458"/>
                </a:cubicBezTo>
                <a:cubicBezTo>
                  <a:pt x="249145" y="210676"/>
                  <a:pt x="245075" y="189073"/>
                  <a:pt x="245075" y="161651"/>
                </a:cubicBezTo>
                <a:cubicBezTo>
                  <a:pt x="245075" y="148236"/>
                  <a:pt x="246175" y="136202"/>
                  <a:pt x="248390" y="125548"/>
                </a:cubicBezTo>
                <a:cubicBezTo>
                  <a:pt x="250591" y="114698"/>
                  <a:pt x="253694" y="105524"/>
                  <a:pt x="257699" y="98029"/>
                </a:cubicBezTo>
                <a:cubicBezTo>
                  <a:pt x="261837" y="90532"/>
                  <a:pt x="266809" y="84811"/>
                  <a:pt x="272605" y="80865"/>
                </a:cubicBezTo>
                <a:cubicBezTo>
                  <a:pt x="278546" y="76722"/>
                  <a:pt x="285243" y="74651"/>
                  <a:pt x="292695" y="74651"/>
                </a:cubicBezTo>
                <a:cubicBezTo>
                  <a:pt x="297111" y="74651"/>
                  <a:pt x="301673" y="76228"/>
                  <a:pt x="306367" y="79385"/>
                </a:cubicBezTo>
                <a:cubicBezTo>
                  <a:pt x="311061" y="82542"/>
                  <a:pt x="314854" y="86389"/>
                  <a:pt x="317758" y="90926"/>
                </a:cubicBezTo>
                <a:lnTo>
                  <a:pt x="317758" y="8364"/>
                </a:lnTo>
                <a:cubicBezTo>
                  <a:pt x="317758" y="5603"/>
                  <a:pt x="317957" y="3926"/>
                  <a:pt x="318368" y="3334"/>
                </a:cubicBezTo>
                <a:cubicBezTo>
                  <a:pt x="318780" y="2544"/>
                  <a:pt x="319827" y="2150"/>
                  <a:pt x="321485" y="2150"/>
                </a:cubicBezTo>
                <a:lnTo>
                  <a:pt x="341151" y="2150"/>
                </a:lnTo>
                <a:cubicBezTo>
                  <a:pt x="342662" y="2150"/>
                  <a:pt x="343711" y="2544"/>
                  <a:pt x="344254" y="3334"/>
                </a:cubicBezTo>
                <a:cubicBezTo>
                  <a:pt x="344811" y="3926"/>
                  <a:pt x="345090" y="5603"/>
                  <a:pt x="345090" y="8364"/>
                </a:cubicBezTo>
                <a:lnTo>
                  <a:pt x="345090" y="241253"/>
                </a:lnTo>
                <a:cubicBezTo>
                  <a:pt x="345090" y="244016"/>
                  <a:pt x="344745" y="245691"/>
                  <a:pt x="344055" y="246285"/>
                </a:cubicBezTo>
                <a:cubicBezTo>
                  <a:pt x="343498" y="247073"/>
                  <a:pt x="342398" y="247467"/>
                  <a:pt x="340740" y="247467"/>
                </a:cubicBezTo>
                <a:lnTo>
                  <a:pt x="321485" y="247467"/>
                </a:lnTo>
                <a:cubicBezTo>
                  <a:pt x="320092" y="247467"/>
                  <a:pt x="319137" y="247073"/>
                  <a:pt x="318581" y="246285"/>
                </a:cubicBezTo>
                <a:cubicBezTo>
                  <a:pt x="318169" y="245691"/>
                  <a:pt x="317957" y="244312"/>
                  <a:pt x="317957" y="242142"/>
                </a:cubicBezTo>
                <a:close/>
                <a:moveTo>
                  <a:pt x="295599" y="110161"/>
                </a:moveTo>
                <a:cubicBezTo>
                  <a:pt x="288691" y="110161"/>
                  <a:pt x="283174" y="114304"/>
                  <a:pt x="279036" y="122589"/>
                </a:cubicBezTo>
                <a:cubicBezTo>
                  <a:pt x="274886" y="130875"/>
                  <a:pt x="272817" y="143896"/>
                  <a:pt x="272817" y="161651"/>
                </a:cubicBezTo>
                <a:cubicBezTo>
                  <a:pt x="272817" y="180392"/>
                  <a:pt x="274952" y="193807"/>
                  <a:pt x="279235" y="201896"/>
                </a:cubicBezTo>
                <a:cubicBezTo>
                  <a:pt x="283519" y="209984"/>
                  <a:pt x="288969" y="214028"/>
                  <a:pt x="295599" y="214028"/>
                </a:cubicBezTo>
                <a:cubicBezTo>
                  <a:pt x="298490" y="214028"/>
                  <a:pt x="301262" y="213043"/>
                  <a:pt x="303874" y="211070"/>
                </a:cubicBezTo>
                <a:cubicBezTo>
                  <a:pt x="306646" y="208900"/>
                  <a:pt x="309059" y="205743"/>
                  <a:pt x="311128" y="201600"/>
                </a:cubicBezTo>
                <a:cubicBezTo>
                  <a:pt x="313196" y="197260"/>
                  <a:pt x="314854" y="191834"/>
                  <a:pt x="316101" y="185325"/>
                </a:cubicBezTo>
                <a:cubicBezTo>
                  <a:pt x="317480" y="178616"/>
                  <a:pt x="318169" y="170725"/>
                  <a:pt x="318169" y="161651"/>
                </a:cubicBezTo>
                <a:cubicBezTo>
                  <a:pt x="318169" y="152181"/>
                  <a:pt x="317546" y="144192"/>
                  <a:pt x="316300" y="137682"/>
                </a:cubicBezTo>
                <a:cubicBezTo>
                  <a:pt x="315199" y="131170"/>
                  <a:pt x="313608" y="125944"/>
                  <a:pt x="311539" y="121998"/>
                </a:cubicBezTo>
                <a:cubicBezTo>
                  <a:pt x="309470" y="117855"/>
                  <a:pt x="307056" y="114895"/>
                  <a:pt x="304299" y="113120"/>
                </a:cubicBezTo>
                <a:cubicBezTo>
                  <a:pt x="301527" y="111147"/>
                  <a:pt x="298636" y="110161"/>
                  <a:pt x="295599" y="110161"/>
                </a:cubicBezTo>
                <a:close/>
                <a:moveTo>
                  <a:pt x="443447" y="232376"/>
                </a:moveTo>
                <a:cubicBezTo>
                  <a:pt x="442346" y="234546"/>
                  <a:pt x="440821" y="236716"/>
                  <a:pt x="438885" y="238886"/>
                </a:cubicBezTo>
                <a:cubicBezTo>
                  <a:pt x="436962" y="241056"/>
                  <a:pt x="434814" y="242930"/>
                  <a:pt x="432467" y="244509"/>
                </a:cubicBezTo>
                <a:cubicBezTo>
                  <a:pt x="430265" y="246087"/>
                  <a:pt x="427918" y="247369"/>
                  <a:pt x="425425" y="248356"/>
                </a:cubicBezTo>
                <a:cubicBezTo>
                  <a:pt x="422945" y="249341"/>
                  <a:pt x="420465" y="249834"/>
                  <a:pt x="417972" y="249834"/>
                </a:cubicBezTo>
                <a:cubicBezTo>
                  <a:pt x="402789" y="249834"/>
                  <a:pt x="391053" y="242043"/>
                  <a:pt x="382777" y="226458"/>
                </a:cubicBezTo>
                <a:cubicBezTo>
                  <a:pt x="374622" y="210676"/>
                  <a:pt x="370551" y="189073"/>
                  <a:pt x="370551" y="161651"/>
                </a:cubicBezTo>
                <a:cubicBezTo>
                  <a:pt x="370551" y="148236"/>
                  <a:pt x="371664" y="136202"/>
                  <a:pt x="373866" y="125548"/>
                </a:cubicBezTo>
                <a:cubicBezTo>
                  <a:pt x="376081" y="114698"/>
                  <a:pt x="379184" y="105524"/>
                  <a:pt x="383189" y="98029"/>
                </a:cubicBezTo>
                <a:cubicBezTo>
                  <a:pt x="387326" y="90532"/>
                  <a:pt x="392299" y="84811"/>
                  <a:pt x="398094" y="80865"/>
                </a:cubicBezTo>
                <a:cubicBezTo>
                  <a:pt x="404035" y="76722"/>
                  <a:pt x="410732" y="74651"/>
                  <a:pt x="418184" y="74651"/>
                </a:cubicBezTo>
                <a:cubicBezTo>
                  <a:pt x="422600" y="74651"/>
                  <a:pt x="427149" y="76228"/>
                  <a:pt x="431844" y="79385"/>
                </a:cubicBezTo>
                <a:cubicBezTo>
                  <a:pt x="436538" y="82542"/>
                  <a:pt x="440344" y="86389"/>
                  <a:pt x="443235" y="90926"/>
                </a:cubicBezTo>
                <a:lnTo>
                  <a:pt x="443235" y="8364"/>
                </a:lnTo>
                <a:cubicBezTo>
                  <a:pt x="443235" y="5603"/>
                  <a:pt x="443447" y="3926"/>
                  <a:pt x="443858" y="3334"/>
                </a:cubicBezTo>
                <a:cubicBezTo>
                  <a:pt x="444269" y="2544"/>
                  <a:pt x="445304" y="2150"/>
                  <a:pt x="446961" y="2150"/>
                </a:cubicBezTo>
                <a:lnTo>
                  <a:pt x="466640" y="2150"/>
                </a:lnTo>
                <a:cubicBezTo>
                  <a:pt x="468152" y="2150"/>
                  <a:pt x="469186" y="2544"/>
                  <a:pt x="469743" y="3334"/>
                </a:cubicBezTo>
                <a:cubicBezTo>
                  <a:pt x="470300" y="3926"/>
                  <a:pt x="470566" y="5603"/>
                  <a:pt x="470566" y="8364"/>
                </a:cubicBezTo>
                <a:lnTo>
                  <a:pt x="470566" y="241253"/>
                </a:lnTo>
                <a:cubicBezTo>
                  <a:pt x="470566" y="244016"/>
                  <a:pt x="470221" y="245691"/>
                  <a:pt x="469531" y="246285"/>
                </a:cubicBezTo>
                <a:cubicBezTo>
                  <a:pt x="468987" y="247073"/>
                  <a:pt x="467874" y="247467"/>
                  <a:pt x="466216" y="247467"/>
                </a:cubicBezTo>
                <a:lnTo>
                  <a:pt x="446961" y="247467"/>
                </a:lnTo>
                <a:cubicBezTo>
                  <a:pt x="445582" y="247467"/>
                  <a:pt x="444614" y="247073"/>
                  <a:pt x="444070" y="246285"/>
                </a:cubicBezTo>
                <a:cubicBezTo>
                  <a:pt x="443646" y="245691"/>
                  <a:pt x="443447" y="244312"/>
                  <a:pt x="443447" y="242142"/>
                </a:cubicBezTo>
                <a:close/>
                <a:moveTo>
                  <a:pt x="421075" y="110161"/>
                </a:moveTo>
                <a:cubicBezTo>
                  <a:pt x="414179" y="110161"/>
                  <a:pt x="408663" y="114304"/>
                  <a:pt x="404512" y="122589"/>
                </a:cubicBezTo>
                <a:cubicBezTo>
                  <a:pt x="400375" y="130875"/>
                  <a:pt x="398306" y="143896"/>
                  <a:pt x="398306" y="161651"/>
                </a:cubicBezTo>
                <a:cubicBezTo>
                  <a:pt x="398306" y="180392"/>
                  <a:pt x="400442" y="193807"/>
                  <a:pt x="404725" y="201896"/>
                </a:cubicBezTo>
                <a:cubicBezTo>
                  <a:pt x="409008" y="209984"/>
                  <a:pt x="414458" y="214028"/>
                  <a:pt x="421075" y="214028"/>
                </a:cubicBezTo>
                <a:cubicBezTo>
                  <a:pt x="423980" y="214028"/>
                  <a:pt x="426738" y="213043"/>
                  <a:pt x="429364" y="211070"/>
                </a:cubicBezTo>
                <a:cubicBezTo>
                  <a:pt x="432122" y="208900"/>
                  <a:pt x="434536" y="205743"/>
                  <a:pt x="436617" y="201600"/>
                </a:cubicBezTo>
                <a:cubicBezTo>
                  <a:pt x="438686" y="197260"/>
                  <a:pt x="440344" y="191834"/>
                  <a:pt x="441577" y="185325"/>
                </a:cubicBezTo>
                <a:cubicBezTo>
                  <a:pt x="442957" y="178616"/>
                  <a:pt x="443646" y="170725"/>
                  <a:pt x="443646" y="161651"/>
                </a:cubicBezTo>
                <a:cubicBezTo>
                  <a:pt x="443646" y="152181"/>
                  <a:pt x="443036" y="144192"/>
                  <a:pt x="441789" y="137682"/>
                </a:cubicBezTo>
                <a:cubicBezTo>
                  <a:pt x="440689" y="131170"/>
                  <a:pt x="439097" y="125944"/>
                  <a:pt x="437029" y="121998"/>
                </a:cubicBezTo>
                <a:cubicBezTo>
                  <a:pt x="434960" y="117855"/>
                  <a:pt x="432533" y="114895"/>
                  <a:pt x="429775" y="113120"/>
                </a:cubicBezTo>
                <a:cubicBezTo>
                  <a:pt x="427016" y="111147"/>
                  <a:pt x="424112" y="110161"/>
                  <a:pt x="421075" y="110161"/>
                </a:cubicBezTo>
                <a:close/>
                <a:moveTo>
                  <a:pt x="500801" y="246876"/>
                </a:moveTo>
                <a:cubicBezTo>
                  <a:pt x="499568" y="246876"/>
                  <a:pt x="498666" y="246482"/>
                  <a:pt x="498109" y="245691"/>
                </a:cubicBezTo>
                <a:cubicBezTo>
                  <a:pt x="497698" y="244903"/>
                  <a:pt x="497486" y="243324"/>
                  <a:pt x="497486" y="240957"/>
                </a:cubicBezTo>
                <a:lnTo>
                  <a:pt x="497486" y="9844"/>
                </a:lnTo>
                <a:cubicBezTo>
                  <a:pt x="497486" y="7477"/>
                  <a:pt x="497698" y="5898"/>
                  <a:pt x="498109" y="5108"/>
                </a:cubicBezTo>
                <a:cubicBezTo>
                  <a:pt x="498520" y="4320"/>
                  <a:pt x="499422" y="3926"/>
                  <a:pt x="500801" y="3926"/>
                </a:cubicBezTo>
                <a:lnTo>
                  <a:pt x="521302" y="3926"/>
                </a:lnTo>
                <a:cubicBezTo>
                  <a:pt x="522682" y="3926"/>
                  <a:pt x="523583" y="4320"/>
                  <a:pt x="523994" y="5108"/>
                </a:cubicBezTo>
                <a:cubicBezTo>
                  <a:pt x="524551" y="5898"/>
                  <a:pt x="524830" y="7477"/>
                  <a:pt x="524830" y="9844"/>
                </a:cubicBezTo>
                <a:lnTo>
                  <a:pt x="524830" y="240957"/>
                </a:lnTo>
                <a:cubicBezTo>
                  <a:pt x="524830" y="243324"/>
                  <a:pt x="524551" y="244903"/>
                  <a:pt x="523994" y="245691"/>
                </a:cubicBezTo>
                <a:cubicBezTo>
                  <a:pt x="523583" y="246482"/>
                  <a:pt x="522682" y="246876"/>
                  <a:pt x="521302" y="246876"/>
                </a:cubicBezTo>
                <a:close/>
                <a:moveTo>
                  <a:pt x="640785" y="169937"/>
                </a:moveTo>
                <a:cubicBezTo>
                  <a:pt x="640652" y="172304"/>
                  <a:pt x="640228" y="174178"/>
                  <a:pt x="639538" y="175559"/>
                </a:cubicBezTo>
                <a:cubicBezTo>
                  <a:pt x="638994" y="176742"/>
                  <a:pt x="637881" y="177335"/>
                  <a:pt x="636223" y="177335"/>
                </a:cubicBezTo>
                <a:lnTo>
                  <a:pt x="571416" y="177335"/>
                </a:lnTo>
                <a:cubicBezTo>
                  <a:pt x="572384" y="190551"/>
                  <a:pt x="575275" y="200317"/>
                  <a:pt x="580115" y="206631"/>
                </a:cubicBezTo>
                <a:cubicBezTo>
                  <a:pt x="585088" y="212944"/>
                  <a:pt x="590950" y="216296"/>
                  <a:pt x="597713" y="216693"/>
                </a:cubicBezTo>
                <a:cubicBezTo>
                  <a:pt x="604065" y="217087"/>
                  <a:pt x="609582" y="216198"/>
                  <a:pt x="614276" y="214028"/>
                </a:cubicBezTo>
                <a:cubicBezTo>
                  <a:pt x="619117" y="211858"/>
                  <a:pt x="623731" y="208801"/>
                  <a:pt x="628147" y="204856"/>
                </a:cubicBezTo>
                <a:cubicBezTo>
                  <a:pt x="630083" y="203080"/>
                  <a:pt x="631396" y="202585"/>
                  <a:pt x="632085" y="203376"/>
                </a:cubicBezTo>
                <a:cubicBezTo>
                  <a:pt x="632775" y="204164"/>
                  <a:pt x="633120" y="206235"/>
                  <a:pt x="633120" y="209590"/>
                </a:cubicBezTo>
                <a:lnTo>
                  <a:pt x="633120" y="231783"/>
                </a:lnTo>
                <a:cubicBezTo>
                  <a:pt x="633120" y="233953"/>
                  <a:pt x="632921" y="235433"/>
                  <a:pt x="632497" y="236222"/>
                </a:cubicBezTo>
                <a:cubicBezTo>
                  <a:pt x="632231" y="237012"/>
                  <a:pt x="631462" y="238096"/>
                  <a:pt x="630229" y="239477"/>
                </a:cubicBezTo>
                <a:cubicBezTo>
                  <a:pt x="626225" y="243423"/>
                  <a:pt x="621119" y="246383"/>
                  <a:pt x="614900" y="248356"/>
                </a:cubicBezTo>
                <a:cubicBezTo>
                  <a:pt x="608826" y="250329"/>
                  <a:pt x="602819" y="251314"/>
                  <a:pt x="596891" y="251314"/>
                </a:cubicBezTo>
                <a:cubicBezTo>
                  <a:pt x="580314" y="251314"/>
                  <a:pt x="567199" y="243719"/>
                  <a:pt x="557545" y="228529"/>
                </a:cubicBezTo>
                <a:cubicBezTo>
                  <a:pt x="548011" y="213338"/>
                  <a:pt x="543250" y="191736"/>
                  <a:pt x="543250" y="163723"/>
                </a:cubicBezTo>
                <a:cubicBezTo>
                  <a:pt x="543250" y="153265"/>
                  <a:pt x="544218" y="142810"/>
                  <a:pt x="546154" y="132355"/>
                </a:cubicBezTo>
                <a:cubicBezTo>
                  <a:pt x="548090" y="121900"/>
                  <a:pt x="551193" y="112528"/>
                  <a:pt x="555477" y="104243"/>
                </a:cubicBezTo>
                <a:cubicBezTo>
                  <a:pt x="559747" y="95758"/>
                  <a:pt x="564998" y="88953"/>
                  <a:pt x="571204" y="83823"/>
                </a:cubicBezTo>
                <a:cubicBezTo>
                  <a:pt x="577423" y="78498"/>
                  <a:pt x="584810" y="75833"/>
                  <a:pt x="593363" y="75833"/>
                </a:cubicBezTo>
                <a:cubicBezTo>
                  <a:pt x="602063" y="75833"/>
                  <a:pt x="609383" y="78102"/>
                  <a:pt x="615310" y="82641"/>
                </a:cubicBezTo>
                <a:cubicBezTo>
                  <a:pt x="621384" y="87177"/>
                  <a:pt x="626290" y="93293"/>
                  <a:pt x="630017" y="100987"/>
                </a:cubicBezTo>
                <a:cubicBezTo>
                  <a:pt x="633876" y="108681"/>
                  <a:pt x="636647" y="117656"/>
                  <a:pt x="638305" y="127916"/>
                </a:cubicBezTo>
                <a:cubicBezTo>
                  <a:pt x="639949" y="137978"/>
                  <a:pt x="640785" y="148728"/>
                  <a:pt x="640785" y="160171"/>
                </a:cubicBezTo>
                <a:close/>
                <a:moveTo>
                  <a:pt x="593987" y="110161"/>
                </a:moveTo>
                <a:cubicBezTo>
                  <a:pt x="591082" y="110161"/>
                  <a:pt x="588390" y="111147"/>
                  <a:pt x="585910" y="113120"/>
                </a:cubicBezTo>
                <a:cubicBezTo>
                  <a:pt x="583430" y="115092"/>
                  <a:pt x="581216" y="117656"/>
                  <a:pt x="579280" y="120814"/>
                </a:cubicBezTo>
                <a:cubicBezTo>
                  <a:pt x="577490" y="123971"/>
                  <a:pt x="575898" y="127619"/>
                  <a:pt x="574519" y="131764"/>
                </a:cubicBezTo>
                <a:cubicBezTo>
                  <a:pt x="573140" y="135906"/>
                  <a:pt x="572238" y="140246"/>
                  <a:pt x="571827" y="144783"/>
                </a:cubicBezTo>
                <a:lnTo>
                  <a:pt x="613865" y="144783"/>
                </a:lnTo>
                <a:cubicBezTo>
                  <a:pt x="613865" y="140837"/>
                  <a:pt x="613388" y="136793"/>
                  <a:pt x="612420" y="132650"/>
                </a:cubicBezTo>
                <a:cubicBezTo>
                  <a:pt x="611584" y="128508"/>
                  <a:pt x="610351" y="124858"/>
                  <a:pt x="608693" y="121701"/>
                </a:cubicBezTo>
                <a:cubicBezTo>
                  <a:pt x="607168" y="118348"/>
                  <a:pt x="605166" y="115585"/>
                  <a:pt x="602686" y="113415"/>
                </a:cubicBezTo>
                <a:cubicBezTo>
                  <a:pt x="600193" y="111245"/>
                  <a:pt x="597302" y="110161"/>
                  <a:pt x="593987" y="110161"/>
                </a:cubicBezTo>
                <a:close/>
                <a:moveTo>
                  <a:pt x="831082" y="244213"/>
                </a:moveTo>
                <a:cubicBezTo>
                  <a:pt x="827077" y="246186"/>
                  <a:pt x="822316" y="247861"/>
                  <a:pt x="816799" y="249243"/>
                </a:cubicBezTo>
                <a:cubicBezTo>
                  <a:pt x="811415" y="250624"/>
                  <a:pt x="804997" y="251314"/>
                  <a:pt x="797544" y="251314"/>
                </a:cubicBezTo>
                <a:cubicBezTo>
                  <a:pt x="785662" y="251314"/>
                  <a:pt x="774762" y="248454"/>
                  <a:pt x="764816" y="242733"/>
                </a:cubicBezTo>
                <a:cubicBezTo>
                  <a:pt x="755016" y="237209"/>
                  <a:pt x="746595" y="229318"/>
                  <a:pt x="739553" y="219059"/>
                </a:cubicBezTo>
                <a:cubicBezTo>
                  <a:pt x="732512" y="208604"/>
                  <a:pt x="726996" y="196174"/>
                  <a:pt x="722991" y="181773"/>
                </a:cubicBezTo>
                <a:cubicBezTo>
                  <a:pt x="719131" y="167175"/>
                  <a:pt x="717195" y="150997"/>
                  <a:pt x="717195" y="133242"/>
                </a:cubicBezTo>
                <a:cubicBezTo>
                  <a:pt x="717195" y="115883"/>
                  <a:pt x="719131" y="100000"/>
                  <a:pt x="722991" y="85599"/>
                </a:cubicBezTo>
                <a:cubicBezTo>
                  <a:pt x="726996" y="71001"/>
                  <a:pt x="732512" y="58571"/>
                  <a:pt x="739553" y="48313"/>
                </a:cubicBezTo>
                <a:cubicBezTo>
                  <a:pt x="746595" y="37857"/>
                  <a:pt x="755016" y="29769"/>
                  <a:pt x="764816" y="24048"/>
                </a:cubicBezTo>
                <a:cubicBezTo>
                  <a:pt x="774762" y="18327"/>
                  <a:pt x="785662" y="15467"/>
                  <a:pt x="797544" y="15467"/>
                </a:cubicBezTo>
                <a:cubicBezTo>
                  <a:pt x="803750" y="15467"/>
                  <a:pt x="809757" y="16058"/>
                  <a:pt x="815553" y="17243"/>
                </a:cubicBezTo>
                <a:cubicBezTo>
                  <a:pt x="821348" y="18228"/>
                  <a:pt x="826732" y="19807"/>
                  <a:pt x="831705" y="21977"/>
                </a:cubicBezTo>
                <a:cubicBezTo>
                  <a:pt x="833641" y="22962"/>
                  <a:pt x="834609" y="24146"/>
                  <a:pt x="834609" y="25528"/>
                </a:cubicBezTo>
                <a:cubicBezTo>
                  <a:pt x="834742" y="26908"/>
                  <a:pt x="834807" y="28585"/>
                  <a:pt x="834807" y="30558"/>
                </a:cubicBezTo>
                <a:lnTo>
                  <a:pt x="834397" y="56007"/>
                </a:lnTo>
                <a:cubicBezTo>
                  <a:pt x="834397" y="59361"/>
                  <a:pt x="833839" y="61235"/>
                  <a:pt x="832739" y="61630"/>
                </a:cubicBezTo>
                <a:cubicBezTo>
                  <a:pt x="831639" y="62024"/>
                  <a:pt x="829834" y="61728"/>
                  <a:pt x="827355" y="60743"/>
                </a:cubicBezTo>
                <a:cubicBezTo>
                  <a:pt x="821149" y="58177"/>
                  <a:pt x="815553" y="56500"/>
                  <a:pt x="810580" y="55711"/>
                </a:cubicBezTo>
                <a:cubicBezTo>
                  <a:pt x="805753" y="54726"/>
                  <a:pt x="800713" y="54231"/>
                  <a:pt x="795462" y="54231"/>
                </a:cubicBezTo>
                <a:cubicBezTo>
                  <a:pt x="787731" y="54231"/>
                  <a:pt x="780769" y="56204"/>
                  <a:pt x="774550" y="60150"/>
                </a:cubicBezTo>
                <a:cubicBezTo>
                  <a:pt x="768476" y="63898"/>
                  <a:pt x="763304" y="69324"/>
                  <a:pt x="759021" y="76427"/>
                </a:cubicBezTo>
                <a:cubicBezTo>
                  <a:pt x="754737" y="83330"/>
                  <a:pt x="751435" y="91616"/>
                  <a:pt x="749088" y="101283"/>
                </a:cubicBezTo>
                <a:cubicBezTo>
                  <a:pt x="746873" y="110950"/>
                  <a:pt x="745773" y="121602"/>
                  <a:pt x="745773" y="133242"/>
                </a:cubicBezTo>
                <a:cubicBezTo>
                  <a:pt x="745773" y="144684"/>
                  <a:pt x="747006" y="155238"/>
                  <a:pt x="749499" y="164905"/>
                </a:cubicBezTo>
                <a:cubicBezTo>
                  <a:pt x="751979" y="174375"/>
                  <a:pt x="755427" y="182660"/>
                  <a:pt x="759856" y="189763"/>
                </a:cubicBezTo>
                <a:cubicBezTo>
                  <a:pt x="764272" y="196667"/>
                  <a:pt x="769444" y="202290"/>
                  <a:pt x="775385" y="206631"/>
                </a:cubicBezTo>
                <a:cubicBezTo>
                  <a:pt x="781459" y="210774"/>
                  <a:pt x="788075" y="213338"/>
                  <a:pt x="795263" y="214324"/>
                </a:cubicBezTo>
                <a:cubicBezTo>
                  <a:pt x="801880" y="215311"/>
                  <a:pt x="808233" y="215015"/>
                  <a:pt x="814306" y="213437"/>
                </a:cubicBezTo>
                <a:cubicBezTo>
                  <a:pt x="820380" y="211661"/>
                  <a:pt x="825353" y="209787"/>
                  <a:pt x="829225" y="207814"/>
                </a:cubicBezTo>
                <a:cubicBezTo>
                  <a:pt x="831015" y="206829"/>
                  <a:pt x="832182" y="206630"/>
                  <a:pt x="832739" y="207223"/>
                </a:cubicBezTo>
                <a:cubicBezTo>
                  <a:pt x="833296" y="207617"/>
                  <a:pt x="833641" y="208801"/>
                  <a:pt x="833774" y="210774"/>
                </a:cubicBezTo>
                <a:lnTo>
                  <a:pt x="834807" y="237406"/>
                </a:lnTo>
                <a:cubicBezTo>
                  <a:pt x="834954" y="239576"/>
                  <a:pt x="834742" y="241056"/>
                  <a:pt x="834198" y="241844"/>
                </a:cubicBezTo>
                <a:cubicBezTo>
                  <a:pt x="833641" y="242635"/>
                  <a:pt x="832607" y="243423"/>
                  <a:pt x="831082" y="244213"/>
                </a:cubicBezTo>
                <a:close/>
                <a:moveTo>
                  <a:pt x="930274" y="247171"/>
                </a:moveTo>
                <a:cubicBezTo>
                  <a:pt x="928749" y="247171"/>
                  <a:pt x="927649" y="246777"/>
                  <a:pt x="926959" y="245987"/>
                </a:cubicBezTo>
                <a:cubicBezTo>
                  <a:pt x="926402" y="245199"/>
                  <a:pt x="926124" y="243620"/>
                  <a:pt x="926124" y="241253"/>
                </a:cubicBezTo>
                <a:lnTo>
                  <a:pt x="926124" y="147150"/>
                </a:lnTo>
                <a:cubicBezTo>
                  <a:pt x="926124" y="122097"/>
                  <a:pt x="920952" y="109568"/>
                  <a:pt x="910595" y="109568"/>
                </a:cubicBezTo>
                <a:cubicBezTo>
                  <a:pt x="904799" y="109568"/>
                  <a:pt x="900039" y="111245"/>
                  <a:pt x="896312" y="114600"/>
                </a:cubicBezTo>
                <a:cubicBezTo>
                  <a:pt x="892586" y="117755"/>
                  <a:pt x="889894" y="122195"/>
                  <a:pt x="888237" y="127916"/>
                </a:cubicBezTo>
                <a:lnTo>
                  <a:pt x="888237" y="241253"/>
                </a:lnTo>
                <a:cubicBezTo>
                  <a:pt x="888237" y="243620"/>
                  <a:pt x="887892" y="245199"/>
                  <a:pt x="887202" y="245987"/>
                </a:cubicBezTo>
                <a:cubicBezTo>
                  <a:pt x="886513" y="246777"/>
                  <a:pt x="885478" y="247171"/>
                  <a:pt x="884099" y="247171"/>
                </a:cubicBezTo>
                <a:lnTo>
                  <a:pt x="865043" y="247171"/>
                </a:lnTo>
                <a:cubicBezTo>
                  <a:pt x="863518" y="247171"/>
                  <a:pt x="862484" y="246777"/>
                  <a:pt x="861940" y="245987"/>
                </a:cubicBezTo>
                <a:cubicBezTo>
                  <a:pt x="861383" y="245199"/>
                  <a:pt x="861104" y="243620"/>
                  <a:pt x="861104" y="241253"/>
                </a:cubicBezTo>
                <a:lnTo>
                  <a:pt x="861104" y="8955"/>
                </a:lnTo>
                <a:cubicBezTo>
                  <a:pt x="861104" y="5010"/>
                  <a:pt x="862417" y="3037"/>
                  <a:pt x="865043" y="3037"/>
                </a:cubicBezTo>
                <a:lnTo>
                  <a:pt x="884099" y="3037"/>
                </a:lnTo>
                <a:cubicBezTo>
                  <a:pt x="886858" y="3037"/>
                  <a:pt x="888237" y="5010"/>
                  <a:pt x="888237" y="8955"/>
                </a:cubicBezTo>
                <a:lnTo>
                  <a:pt x="888237" y="88855"/>
                </a:lnTo>
                <a:cubicBezTo>
                  <a:pt x="891817" y="84515"/>
                  <a:pt x="895755" y="81062"/>
                  <a:pt x="900039" y="78498"/>
                </a:cubicBezTo>
                <a:cubicBezTo>
                  <a:pt x="904322" y="75735"/>
                  <a:pt x="908393" y="74353"/>
                  <a:pt x="912252" y="74353"/>
                </a:cubicBezTo>
                <a:cubicBezTo>
                  <a:pt x="926203" y="74353"/>
                  <a:pt x="936481" y="80173"/>
                  <a:pt x="943111" y="91813"/>
                </a:cubicBezTo>
                <a:cubicBezTo>
                  <a:pt x="949874" y="103453"/>
                  <a:pt x="953255" y="121801"/>
                  <a:pt x="953255" y="146854"/>
                </a:cubicBezTo>
                <a:lnTo>
                  <a:pt x="953255" y="241253"/>
                </a:lnTo>
                <a:cubicBezTo>
                  <a:pt x="953255" y="243620"/>
                  <a:pt x="952910" y="245199"/>
                  <a:pt x="952221" y="245987"/>
                </a:cubicBezTo>
                <a:cubicBezTo>
                  <a:pt x="951664" y="246777"/>
                  <a:pt x="950696" y="247171"/>
                  <a:pt x="949317" y="247171"/>
                </a:cubicBezTo>
                <a:close/>
                <a:moveTo>
                  <a:pt x="1047674" y="247763"/>
                </a:moveTo>
                <a:cubicBezTo>
                  <a:pt x="1046441" y="247763"/>
                  <a:pt x="1045606" y="247566"/>
                  <a:pt x="1045195" y="247171"/>
                </a:cubicBezTo>
                <a:cubicBezTo>
                  <a:pt x="1044916" y="246777"/>
                  <a:pt x="1044784" y="245593"/>
                  <a:pt x="1044784" y="243620"/>
                </a:cubicBezTo>
                <a:lnTo>
                  <a:pt x="1044784" y="230896"/>
                </a:lnTo>
                <a:cubicBezTo>
                  <a:pt x="1042436" y="236223"/>
                  <a:pt x="1038564" y="240760"/>
                  <a:pt x="1033180" y="244509"/>
                </a:cubicBezTo>
                <a:cubicBezTo>
                  <a:pt x="1027942" y="248257"/>
                  <a:pt x="1022691" y="250132"/>
                  <a:pt x="1017452" y="250132"/>
                </a:cubicBezTo>
                <a:cubicBezTo>
                  <a:pt x="1011790" y="250132"/>
                  <a:pt x="1006340" y="248947"/>
                  <a:pt x="1001088" y="246580"/>
                </a:cubicBezTo>
                <a:cubicBezTo>
                  <a:pt x="995850" y="244410"/>
                  <a:pt x="991501" y="240859"/>
                  <a:pt x="988040" y="235926"/>
                </a:cubicBezTo>
                <a:cubicBezTo>
                  <a:pt x="984737" y="231192"/>
                  <a:pt x="982112" y="225471"/>
                  <a:pt x="980176" y="218764"/>
                </a:cubicBezTo>
                <a:cubicBezTo>
                  <a:pt x="978240" y="211858"/>
                  <a:pt x="977272" y="204065"/>
                  <a:pt x="977272" y="195386"/>
                </a:cubicBezTo>
                <a:cubicBezTo>
                  <a:pt x="977272" y="185128"/>
                  <a:pt x="979008" y="175855"/>
                  <a:pt x="982456" y="167570"/>
                </a:cubicBezTo>
                <a:cubicBezTo>
                  <a:pt x="985904" y="159284"/>
                  <a:pt x="990466" y="152871"/>
                  <a:pt x="996115" y="148334"/>
                </a:cubicBezTo>
                <a:cubicBezTo>
                  <a:pt x="1001924" y="143600"/>
                  <a:pt x="1008753" y="140246"/>
                  <a:pt x="1016617" y="138273"/>
                </a:cubicBezTo>
                <a:cubicBezTo>
                  <a:pt x="1024494" y="136103"/>
                  <a:pt x="1033180" y="135412"/>
                  <a:pt x="1042715" y="136202"/>
                </a:cubicBezTo>
                <a:cubicBezTo>
                  <a:pt x="1041880" y="120617"/>
                  <a:pt x="1037185" y="112036"/>
                  <a:pt x="1028631" y="110457"/>
                </a:cubicBezTo>
                <a:cubicBezTo>
                  <a:pt x="1025873" y="110063"/>
                  <a:pt x="1023035" y="110161"/>
                  <a:pt x="1020144" y="110753"/>
                </a:cubicBezTo>
                <a:cubicBezTo>
                  <a:pt x="1017386" y="111344"/>
                  <a:pt x="1014614" y="112331"/>
                  <a:pt x="1011856" y="113711"/>
                </a:cubicBezTo>
                <a:cubicBezTo>
                  <a:pt x="1009230" y="114895"/>
                  <a:pt x="1006684" y="116375"/>
                  <a:pt x="1004191" y="118151"/>
                </a:cubicBezTo>
                <a:cubicBezTo>
                  <a:pt x="1001711" y="119730"/>
                  <a:pt x="999497" y="121405"/>
                  <a:pt x="997574" y="123181"/>
                </a:cubicBezTo>
                <a:cubicBezTo>
                  <a:pt x="994670" y="125944"/>
                  <a:pt x="992601" y="127323"/>
                  <a:pt x="991355" y="127323"/>
                </a:cubicBezTo>
                <a:cubicBezTo>
                  <a:pt x="990121" y="127323"/>
                  <a:pt x="989498" y="125351"/>
                  <a:pt x="989498" y="121405"/>
                </a:cubicBezTo>
                <a:lnTo>
                  <a:pt x="989498" y="96844"/>
                </a:lnTo>
                <a:cubicBezTo>
                  <a:pt x="989498" y="94280"/>
                  <a:pt x="989631" y="92505"/>
                  <a:pt x="989909" y="91517"/>
                </a:cubicBezTo>
                <a:cubicBezTo>
                  <a:pt x="990321" y="90335"/>
                  <a:pt x="991355" y="89150"/>
                  <a:pt x="993013" y="87966"/>
                </a:cubicBezTo>
                <a:cubicBezTo>
                  <a:pt x="997149" y="85008"/>
                  <a:pt x="1001990" y="82246"/>
                  <a:pt x="1007506" y="79680"/>
                </a:cubicBezTo>
                <a:cubicBezTo>
                  <a:pt x="1013169" y="77116"/>
                  <a:pt x="1019799" y="75833"/>
                  <a:pt x="1027385" y="75833"/>
                </a:cubicBezTo>
                <a:cubicBezTo>
                  <a:pt x="1041468" y="75833"/>
                  <a:pt x="1051957" y="80963"/>
                  <a:pt x="1058867" y="91222"/>
                </a:cubicBezTo>
                <a:cubicBezTo>
                  <a:pt x="1065908" y="101480"/>
                  <a:pt x="1069422" y="117361"/>
                  <a:pt x="1069422" y="138865"/>
                </a:cubicBezTo>
                <a:lnTo>
                  <a:pt x="1069422" y="206334"/>
                </a:lnTo>
                <a:cubicBezTo>
                  <a:pt x="1069422" y="208900"/>
                  <a:pt x="1069422" y="211760"/>
                  <a:pt x="1069422" y="214917"/>
                </a:cubicBezTo>
                <a:cubicBezTo>
                  <a:pt x="1069422" y="217875"/>
                  <a:pt x="1069422" y="220934"/>
                  <a:pt x="1069422" y="224089"/>
                </a:cubicBezTo>
                <a:cubicBezTo>
                  <a:pt x="1069555" y="227246"/>
                  <a:pt x="1069634" y="230206"/>
                  <a:pt x="1069634" y="232968"/>
                </a:cubicBezTo>
                <a:cubicBezTo>
                  <a:pt x="1069767" y="235926"/>
                  <a:pt x="1069900" y="238492"/>
                  <a:pt x="1070046" y="240662"/>
                </a:cubicBezTo>
                <a:cubicBezTo>
                  <a:pt x="1070324" y="244607"/>
                  <a:pt x="1070178" y="246777"/>
                  <a:pt x="1069634" y="247171"/>
                </a:cubicBezTo>
                <a:cubicBezTo>
                  <a:pt x="1069078" y="247566"/>
                  <a:pt x="1068110" y="247763"/>
                  <a:pt x="1066730" y="247763"/>
                </a:cubicBezTo>
                <a:close/>
                <a:moveTo>
                  <a:pt x="1044784" y="166090"/>
                </a:moveTo>
                <a:cubicBezTo>
                  <a:pt x="1036920" y="166287"/>
                  <a:pt x="1030422" y="167175"/>
                  <a:pt x="1025316" y="168752"/>
                </a:cubicBezTo>
                <a:cubicBezTo>
                  <a:pt x="1020211" y="170134"/>
                  <a:pt x="1016073" y="172106"/>
                  <a:pt x="1012890" y="174671"/>
                </a:cubicBezTo>
                <a:cubicBezTo>
                  <a:pt x="1009854" y="177237"/>
                  <a:pt x="1007785" y="180293"/>
                  <a:pt x="1006684" y="183845"/>
                </a:cubicBezTo>
                <a:cubicBezTo>
                  <a:pt x="1005570" y="187396"/>
                  <a:pt x="1005026" y="191342"/>
                  <a:pt x="1005026" y="195682"/>
                </a:cubicBezTo>
                <a:cubicBezTo>
                  <a:pt x="1005026" y="201994"/>
                  <a:pt x="1006340" y="206927"/>
                  <a:pt x="1008952" y="210477"/>
                </a:cubicBezTo>
                <a:cubicBezTo>
                  <a:pt x="1011578" y="213831"/>
                  <a:pt x="1015238" y="215508"/>
                  <a:pt x="1019932" y="215508"/>
                </a:cubicBezTo>
                <a:cubicBezTo>
                  <a:pt x="1027385" y="215508"/>
                  <a:pt x="1033326" y="211661"/>
                  <a:pt x="1037742" y="203967"/>
                </a:cubicBezTo>
                <a:cubicBezTo>
                  <a:pt x="1042304" y="196076"/>
                  <a:pt x="1044637" y="183451"/>
                  <a:pt x="1044784" y="166090"/>
                </a:cubicBezTo>
                <a:close/>
                <a:moveTo>
                  <a:pt x="1231565" y="247171"/>
                </a:moveTo>
                <a:cubicBezTo>
                  <a:pt x="1230040" y="247171"/>
                  <a:pt x="1228940" y="246679"/>
                  <a:pt x="1228250" y="245691"/>
                </a:cubicBezTo>
                <a:cubicBezTo>
                  <a:pt x="1227561" y="244903"/>
                  <a:pt x="1227216" y="243324"/>
                  <a:pt x="1227216" y="240957"/>
                </a:cubicBezTo>
                <a:lnTo>
                  <a:pt x="1227216" y="141527"/>
                </a:lnTo>
                <a:cubicBezTo>
                  <a:pt x="1227216" y="133636"/>
                  <a:pt x="1225691" y="127323"/>
                  <a:pt x="1222654" y="122589"/>
                </a:cubicBezTo>
                <a:cubicBezTo>
                  <a:pt x="1219617" y="117656"/>
                  <a:pt x="1215825" y="115191"/>
                  <a:pt x="1211263" y="115191"/>
                </a:cubicBezTo>
                <a:cubicBezTo>
                  <a:pt x="1207815" y="115191"/>
                  <a:pt x="1204712" y="116375"/>
                  <a:pt x="1201954" y="118742"/>
                </a:cubicBezTo>
                <a:cubicBezTo>
                  <a:pt x="1199182" y="120912"/>
                  <a:pt x="1196835" y="123971"/>
                  <a:pt x="1194912" y="127916"/>
                </a:cubicBezTo>
                <a:cubicBezTo>
                  <a:pt x="1192976" y="131862"/>
                  <a:pt x="1191464" y="136399"/>
                  <a:pt x="1190350" y="141527"/>
                </a:cubicBezTo>
                <a:cubicBezTo>
                  <a:pt x="1189382" y="146657"/>
                  <a:pt x="1188905" y="151984"/>
                  <a:pt x="1188905" y="157508"/>
                </a:cubicBezTo>
                <a:lnTo>
                  <a:pt x="1188905" y="241253"/>
                </a:lnTo>
                <a:cubicBezTo>
                  <a:pt x="1188905" y="245199"/>
                  <a:pt x="1187592" y="247171"/>
                  <a:pt x="1184966" y="247171"/>
                </a:cubicBezTo>
                <a:lnTo>
                  <a:pt x="1165499" y="247171"/>
                </a:lnTo>
                <a:cubicBezTo>
                  <a:pt x="1163987" y="247171"/>
                  <a:pt x="1162887" y="246679"/>
                  <a:pt x="1162197" y="245691"/>
                </a:cubicBezTo>
                <a:cubicBezTo>
                  <a:pt x="1161494" y="244903"/>
                  <a:pt x="1161149" y="243324"/>
                  <a:pt x="1161149" y="240957"/>
                </a:cubicBezTo>
                <a:lnTo>
                  <a:pt x="1161149" y="141527"/>
                </a:lnTo>
                <a:cubicBezTo>
                  <a:pt x="1161149" y="132256"/>
                  <a:pt x="1159850" y="125548"/>
                  <a:pt x="1157224" y="121405"/>
                </a:cubicBezTo>
                <a:cubicBezTo>
                  <a:pt x="1154731" y="117262"/>
                  <a:pt x="1151084" y="115191"/>
                  <a:pt x="1146244" y="115191"/>
                </a:cubicBezTo>
                <a:cubicBezTo>
                  <a:pt x="1139627" y="115191"/>
                  <a:pt x="1134375" y="118447"/>
                  <a:pt x="1130503" y="124956"/>
                </a:cubicBezTo>
                <a:cubicBezTo>
                  <a:pt x="1126644" y="131269"/>
                  <a:pt x="1124708" y="138865"/>
                  <a:pt x="1124708" y="147743"/>
                </a:cubicBezTo>
                <a:lnTo>
                  <a:pt x="1124708" y="241253"/>
                </a:lnTo>
                <a:cubicBezTo>
                  <a:pt x="1124708" y="243620"/>
                  <a:pt x="1124429" y="245199"/>
                  <a:pt x="1123886" y="245987"/>
                </a:cubicBezTo>
                <a:cubicBezTo>
                  <a:pt x="1123329" y="246777"/>
                  <a:pt x="1122294" y="247171"/>
                  <a:pt x="1120769" y="247171"/>
                </a:cubicBezTo>
                <a:lnTo>
                  <a:pt x="1101514" y="247171"/>
                </a:lnTo>
                <a:cubicBezTo>
                  <a:pt x="1099856" y="247171"/>
                  <a:pt x="1098756" y="246679"/>
                  <a:pt x="1098199" y="245691"/>
                </a:cubicBezTo>
                <a:cubicBezTo>
                  <a:pt x="1097656" y="244706"/>
                  <a:pt x="1097377" y="243127"/>
                  <a:pt x="1097377" y="240957"/>
                </a:cubicBezTo>
                <a:lnTo>
                  <a:pt x="1097377" y="125252"/>
                </a:lnTo>
                <a:cubicBezTo>
                  <a:pt x="1097377" y="117755"/>
                  <a:pt x="1097377" y="110358"/>
                  <a:pt x="1097377" y="103058"/>
                </a:cubicBezTo>
                <a:cubicBezTo>
                  <a:pt x="1097377" y="95561"/>
                  <a:pt x="1097244" y="89840"/>
                  <a:pt x="1096966" y="85894"/>
                </a:cubicBezTo>
                <a:cubicBezTo>
                  <a:pt x="1096688" y="83725"/>
                  <a:pt x="1096820" y="82245"/>
                  <a:pt x="1097377" y="81456"/>
                </a:cubicBezTo>
                <a:cubicBezTo>
                  <a:pt x="1098067" y="80469"/>
                  <a:pt x="1099446" y="79976"/>
                  <a:pt x="1101514" y="79976"/>
                </a:cubicBezTo>
                <a:lnTo>
                  <a:pt x="1120769" y="79976"/>
                </a:lnTo>
                <a:cubicBezTo>
                  <a:pt x="1122294" y="79976"/>
                  <a:pt x="1123262" y="80173"/>
                  <a:pt x="1123673" y="80569"/>
                </a:cubicBezTo>
                <a:cubicBezTo>
                  <a:pt x="1124085" y="80963"/>
                  <a:pt x="1124297" y="82047"/>
                  <a:pt x="1124297" y="83823"/>
                </a:cubicBezTo>
                <a:lnTo>
                  <a:pt x="1124297" y="95956"/>
                </a:lnTo>
                <a:cubicBezTo>
                  <a:pt x="1127334" y="91419"/>
                  <a:pt x="1130994" y="87473"/>
                  <a:pt x="1135277" y="84119"/>
                </a:cubicBezTo>
                <a:cubicBezTo>
                  <a:pt x="1139693" y="80569"/>
                  <a:pt x="1144109" y="78794"/>
                  <a:pt x="1148525" y="78794"/>
                </a:cubicBezTo>
                <a:cubicBezTo>
                  <a:pt x="1155156" y="78794"/>
                  <a:pt x="1161361" y="81259"/>
                  <a:pt x="1167156" y="86190"/>
                </a:cubicBezTo>
                <a:cubicBezTo>
                  <a:pt x="1173097" y="91123"/>
                  <a:pt x="1177646" y="97731"/>
                  <a:pt x="1180829" y="106017"/>
                </a:cubicBezTo>
                <a:cubicBezTo>
                  <a:pt x="1182619" y="102270"/>
                  <a:pt x="1184688" y="98719"/>
                  <a:pt x="1187035" y="95364"/>
                </a:cubicBezTo>
                <a:cubicBezTo>
                  <a:pt x="1189382" y="92010"/>
                  <a:pt x="1191875" y="89052"/>
                  <a:pt x="1194488" y="86488"/>
                </a:cubicBezTo>
                <a:cubicBezTo>
                  <a:pt x="1197259" y="83922"/>
                  <a:pt x="1200150" y="81850"/>
                  <a:pt x="1203187" y="80272"/>
                </a:cubicBezTo>
                <a:cubicBezTo>
                  <a:pt x="1206370" y="78695"/>
                  <a:pt x="1209605" y="77905"/>
                  <a:pt x="1212920" y="77905"/>
                </a:cubicBezTo>
                <a:cubicBezTo>
                  <a:pt x="1219140" y="77905"/>
                  <a:pt x="1224789" y="79188"/>
                  <a:pt x="1229908" y="81752"/>
                </a:cubicBezTo>
                <a:cubicBezTo>
                  <a:pt x="1235013" y="84316"/>
                  <a:pt x="1239363" y="88064"/>
                  <a:pt x="1242944" y="92997"/>
                </a:cubicBezTo>
                <a:cubicBezTo>
                  <a:pt x="1246670" y="97928"/>
                  <a:pt x="1249508" y="104044"/>
                  <a:pt x="1251444" y="111344"/>
                </a:cubicBezTo>
                <a:cubicBezTo>
                  <a:pt x="1253513" y="118447"/>
                  <a:pt x="1254547" y="126633"/>
                  <a:pt x="1254547" y="135906"/>
                </a:cubicBezTo>
                <a:lnTo>
                  <a:pt x="1254547" y="241253"/>
                </a:lnTo>
                <a:cubicBezTo>
                  <a:pt x="1254547" y="243620"/>
                  <a:pt x="1254202" y="245199"/>
                  <a:pt x="1253513" y="245987"/>
                </a:cubicBezTo>
                <a:cubicBezTo>
                  <a:pt x="1252956" y="246777"/>
                  <a:pt x="1251922" y="247171"/>
                  <a:pt x="1250397" y="247171"/>
                </a:cubicBezTo>
                <a:close/>
                <a:moveTo>
                  <a:pt x="1343383" y="35589"/>
                </a:moveTo>
                <a:cubicBezTo>
                  <a:pt x="1343383" y="37562"/>
                  <a:pt x="1343038" y="38744"/>
                  <a:pt x="1342348" y="39140"/>
                </a:cubicBezTo>
                <a:cubicBezTo>
                  <a:pt x="1341792" y="39338"/>
                  <a:pt x="1340956" y="39042"/>
                  <a:pt x="1339856" y="38252"/>
                </a:cubicBezTo>
                <a:cubicBezTo>
                  <a:pt x="1337919" y="37069"/>
                  <a:pt x="1336129" y="36279"/>
                  <a:pt x="1334471" y="35885"/>
                </a:cubicBezTo>
                <a:cubicBezTo>
                  <a:pt x="1332814" y="35490"/>
                  <a:pt x="1330891" y="35490"/>
                  <a:pt x="1328676" y="35885"/>
                </a:cubicBezTo>
                <a:cubicBezTo>
                  <a:pt x="1325082" y="36673"/>
                  <a:pt x="1322669" y="40422"/>
                  <a:pt x="1321436" y="47130"/>
                </a:cubicBezTo>
                <a:cubicBezTo>
                  <a:pt x="1321158" y="48707"/>
                  <a:pt x="1320946" y="51076"/>
                  <a:pt x="1320813" y="54231"/>
                </a:cubicBezTo>
                <a:cubicBezTo>
                  <a:pt x="1320666" y="57388"/>
                  <a:pt x="1320601" y="60940"/>
                  <a:pt x="1320601" y="64885"/>
                </a:cubicBezTo>
                <a:lnTo>
                  <a:pt x="1320601" y="79680"/>
                </a:lnTo>
                <a:lnTo>
                  <a:pt x="1337999" y="79680"/>
                </a:lnTo>
                <a:cubicBezTo>
                  <a:pt x="1339656" y="79680"/>
                  <a:pt x="1340691" y="80173"/>
                  <a:pt x="1341102" y="81161"/>
                </a:cubicBezTo>
                <a:cubicBezTo>
                  <a:pt x="1341659" y="81949"/>
                  <a:pt x="1341924" y="83429"/>
                  <a:pt x="1341924" y="85599"/>
                </a:cubicBezTo>
                <a:lnTo>
                  <a:pt x="1341924" y="110161"/>
                </a:lnTo>
                <a:cubicBezTo>
                  <a:pt x="1341924" y="112331"/>
                  <a:pt x="1341659" y="113908"/>
                  <a:pt x="1341102" y="114895"/>
                </a:cubicBezTo>
                <a:cubicBezTo>
                  <a:pt x="1340691" y="115684"/>
                  <a:pt x="1339656" y="116080"/>
                  <a:pt x="1337999" y="116080"/>
                </a:cubicBezTo>
                <a:lnTo>
                  <a:pt x="1320601" y="116080"/>
                </a:lnTo>
                <a:lnTo>
                  <a:pt x="1320601" y="241253"/>
                </a:lnTo>
                <a:cubicBezTo>
                  <a:pt x="1320601" y="243620"/>
                  <a:pt x="1320256" y="245199"/>
                  <a:pt x="1319566" y="245987"/>
                </a:cubicBezTo>
                <a:cubicBezTo>
                  <a:pt x="1319009" y="246777"/>
                  <a:pt x="1318041" y="247171"/>
                  <a:pt x="1316662" y="247171"/>
                </a:cubicBezTo>
                <a:lnTo>
                  <a:pt x="1297407" y="247171"/>
                </a:lnTo>
                <a:cubicBezTo>
                  <a:pt x="1295895" y="247171"/>
                  <a:pt x="1294861" y="246777"/>
                  <a:pt x="1294304" y="245987"/>
                </a:cubicBezTo>
                <a:cubicBezTo>
                  <a:pt x="1293747" y="245199"/>
                  <a:pt x="1293468" y="243620"/>
                  <a:pt x="1293468" y="241253"/>
                </a:cubicBezTo>
                <a:lnTo>
                  <a:pt x="1293468" y="116080"/>
                </a:lnTo>
                <a:lnTo>
                  <a:pt x="1278974" y="116080"/>
                </a:lnTo>
                <a:cubicBezTo>
                  <a:pt x="1276362" y="116080"/>
                  <a:pt x="1275048" y="114107"/>
                  <a:pt x="1275048" y="110161"/>
                </a:cubicBezTo>
                <a:lnTo>
                  <a:pt x="1275048" y="85599"/>
                </a:lnTo>
                <a:cubicBezTo>
                  <a:pt x="1275048" y="81653"/>
                  <a:pt x="1276362" y="79680"/>
                  <a:pt x="1278974" y="79680"/>
                </a:cubicBezTo>
                <a:lnTo>
                  <a:pt x="1293468" y="79680"/>
                </a:lnTo>
                <a:lnTo>
                  <a:pt x="1293468" y="66957"/>
                </a:lnTo>
                <a:cubicBezTo>
                  <a:pt x="1293468" y="58669"/>
                  <a:pt x="1293893" y="50483"/>
                  <a:pt x="1294715" y="42394"/>
                </a:cubicBezTo>
                <a:cubicBezTo>
                  <a:pt x="1295683" y="34306"/>
                  <a:pt x="1297341" y="27203"/>
                  <a:pt x="1299688" y="21088"/>
                </a:cubicBezTo>
                <a:cubicBezTo>
                  <a:pt x="1302168" y="14775"/>
                  <a:pt x="1305483" y="9844"/>
                  <a:pt x="1309621" y="6293"/>
                </a:cubicBezTo>
                <a:cubicBezTo>
                  <a:pt x="1313904" y="2544"/>
                  <a:pt x="1319354" y="473"/>
                  <a:pt x="1325984" y="79"/>
                </a:cubicBezTo>
                <a:cubicBezTo>
                  <a:pt x="1328743" y="-118"/>
                  <a:pt x="1331779" y="79"/>
                  <a:pt x="1335095" y="670"/>
                </a:cubicBezTo>
                <a:cubicBezTo>
                  <a:pt x="1338410" y="1261"/>
                  <a:pt x="1340824" y="2051"/>
                  <a:pt x="1342348" y="3037"/>
                </a:cubicBezTo>
                <a:cubicBezTo>
                  <a:pt x="1343304" y="3630"/>
                  <a:pt x="1343927" y="4320"/>
                  <a:pt x="1344205" y="5108"/>
                </a:cubicBezTo>
                <a:cubicBezTo>
                  <a:pt x="1344484" y="5701"/>
                  <a:pt x="1344550" y="6785"/>
                  <a:pt x="1344417" y="8364"/>
                </a:cubicBezTo>
                <a:close/>
                <a:moveTo>
                  <a:pt x="1452296" y="169937"/>
                </a:moveTo>
                <a:cubicBezTo>
                  <a:pt x="1452163" y="172304"/>
                  <a:pt x="1451752" y="174178"/>
                  <a:pt x="1451063" y="175559"/>
                </a:cubicBezTo>
                <a:cubicBezTo>
                  <a:pt x="1450506" y="176742"/>
                  <a:pt x="1449405" y="177335"/>
                  <a:pt x="1447747" y="177335"/>
                </a:cubicBezTo>
                <a:lnTo>
                  <a:pt x="1382927" y="177335"/>
                </a:lnTo>
                <a:cubicBezTo>
                  <a:pt x="1383895" y="190551"/>
                  <a:pt x="1386799" y="200317"/>
                  <a:pt x="1391627" y="206631"/>
                </a:cubicBezTo>
                <a:cubicBezTo>
                  <a:pt x="1396600" y="212944"/>
                  <a:pt x="1402461" y="216296"/>
                  <a:pt x="1409224" y="216693"/>
                </a:cubicBezTo>
                <a:cubicBezTo>
                  <a:pt x="1415577" y="217087"/>
                  <a:pt x="1421106" y="216198"/>
                  <a:pt x="1425801" y="214028"/>
                </a:cubicBezTo>
                <a:cubicBezTo>
                  <a:pt x="1430628" y="211858"/>
                  <a:pt x="1435256" y="208801"/>
                  <a:pt x="1439671" y="204856"/>
                </a:cubicBezTo>
                <a:cubicBezTo>
                  <a:pt x="1441594" y="203080"/>
                  <a:pt x="1442907" y="202585"/>
                  <a:pt x="1443597" y="203376"/>
                </a:cubicBezTo>
                <a:cubicBezTo>
                  <a:pt x="1444286" y="204164"/>
                  <a:pt x="1444631" y="206235"/>
                  <a:pt x="1444631" y="209590"/>
                </a:cubicBezTo>
                <a:lnTo>
                  <a:pt x="1444631" y="231783"/>
                </a:lnTo>
                <a:cubicBezTo>
                  <a:pt x="1444631" y="233953"/>
                  <a:pt x="1444432" y="235433"/>
                  <a:pt x="1444021" y="236222"/>
                </a:cubicBezTo>
                <a:cubicBezTo>
                  <a:pt x="1443743" y="237012"/>
                  <a:pt x="1442987" y="238096"/>
                  <a:pt x="1441740" y="239477"/>
                </a:cubicBezTo>
                <a:cubicBezTo>
                  <a:pt x="1437735" y="243423"/>
                  <a:pt x="1432630" y="246383"/>
                  <a:pt x="1426410" y="248356"/>
                </a:cubicBezTo>
                <a:cubicBezTo>
                  <a:pt x="1420337" y="250329"/>
                  <a:pt x="1414343" y="251314"/>
                  <a:pt x="1408402" y="251314"/>
                </a:cubicBezTo>
                <a:cubicBezTo>
                  <a:pt x="1391839" y="251314"/>
                  <a:pt x="1378724" y="243719"/>
                  <a:pt x="1369057" y="228529"/>
                </a:cubicBezTo>
                <a:cubicBezTo>
                  <a:pt x="1359535" y="213338"/>
                  <a:pt x="1354774" y="191736"/>
                  <a:pt x="1354774" y="163723"/>
                </a:cubicBezTo>
                <a:cubicBezTo>
                  <a:pt x="1354774" y="153265"/>
                  <a:pt x="1355742" y="142810"/>
                  <a:pt x="1357665" y="132355"/>
                </a:cubicBezTo>
                <a:cubicBezTo>
                  <a:pt x="1359601" y="121900"/>
                  <a:pt x="1362705" y="112528"/>
                  <a:pt x="1366988" y="104243"/>
                </a:cubicBezTo>
                <a:cubicBezTo>
                  <a:pt x="1371271" y="95758"/>
                  <a:pt x="1376509" y="88953"/>
                  <a:pt x="1382729" y="83823"/>
                </a:cubicBezTo>
                <a:cubicBezTo>
                  <a:pt x="1388935" y="78498"/>
                  <a:pt x="1396321" y="75833"/>
                  <a:pt x="1404875" y="75833"/>
                </a:cubicBezTo>
                <a:cubicBezTo>
                  <a:pt x="1413574" y="75833"/>
                  <a:pt x="1420894" y="78102"/>
                  <a:pt x="1426835" y="82641"/>
                </a:cubicBezTo>
                <a:cubicBezTo>
                  <a:pt x="1432909" y="87177"/>
                  <a:pt x="1437802" y="93293"/>
                  <a:pt x="1441528" y="100987"/>
                </a:cubicBezTo>
                <a:cubicBezTo>
                  <a:pt x="1445400" y="108681"/>
                  <a:pt x="1448159" y="117656"/>
                  <a:pt x="1449816" y="127916"/>
                </a:cubicBezTo>
                <a:cubicBezTo>
                  <a:pt x="1451474" y="137978"/>
                  <a:pt x="1452296" y="148728"/>
                  <a:pt x="1452296" y="160171"/>
                </a:cubicBezTo>
                <a:close/>
                <a:moveTo>
                  <a:pt x="1405498" y="110161"/>
                </a:moveTo>
                <a:cubicBezTo>
                  <a:pt x="1402607" y="110161"/>
                  <a:pt x="1399915" y="111147"/>
                  <a:pt x="1397422" y="113120"/>
                </a:cubicBezTo>
                <a:cubicBezTo>
                  <a:pt x="1394942" y="115092"/>
                  <a:pt x="1392727" y="117656"/>
                  <a:pt x="1390804" y="120814"/>
                </a:cubicBezTo>
                <a:cubicBezTo>
                  <a:pt x="1389001" y="123971"/>
                  <a:pt x="1387423" y="127619"/>
                  <a:pt x="1386030" y="131764"/>
                </a:cubicBezTo>
                <a:cubicBezTo>
                  <a:pt x="1384651" y="135906"/>
                  <a:pt x="1383763" y="140246"/>
                  <a:pt x="1383338" y="144783"/>
                </a:cubicBezTo>
                <a:lnTo>
                  <a:pt x="1425377" y="144783"/>
                </a:lnTo>
                <a:cubicBezTo>
                  <a:pt x="1425377" y="140837"/>
                  <a:pt x="1424899" y="136793"/>
                  <a:pt x="1423931" y="132650"/>
                </a:cubicBezTo>
                <a:cubicBezTo>
                  <a:pt x="1423109" y="128508"/>
                  <a:pt x="1421862" y="124858"/>
                  <a:pt x="1420205" y="121701"/>
                </a:cubicBezTo>
                <a:cubicBezTo>
                  <a:pt x="1418680" y="118348"/>
                  <a:pt x="1416677" y="115585"/>
                  <a:pt x="1414197" y="113415"/>
                </a:cubicBezTo>
                <a:cubicBezTo>
                  <a:pt x="1411717" y="111245"/>
                  <a:pt x="1408813" y="110161"/>
                  <a:pt x="1405498" y="110161"/>
                </a:cubicBezTo>
                <a:close/>
                <a:moveTo>
                  <a:pt x="1530364" y="116967"/>
                </a:moveTo>
                <a:cubicBezTo>
                  <a:pt x="1527739" y="115388"/>
                  <a:pt x="1525325" y="114501"/>
                  <a:pt x="1523124" y="114304"/>
                </a:cubicBezTo>
                <a:cubicBezTo>
                  <a:pt x="1520909" y="113910"/>
                  <a:pt x="1518973" y="114107"/>
                  <a:pt x="1517315" y="114895"/>
                </a:cubicBezTo>
                <a:cubicBezTo>
                  <a:pt x="1514013" y="116474"/>
                  <a:pt x="1511308" y="119038"/>
                  <a:pt x="1509239" y="122589"/>
                </a:cubicBezTo>
                <a:cubicBezTo>
                  <a:pt x="1507316" y="126141"/>
                  <a:pt x="1505791" y="130283"/>
                  <a:pt x="1504691" y="135017"/>
                </a:cubicBezTo>
                <a:cubicBezTo>
                  <a:pt x="1503722" y="139753"/>
                  <a:pt x="1503099" y="144684"/>
                  <a:pt x="1502821" y="149814"/>
                </a:cubicBezTo>
                <a:cubicBezTo>
                  <a:pt x="1502542" y="154943"/>
                  <a:pt x="1502410" y="159875"/>
                  <a:pt x="1502410" y="164609"/>
                </a:cubicBezTo>
                <a:lnTo>
                  <a:pt x="1502410" y="240957"/>
                </a:lnTo>
                <a:cubicBezTo>
                  <a:pt x="1502410" y="243324"/>
                  <a:pt x="1502131" y="244903"/>
                  <a:pt x="1501587" y="245691"/>
                </a:cubicBezTo>
                <a:cubicBezTo>
                  <a:pt x="1501163" y="246679"/>
                  <a:pt x="1500195" y="247171"/>
                  <a:pt x="1498683" y="247171"/>
                </a:cubicBezTo>
                <a:lnTo>
                  <a:pt x="1478805" y="247171"/>
                </a:lnTo>
                <a:cubicBezTo>
                  <a:pt x="1477280" y="247171"/>
                  <a:pt x="1476325" y="246777"/>
                  <a:pt x="1475901" y="245989"/>
                </a:cubicBezTo>
                <a:cubicBezTo>
                  <a:pt x="1475490" y="245199"/>
                  <a:pt x="1475291" y="243423"/>
                  <a:pt x="1475291" y="240662"/>
                </a:cubicBezTo>
                <a:lnTo>
                  <a:pt x="1475291" y="123476"/>
                </a:lnTo>
                <a:cubicBezTo>
                  <a:pt x="1475291" y="117164"/>
                  <a:pt x="1475212" y="110555"/>
                  <a:pt x="1475079" y="103650"/>
                </a:cubicBezTo>
                <a:cubicBezTo>
                  <a:pt x="1474946" y="96746"/>
                  <a:pt x="1474867" y="91025"/>
                  <a:pt x="1474867" y="86488"/>
                </a:cubicBezTo>
                <a:cubicBezTo>
                  <a:pt x="1474867" y="83922"/>
                  <a:pt x="1475145" y="82246"/>
                  <a:pt x="1475702" y="81456"/>
                </a:cubicBezTo>
                <a:cubicBezTo>
                  <a:pt x="1476259" y="80668"/>
                  <a:pt x="1477293" y="80274"/>
                  <a:pt x="1478805" y="80274"/>
                </a:cubicBezTo>
                <a:lnTo>
                  <a:pt x="1498683" y="80274"/>
                </a:lnTo>
                <a:cubicBezTo>
                  <a:pt x="1500752" y="80274"/>
                  <a:pt x="1501786" y="81850"/>
                  <a:pt x="1501786" y="85008"/>
                </a:cubicBezTo>
                <a:lnTo>
                  <a:pt x="1501786" y="96253"/>
                </a:lnTo>
                <a:cubicBezTo>
                  <a:pt x="1503590" y="92505"/>
                  <a:pt x="1505858" y="88855"/>
                  <a:pt x="1508629" y="85303"/>
                </a:cubicBezTo>
                <a:cubicBezTo>
                  <a:pt x="1511387" y="81752"/>
                  <a:pt x="1514279" y="79582"/>
                  <a:pt x="1517315" y="78794"/>
                </a:cubicBezTo>
                <a:cubicBezTo>
                  <a:pt x="1520220" y="78003"/>
                  <a:pt x="1523044" y="77806"/>
                  <a:pt x="1525816" y="78200"/>
                </a:cubicBezTo>
                <a:cubicBezTo>
                  <a:pt x="1528707" y="78399"/>
                  <a:pt x="1530921" y="79286"/>
                  <a:pt x="1532433" y="80865"/>
                </a:cubicBezTo>
                <a:cubicBezTo>
                  <a:pt x="1533123" y="81653"/>
                  <a:pt x="1533547" y="82444"/>
                  <a:pt x="1533680" y="83232"/>
                </a:cubicBezTo>
                <a:cubicBezTo>
                  <a:pt x="1533958" y="83823"/>
                  <a:pt x="1534091" y="84909"/>
                  <a:pt x="1534091" y="86488"/>
                </a:cubicBezTo>
                <a:lnTo>
                  <a:pt x="1534091" y="112233"/>
                </a:lnTo>
                <a:cubicBezTo>
                  <a:pt x="1534091" y="114403"/>
                  <a:pt x="1533812" y="115981"/>
                  <a:pt x="1533269" y="116967"/>
                </a:cubicBezTo>
                <a:cubicBezTo>
                  <a:pt x="1532712" y="117954"/>
                  <a:pt x="1531744" y="117954"/>
                  <a:pt x="1530364" y="116967"/>
                </a:cubicBezTo>
                <a:close/>
                <a:moveTo>
                  <a:pt x="1604905" y="121701"/>
                </a:moveTo>
                <a:cubicBezTo>
                  <a:pt x="1604215" y="121701"/>
                  <a:pt x="1603671" y="121405"/>
                  <a:pt x="1603260" y="120814"/>
                </a:cubicBezTo>
                <a:cubicBezTo>
                  <a:pt x="1602703" y="120025"/>
                  <a:pt x="1602425" y="119136"/>
                  <a:pt x="1602425" y="118151"/>
                </a:cubicBezTo>
                <a:lnTo>
                  <a:pt x="1602425" y="90926"/>
                </a:lnTo>
                <a:cubicBezTo>
                  <a:pt x="1602425" y="90136"/>
                  <a:pt x="1602637" y="89446"/>
                  <a:pt x="1603048" y="88855"/>
                </a:cubicBezTo>
                <a:lnTo>
                  <a:pt x="1603671" y="87966"/>
                </a:lnTo>
                <a:cubicBezTo>
                  <a:pt x="1603671" y="87966"/>
                  <a:pt x="1603937" y="87769"/>
                  <a:pt x="1604493" y="87375"/>
                </a:cubicBezTo>
                <a:lnTo>
                  <a:pt x="1604905" y="87375"/>
                </a:lnTo>
                <a:lnTo>
                  <a:pt x="1716311" y="87375"/>
                </a:lnTo>
                <a:cubicBezTo>
                  <a:pt x="1716722" y="87375"/>
                  <a:pt x="1717067" y="87572"/>
                  <a:pt x="1717345" y="87966"/>
                </a:cubicBezTo>
                <a:cubicBezTo>
                  <a:pt x="1717491" y="87966"/>
                  <a:pt x="1717557" y="88064"/>
                  <a:pt x="1717557" y="88261"/>
                </a:cubicBezTo>
                <a:cubicBezTo>
                  <a:pt x="1717690" y="88261"/>
                  <a:pt x="1717836" y="88261"/>
                  <a:pt x="1717968" y="88261"/>
                </a:cubicBezTo>
                <a:cubicBezTo>
                  <a:pt x="1718247" y="88658"/>
                  <a:pt x="1718380" y="88953"/>
                  <a:pt x="1718380" y="89150"/>
                </a:cubicBezTo>
                <a:cubicBezTo>
                  <a:pt x="1718525" y="89347"/>
                  <a:pt x="1718592" y="89544"/>
                  <a:pt x="1718592" y="89742"/>
                </a:cubicBezTo>
                <a:cubicBezTo>
                  <a:pt x="1718724" y="90136"/>
                  <a:pt x="1718804" y="90532"/>
                  <a:pt x="1718804" y="90926"/>
                </a:cubicBezTo>
                <a:lnTo>
                  <a:pt x="1718804" y="118151"/>
                </a:lnTo>
                <a:lnTo>
                  <a:pt x="1718804" y="118742"/>
                </a:lnTo>
                <a:cubicBezTo>
                  <a:pt x="1718804" y="118939"/>
                  <a:pt x="1718724" y="119136"/>
                  <a:pt x="1718592" y="119334"/>
                </a:cubicBezTo>
                <a:cubicBezTo>
                  <a:pt x="1718592" y="119728"/>
                  <a:pt x="1718525" y="119927"/>
                  <a:pt x="1718380" y="119927"/>
                </a:cubicBezTo>
                <a:cubicBezTo>
                  <a:pt x="1718114" y="120518"/>
                  <a:pt x="1717756" y="121011"/>
                  <a:pt x="1717345" y="121405"/>
                </a:cubicBezTo>
                <a:cubicBezTo>
                  <a:pt x="1717212" y="121405"/>
                  <a:pt x="1717067" y="121503"/>
                  <a:pt x="1716934" y="121701"/>
                </a:cubicBezTo>
                <a:cubicBezTo>
                  <a:pt x="1716934" y="121701"/>
                  <a:pt x="1716868" y="121701"/>
                  <a:pt x="1716722" y="121701"/>
                </a:cubicBezTo>
                <a:lnTo>
                  <a:pt x="1716311" y="121701"/>
                </a:lnTo>
                <a:close/>
                <a:moveTo>
                  <a:pt x="1604905" y="181773"/>
                </a:moveTo>
                <a:cubicBezTo>
                  <a:pt x="1604639" y="181773"/>
                  <a:pt x="1604215" y="181576"/>
                  <a:pt x="1603671" y="181182"/>
                </a:cubicBezTo>
                <a:cubicBezTo>
                  <a:pt x="1603525" y="181182"/>
                  <a:pt x="1603393" y="181084"/>
                  <a:pt x="1603260" y="180886"/>
                </a:cubicBezTo>
                <a:lnTo>
                  <a:pt x="1603048" y="180589"/>
                </a:lnTo>
                <a:cubicBezTo>
                  <a:pt x="1602637" y="179998"/>
                  <a:pt x="1602425" y="179209"/>
                  <a:pt x="1602425" y="178222"/>
                </a:cubicBezTo>
                <a:lnTo>
                  <a:pt x="1602425" y="150997"/>
                </a:lnTo>
                <a:lnTo>
                  <a:pt x="1602425" y="150406"/>
                </a:lnTo>
                <a:cubicBezTo>
                  <a:pt x="1602425" y="150011"/>
                  <a:pt x="1602571" y="149617"/>
                  <a:pt x="1602836" y="149221"/>
                </a:cubicBezTo>
                <a:cubicBezTo>
                  <a:pt x="1602836" y="149024"/>
                  <a:pt x="1602981" y="148728"/>
                  <a:pt x="1603260" y="148334"/>
                </a:cubicBezTo>
                <a:lnTo>
                  <a:pt x="1604493" y="147447"/>
                </a:lnTo>
                <a:lnTo>
                  <a:pt x="1604905" y="147447"/>
                </a:lnTo>
                <a:lnTo>
                  <a:pt x="1716311" y="147447"/>
                </a:lnTo>
                <a:cubicBezTo>
                  <a:pt x="1717146" y="147447"/>
                  <a:pt x="1717836" y="148039"/>
                  <a:pt x="1718393" y="149221"/>
                </a:cubicBezTo>
                <a:cubicBezTo>
                  <a:pt x="1718658" y="149617"/>
                  <a:pt x="1718804" y="150011"/>
                  <a:pt x="1718804" y="150406"/>
                </a:cubicBezTo>
                <a:lnTo>
                  <a:pt x="1718804" y="150997"/>
                </a:lnTo>
                <a:lnTo>
                  <a:pt x="1718804" y="178222"/>
                </a:lnTo>
                <a:cubicBezTo>
                  <a:pt x="1718804" y="179209"/>
                  <a:pt x="1718592" y="179998"/>
                  <a:pt x="1718181" y="180589"/>
                </a:cubicBezTo>
                <a:cubicBezTo>
                  <a:pt x="1717624" y="181379"/>
                  <a:pt x="1717000" y="181773"/>
                  <a:pt x="1716311" y="181773"/>
                </a:cubicBezTo>
                <a:close/>
                <a:moveTo>
                  <a:pt x="1847808" y="248356"/>
                </a:moveTo>
                <a:cubicBezTo>
                  <a:pt x="1846283" y="248356"/>
                  <a:pt x="1845249" y="247861"/>
                  <a:pt x="1844705" y="246876"/>
                </a:cubicBezTo>
                <a:cubicBezTo>
                  <a:pt x="1844148" y="246087"/>
                  <a:pt x="1843869" y="244509"/>
                  <a:pt x="1843869" y="242142"/>
                </a:cubicBezTo>
                <a:lnTo>
                  <a:pt x="1843869" y="73466"/>
                </a:lnTo>
                <a:lnTo>
                  <a:pt x="1831244" y="90630"/>
                </a:lnTo>
                <a:cubicBezTo>
                  <a:pt x="1829030" y="93589"/>
                  <a:pt x="1827306" y="93884"/>
                  <a:pt x="1826059" y="91517"/>
                </a:cubicBezTo>
                <a:lnTo>
                  <a:pt x="1813846" y="71691"/>
                </a:lnTo>
                <a:cubicBezTo>
                  <a:pt x="1813024" y="70311"/>
                  <a:pt x="1812746" y="69127"/>
                  <a:pt x="1813024" y="68139"/>
                </a:cubicBezTo>
                <a:cubicBezTo>
                  <a:pt x="1813435" y="66957"/>
                  <a:pt x="1814257" y="65575"/>
                  <a:pt x="1815503" y="63997"/>
                </a:cubicBezTo>
                <a:lnTo>
                  <a:pt x="1847397" y="21385"/>
                </a:lnTo>
                <a:cubicBezTo>
                  <a:pt x="1848909" y="19610"/>
                  <a:pt x="1850566" y="18721"/>
                  <a:pt x="1852357" y="18721"/>
                </a:cubicBezTo>
                <a:lnTo>
                  <a:pt x="1866028" y="18721"/>
                </a:lnTo>
                <a:cubicBezTo>
                  <a:pt x="1869065" y="18721"/>
                  <a:pt x="1870855" y="19215"/>
                  <a:pt x="1871412" y="20201"/>
                </a:cubicBezTo>
                <a:cubicBezTo>
                  <a:pt x="1871969" y="21188"/>
                  <a:pt x="1872234" y="24146"/>
                  <a:pt x="1872234" y="29079"/>
                </a:cubicBezTo>
                <a:lnTo>
                  <a:pt x="1872234" y="242142"/>
                </a:lnTo>
                <a:cubicBezTo>
                  <a:pt x="1872234" y="244312"/>
                  <a:pt x="1871969" y="245888"/>
                  <a:pt x="1871412" y="246876"/>
                </a:cubicBezTo>
                <a:cubicBezTo>
                  <a:pt x="1870855" y="247861"/>
                  <a:pt x="1869821" y="248356"/>
                  <a:pt x="1868310" y="248356"/>
                </a:cubicBezTo>
                <a:close/>
                <a:moveTo>
                  <a:pt x="1949268" y="270549"/>
                </a:moveTo>
                <a:cubicBezTo>
                  <a:pt x="1944030" y="270549"/>
                  <a:pt x="1939614" y="267985"/>
                  <a:pt x="1936020" y="262855"/>
                </a:cubicBezTo>
                <a:cubicBezTo>
                  <a:pt x="1932426" y="257725"/>
                  <a:pt x="1930636" y="251413"/>
                  <a:pt x="1930636" y="243916"/>
                </a:cubicBezTo>
                <a:cubicBezTo>
                  <a:pt x="1930636" y="236421"/>
                  <a:pt x="1932426" y="230106"/>
                  <a:pt x="1936020" y="224978"/>
                </a:cubicBezTo>
                <a:cubicBezTo>
                  <a:pt x="1939614" y="219848"/>
                  <a:pt x="1944030" y="217284"/>
                  <a:pt x="1949268" y="217284"/>
                </a:cubicBezTo>
                <a:cubicBezTo>
                  <a:pt x="1954520" y="217284"/>
                  <a:pt x="1958936" y="219848"/>
                  <a:pt x="1962529" y="224978"/>
                </a:cubicBezTo>
                <a:cubicBezTo>
                  <a:pt x="1966110" y="230106"/>
                  <a:pt x="1967913" y="236421"/>
                  <a:pt x="1967913" y="243916"/>
                </a:cubicBezTo>
                <a:cubicBezTo>
                  <a:pt x="1967913" y="251413"/>
                  <a:pt x="1966110" y="257725"/>
                  <a:pt x="1962529" y="262855"/>
                </a:cubicBezTo>
                <a:cubicBezTo>
                  <a:pt x="1958936" y="267985"/>
                  <a:pt x="1954520" y="270549"/>
                  <a:pt x="1949268" y="270549"/>
                </a:cubicBezTo>
                <a:close/>
                <a:moveTo>
                  <a:pt x="2044734" y="251610"/>
                </a:moveTo>
                <a:cubicBezTo>
                  <a:pt x="2035478" y="251610"/>
                  <a:pt x="2027482" y="248750"/>
                  <a:pt x="2020705" y="243029"/>
                </a:cubicBezTo>
                <a:cubicBezTo>
                  <a:pt x="2013943" y="237505"/>
                  <a:pt x="2008360" y="229613"/>
                  <a:pt x="2003943" y="219355"/>
                </a:cubicBezTo>
                <a:cubicBezTo>
                  <a:pt x="1999660" y="209097"/>
                  <a:pt x="1996478" y="196767"/>
                  <a:pt x="1994409" y="182365"/>
                </a:cubicBezTo>
                <a:cubicBezTo>
                  <a:pt x="1992340" y="167767"/>
                  <a:pt x="1991306" y="151590"/>
                  <a:pt x="1991306" y="133835"/>
                </a:cubicBezTo>
                <a:cubicBezTo>
                  <a:pt x="1991306" y="125944"/>
                  <a:pt x="1991584" y="117558"/>
                  <a:pt x="1992141" y="108681"/>
                </a:cubicBezTo>
                <a:cubicBezTo>
                  <a:pt x="1992685" y="99803"/>
                  <a:pt x="1993653" y="91025"/>
                  <a:pt x="1995032" y="82345"/>
                </a:cubicBezTo>
                <a:cubicBezTo>
                  <a:pt x="1996557" y="73664"/>
                  <a:pt x="1998559" y="65378"/>
                  <a:pt x="2001039" y="57487"/>
                </a:cubicBezTo>
                <a:cubicBezTo>
                  <a:pt x="2003665" y="49399"/>
                  <a:pt x="2006914" y="42296"/>
                  <a:pt x="2010773" y="36180"/>
                </a:cubicBezTo>
                <a:cubicBezTo>
                  <a:pt x="2014778" y="30065"/>
                  <a:pt x="2019539" y="25232"/>
                  <a:pt x="2025055" y="21681"/>
                </a:cubicBezTo>
                <a:cubicBezTo>
                  <a:pt x="2030717" y="17932"/>
                  <a:pt x="2037282" y="16058"/>
                  <a:pt x="2044734" y="16058"/>
                </a:cubicBezTo>
                <a:cubicBezTo>
                  <a:pt x="2052187" y="16058"/>
                  <a:pt x="2058672" y="17932"/>
                  <a:pt x="2064202" y="21681"/>
                </a:cubicBezTo>
                <a:cubicBezTo>
                  <a:pt x="2069719" y="25232"/>
                  <a:pt x="2074413" y="30065"/>
                  <a:pt x="2078272" y="36180"/>
                </a:cubicBezTo>
                <a:cubicBezTo>
                  <a:pt x="2082276" y="42296"/>
                  <a:pt x="2085525" y="49399"/>
                  <a:pt x="2088005" y="57487"/>
                </a:cubicBezTo>
                <a:cubicBezTo>
                  <a:pt x="2090498" y="65378"/>
                  <a:pt x="2092421" y="73762"/>
                  <a:pt x="2093813" y="82641"/>
                </a:cubicBezTo>
                <a:cubicBezTo>
                  <a:pt x="2095325" y="91320"/>
                  <a:pt x="2096360" y="100100"/>
                  <a:pt x="2096917" y="108977"/>
                </a:cubicBezTo>
                <a:cubicBezTo>
                  <a:pt x="2097461" y="117855"/>
                  <a:pt x="2097739" y="126141"/>
                  <a:pt x="2097739" y="133835"/>
                </a:cubicBezTo>
                <a:cubicBezTo>
                  <a:pt x="2097739" y="151590"/>
                  <a:pt x="2096705" y="167668"/>
                  <a:pt x="2094636" y="182069"/>
                </a:cubicBezTo>
                <a:cubicBezTo>
                  <a:pt x="2092567" y="196470"/>
                  <a:pt x="2089318" y="208900"/>
                  <a:pt x="2084902" y="219355"/>
                </a:cubicBezTo>
                <a:cubicBezTo>
                  <a:pt x="2080619" y="229613"/>
                  <a:pt x="2075169" y="237505"/>
                  <a:pt x="2068552" y="243029"/>
                </a:cubicBezTo>
                <a:cubicBezTo>
                  <a:pt x="2061921" y="248750"/>
                  <a:pt x="2053978" y="251610"/>
                  <a:pt x="2044734" y="251610"/>
                </a:cubicBezTo>
                <a:close/>
                <a:moveTo>
                  <a:pt x="2044734" y="54527"/>
                </a:moveTo>
                <a:cubicBezTo>
                  <a:pt x="2041286" y="54527"/>
                  <a:pt x="2038037" y="55810"/>
                  <a:pt x="2035001" y="58374"/>
                </a:cubicBezTo>
                <a:cubicBezTo>
                  <a:pt x="2031964" y="60940"/>
                  <a:pt x="2029272" y="65378"/>
                  <a:pt x="2026925" y="71691"/>
                </a:cubicBezTo>
                <a:cubicBezTo>
                  <a:pt x="2024710" y="77806"/>
                  <a:pt x="2022920" y="85993"/>
                  <a:pt x="2021541" y="96253"/>
                </a:cubicBezTo>
                <a:cubicBezTo>
                  <a:pt x="2020295" y="106314"/>
                  <a:pt x="2019671" y="118841"/>
                  <a:pt x="2019671" y="133835"/>
                </a:cubicBezTo>
                <a:cubicBezTo>
                  <a:pt x="2019671" y="149024"/>
                  <a:pt x="2020295" y="161750"/>
                  <a:pt x="2021541" y="172008"/>
                </a:cubicBezTo>
                <a:cubicBezTo>
                  <a:pt x="2022920" y="182069"/>
                  <a:pt x="2024710" y="190157"/>
                  <a:pt x="2026925" y="196273"/>
                </a:cubicBezTo>
                <a:cubicBezTo>
                  <a:pt x="2029272" y="202388"/>
                  <a:pt x="2031964" y="206730"/>
                  <a:pt x="2035001" y="209294"/>
                </a:cubicBezTo>
                <a:cubicBezTo>
                  <a:pt x="2038037" y="211858"/>
                  <a:pt x="2041286" y="213141"/>
                  <a:pt x="2044734" y="213141"/>
                </a:cubicBezTo>
                <a:cubicBezTo>
                  <a:pt x="2048182" y="213141"/>
                  <a:pt x="2051431" y="211858"/>
                  <a:pt x="2054468" y="209294"/>
                </a:cubicBezTo>
                <a:cubicBezTo>
                  <a:pt x="2057505" y="206730"/>
                  <a:pt x="2060131" y="202388"/>
                  <a:pt x="2062332" y="196273"/>
                </a:cubicBezTo>
                <a:cubicBezTo>
                  <a:pt x="2064679" y="190157"/>
                  <a:pt x="2066470" y="182069"/>
                  <a:pt x="2067716" y="172008"/>
                </a:cubicBezTo>
                <a:cubicBezTo>
                  <a:pt x="2069095" y="161750"/>
                  <a:pt x="2069785" y="149024"/>
                  <a:pt x="2069785" y="133835"/>
                </a:cubicBezTo>
                <a:cubicBezTo>
                  <a:pt x="2069785" y="118841"/>
                  <a:pt x="2069095" y="106314"/>
                  <a:pt x="2067716" y="96253"/>
                </a:cubicBezTo>
                <a:cubicBezTo>
                  <a:pt x="2066470" y="85993"/>
                  <a:pt x="2064679" y="77806"/>
                  <a:pt x="2062332" y="71691"/>
                </a:cubicBezTo>
                <a:cubicBezTo>
                  <a:pt x="2060131" y="65378"/>
                  <a:pt x="2057505" y="60940"/>
                  <a:pt x="2054468" y="58374"/>
                </a:cubicBezTo>
                <a:cubicBezTo>
                  <a:pt x="2051431" y="55810"/>
                  <a:pt x="2048182" y="54527"/>
                  <a:pt x="2044734" y="54527"/>
                </a:cubicBezTo>
                <a:close/>
              </a:path>
            </a:pathLst>
          </a:custGeom>
          <a:solidFill>
            <a:srgbClr val="FFFFFF"/>
          </a:solidFill>
          <a:ln w="26929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5E8E62B-DD0E-0CA9-F098-C4112A008A60}"/>
              </a:ext>
            </a:extLst>
          </p:cNvPr>
          <p:cNvSpPr/>
          <p:nvPr/>
        </p:nvSpPr>
        <p:spPr>
          <a:xfrm>
            <a:off x="728829" y="1609247"/>
            <a:ext cx="1429057" cy="4442101"/>
          </a:xfrm>
          <a:custGeom>
            <a:avLst/>
            <a:gdLst>
              <a:gd name="connsiteX0" fmla="*/ 512800 w 1427986"/>
              <a:gd name="connsiteY0" fmla="*/ 0 h 4438771"/>
              <a:gd name="connsiteX1" fmla="*/ 413131 w 1427986"/>
              <a:gd name="connsiteY1" fmla="*/ 99668 h 4438771"/>
              <a:gd name="connsiteX2" fmla="*/ 413131 w 1427986"/>
              <a:gd name="connsiteY2" fmla="*/ 2109098 h 4438771"/>
              <a:gd name="connsiteX3" fmla="*/ 920513 w 1427986"/>
              <a:gd name="connsiteY3" fmla="*/ 2616608 h 4438771"/>
              <a:gd name="connsiteX4" fmla="*/ 1427987 w 1427986"/>
              <a:gd name="connsiteY4" fmla="*/ 2109098 h 4438771"/>
              <a:gd name="connsiteX5" fmla="*/ 1427987 w 1427986"/>
              <a:gd name="connsiteY5" fmla="*/ 0 h 4438771"/>
              <a:gd name="connsiteX6" fmla="*/ 512800 w 1427986"/>
              <a:gd name="connsiteY6" fmla="*/ 0 h 4438771"/>
              <a:gd name="connsiteX7" fmla="*/ 0 w 1427986"/>
              <a:gd name="connsiteY7" fmla="*/ 2246193 h 4438771"/>
              <a:gd name="connsiteX8" fmla="*/ 0 w 1427986"/>
              <a:gd name="connsiteY8" fmla="*/ 3261054 h 4438771"/>
              <a:gd name="connsiteX9" fmla="*/ 276062 w 1427986"/>
              <a:gd name="connsiteY9" fmla="*/ 3261054 h 4438771"/>
              <a:gd name="connsiteX10" fmla="*/ 783535 w 1427986"/>
              <a:gd name="connsiteY10" fmla="*/ 2753576 h 4438771"/>
              <a:gd name="connsiteX11" fmla="*/ 276062 w 1427986"/>
              <a:gd name="connsiteY11" fmla="*/ 2246193 h 4438771"/>
              <a:gd name="connsiteX12" fmla="*/ 0 w 1427986"/>
              <a:gd name="connsiteY12" fmla="*/ 2246193 h 4438771"/>
              <a:gd name="connsiteX13" fmla="*/ 920513 w 1427986"/>
              <a:gd name="connsiteY13" fmla="*/ 2890655 h 4438771"/>
              <a:gd name="connsiteX14" fmla="*/ 413131 w 1427986"/>
              <a:gd name="connsiteY14" fmla="*/ 3398070 h 4438771"/>
              <a:gd name="connsiteX15" fmla="*/ 413131 w 1427986"/>
              <a:gd name="connsiteY15" fmla="*/ 4438771 h 4438771"/>
              <a:gd name="connsiteX16" fmla="*/ 1427987 w 1427986"/>
              <a:gd name="connsiteY16" fmla="*/ 4438771 h 4438771"/>
              <a:gd name="connsiteX17" fmla="*/ 1427987 w 1427986"/>
              <a:gd name="connsiteY17" fmla="*/ 3398070 h 4438771"/>
              <a:gd name="connsiteX18" fmla="*/ 920513 w 1427986"/>
              <a:gd name="connsiteY18" fmla="*/ 2890655 h 44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27986" h="4438771">
                <a:moveTo>
                  <a:pt x="512800" y="0"/>
                </a:moveTo>
                <a:lnTo>
                  <a:pt x="413131" y="99668"/>
                </a:lnTo>
                <a:lnTo>
                  <a:pt x="413131" y="2109098"/>
                </a:lnTo>
                <a:lnTo>
                  <a:pt x="920513" y="2616608"/>
                </a:lnTo>
                <a:lnTo>
                  <a:pt x="1427987" y="2109098"/>
                </a:lnTo>
                <a:lnTo>
                  <a:pt x="1427987" y="0"/>
                </a:lnTo>
                <a:lnTo>
                  <a:pt x="512800" y="0"/>
                </a:lnTo>
                <a:close/>
                <a:moveTo>
                  <a:pt x="0" y="2246193"/>
                </a:moveTo>
                <a:lnTo>
                  <a:pt x="0" y="3261054"/>
                </a:lnTo>
                <a:lnTo>
                  <a:pt x="276062" y="3261054"/>
                </a:lnTo>
                <a:lnTo>
                  <a:pt x="783535" y="2753576"/>
                </a:lnTo>
                <a:lnTo>
                  <a:pt x="276062" y="2246193"/>
                </a:lnTo>
                <a:lnTo>
                  <a:pt x="0" y="2246193"/>
                </a:lnTo>
                <a:close/>
                <a:moveTo>
                  <a:pt x="920513" y="2890655"/>
                </a:moveTo>
                <a:lnTo>
                  <a:pt x="413131" y="3398070"/>
                </a:lnTo>
                <a:lnTo>
                  <a:pt x="413131" y="4438771"/>
                </a:lnTo>
                <a:lnTo>
                  <a:pt x="1427987" y="4438771"/>
                </a:lnTo>
                <a:lnTo>
                  <a:pt x="1427987" y="3398070"/>
                </a:lnTo>
                <a:lnTo>
                  <a:pt x="920513" y="289065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803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26CB3D5-78DF-A9EA-78CB-6840A6838B85}"/>
              </a:ext>
            </a:extLst>
          </p:cNvPr>
          <p:cNvSpPr/>
          <p:nvPr/>
        </p:nvSpPr>
        <p:spPr>
          <a:xfrm>
            <a:off x="2316499" y="3084866"/>
            <a:ext cx="2194113" cy="251501"/>
          </a:xfrm>
          <a:custGeom>
            <a:avLst/>
            <a:gdLst>
              <a:gd name="connsiteX0" fmla="*/ 201235 w 2192468"/>
              <a:gd name="connsiteY0" fmla="*/ 247159 h 251312"/>
              <a:gd name="connsiteX1" fmla="*/ 196495 w 2192468"/>
              <a:gd name="connsiteY1" fmla="*/ 245986 h 251312"/>
              <a:gd name="connsiteX2" fmla="*/ 195607 w 2192468"/>
              <a:gd name="connsiteY2" fmla="*/ 241548 h 251312"/>
              <a:gd name="connsiteX3" fmla="*/ 195607 w 2192468"/>
              <a:gd name="connsiteY3" fmla="*/ 92991 h 251312"/>
              <a:gd name="connsiteX4" fmla="*/ 137903 w 2192468"/>
              <a:gd name="connsiteY4" fmla="*/ 240660 h 251312"/>
              <a:gd name="connsiteX5" fmla="*/ 135240 w 2192468"/>
              <a:gd name="connsiteY5" fmla="*/ 244797 h 251312"/>
              <a:gd name="connsiteX6" fmla="*/ 130801 w 2192468"/>
              <a:gd name="connsiteY6" fmla="*/ 245685 h 251312"/>
              <a:gd name="connsiteX7" fmla="*/ 105056 w 2192468"/>
              <a:gd name="connsiteY7" fmla="*/ 245685 h 251312"/>
              <a:gd name="connsiteX8" fmla="*/ 100332 w 2192468"/>
              <a:gd name="connsiteY8" fmla="*/ 244797 h 251312"/>
              <a:gd name="connsiteX9" fmla="*/ 97954 w 2192468"/>
              <a:gd name="connsiteY9" fmla="*/ 240660 h 251312"/>
              <a:gd name="connsiteX10" fmla="*/ 40250 w 2192468"/>
              <a:gd name="connsiteY10" fmla="*/ 92991 h 251312"/>
              <a:gd name="connsiteX11" fmla="*/ 40250 w 2192468"/>
              <a:gd name="connsiteY11" fmla="*/ 241548 h 251312"/>
              <a:gd name="connsiteX12" fmla="*/ 39362 w 2192468"/>
              <a:gd name="connsiteY12" fmla="*/ 245986 h 251312"/>
              <a:gd name="connsiteX13" fmla="*/ 34623 w 2192468"/>
              <a:gd name="connsiteY13" fmla="*/ 247159 h 251312"/>
              <a:gd name="connsiteX14" fmla="*/ 5628 w 2192468"/>
              <a:gd name="connsiteY14" fmla="*/ 247159 h 251312"/>
              <a:gd name="connsiteX15" fmla="*/ 888 w 2192468"/>
              <a:gd name="connsiteY15" fmla="*/ 245986 h 251312"/>
              <a:gd name="connsiteX16" fmla="*/ 0 w 2192468"/>
              <a:gd name="connsiteY16" fmla="*/ 241548 h 251312"/>
              <a:gd name="connsiteX17" fmla="*/ 0 w 2192468"/>
              <a:gd name="connsiteY17" fmla="*/ 28187 h 251312"/>
              <a:gd name="connsiteX18" fmla="*/ 1189 w 2192468"/>
              <a:gd name="connsiteY18" fmla="*/ 20788 h 251312"/>
              <a:gd name="connsiteX19" fmla="*/ 8592 w 2192468"/>
              <a:gd name="connsiteY19" fmla="*/ 19309 h 251312"/>
              <a:gd name="connsiteX20" fmla="*/ 41740 w 2192468"/>
              <a:gd name="connsiteY20" fmla="*/ 19309 h 251312"/>
              <a:gd name="connsiteX21" fmla="*/ 45878 w 2192468"/>
              <a:gd name="connsiteY21" fmla="*/ 20197 h 251312"/>
              <a:gd name="connsiteX22" fmla="*/ 48541 w 2192468"/>
              <a:gd name="connsiteY22" fmla="*/ 24043 h 251312"/>
              <a:gd name="connsiteX23" fmla="*/ 117786 w 2192468"/>
              <a:gd name="connsiteY23" fmla="*/ 195971 h 251312"/>
              <a:gd name="connsiteX24" fmla="*/ 187332 w 2192468"/>
              <a:gd name="connsiteY24" fmla="*/ 24043 h 251312"/>
              <a:gd name="connsiteX25" fmla="*/ 194720 w 2192468"/>
              <a:gd name="connsiteY25" fmla="*/ 19309 h 251312"/>
              <a:gd name="connsiteX26" fmla="*/ 226980 w 2192468"/>
              <a:gd name="connsiteY26" fmla="*/ 19309 h 251312"/>
              <a:gd name="connsiteX27" fmla="*/ 234383 w 2192468"/>
              <a:gd name="connsiteY27" fmla="*/ 20788 h 251312"/>
              <a:gd name="connsiteX28" fmla="*/ 235857 w 2192468"/>
              <a:gd name="connsiteY28" fmla="*/ 28187 h 251312"/>
              <a:gd name="connsiteX29" fmla="*/ 235857 w 2192468"/>
              <a:gd name="connsiteY29" fmla="*/ 241548 h 251312"/>
              <a:gd name="connsiteX30" fmla="*/ 234668 w 2192468"/>
              <a:gd name="connsiteY30" fmla="*/ 245986 h 251312"/>
              <a:gd name="connsiteX31" fmla="*/ 230230 w 2192468"/>
              <a:gd name="connsiteY31" fmla="*/ 247159 h 251312"/>
              <a:gd name="connsiteX32" fmla="*/ 299776 w 2192468"/>
              <a:gd name="connsiteY32" fmla="*/ 56002 h 251312"/>
              <a:gd name="connsiteX33" fmla="*/ 283495 w 2192468"/>
              <a:gd name="connsiteY33" fmla="*/ 49197 h 251312"/>
              <a:gd name="connsiteX34" fmla="*/ 276995 w 2192468"/>
              <a:gd name="connsiteY34" fmla="*/ 32626 h 251312"/>
              <a:gd name="connsiteX35" fmla="*/ 283210 w 2192468"/>
              <a:gd name="connsiteY35" fmla="*/ 16053 h 251312"/>
              <a:gd name="connsiteX36" fmla="*/ 299776 w 2192468"/>
              <a:gd name="connsiteY36" fmla="*/ 8951 h 251312"/>
              <a:gd name="connsiteX37" fmla="*/ 316342 w 2192468"/>
              <a:gd name="connsiteY37" fmla="*/ 16053 h 251312"/>
              <a:gd name="connsiteX38" fmla="*/ 322857 w 2192468"/>
              <a:gd name="connsiteY38" fmla="*/ 32626 h 251312"/>
              <a:gd name="connsiteX39" fmla="*/ 316342 w 2192468"/>
              <a:gd name="connsiteY39" fmla="*/ 49197 h 251312"/>
              <a:gd name="connsiteX40" fmla="*/ 299776 w 2192468"/>
              <a:gd name="connsiteY40" fmla="*/ 56002 h 251312"/>
              <a:gd name="connsiteX41" fmla="*/ 284684 w 2192468"/>
              <a:gd name="connsiteY41" fmla="*/ 247159 h 251312"/>
              <a:gd name="connsiteX42" fmla="*/ 280832 w 2192468"/>
              <a:gd name="connsiteY42" fmla="*/ 245986 h 251312"/>
              <a:gd name="connsiteX43" fmla="*/ 279944 w 2192468"/>
              <a:gd name="connsiteY43" fmla="*/ 241246 h 251312"/>
              <a:gd name="connsiteX44" fmla="*/ 279944 w 2192468"/>
              <a:gd name="connsiteY44" fmla="*/ 87074 h 251312"/>
              <a:gd name="connsiteX45" fmla="*/ 280832 w 2192468"/>
              <a:gd name="connsiteY45" fmla="*/ 82338 h 251312"/>
              <a:gd name="connsiteX46" fmla="*/ 284684 w 2192468"/>
              <a:gd name="connsiteY46" fmla="*/ 81156 h 251312"/>
              <a:gd name="connsiteX47" fmla="*/ 313980 w 2192468"/>
              <a:gd name="connsiteY47" fmla="*/ 81156 h 251312"/>
              <a:gd name="connsiteX48" fmla="*/ 317832 w 2192468"/>
              <a:gd name="connsiteY48" fmla="*/ 82338 h 251312"/>
              <a:gd name="connsiteX49" fmla="*/ 319005 w 2192468"/>
              <a:gd name="connsiteY49" fmla="*/ 87074 h 251312"/>
              <a:gd name="connsiteX50" fmla="*/ 319005 w 2192468"/>
              <a:gd name="connsiteY50" fmla="*/ 241246 h 251312"/>
              <a:gd name="connsiteX51" fmla="*/ 317832 w 2192468"/>
              <a:gd name="connsiteY51" fmla="*/ 245986 h 251312"/>
              <a:gd name="connsiteX52" fmla="*/ 313980 w 2192468"/>
              <a:gd name="connsiteY52" fmla="*/ 247159 h 251312"/>
              <a:gd name="connsiteX53" fmla="*/ 454546 w 2192468"/>
              <a:gd name="connsiteY53" fmla="*/ 232369 h 251312"/>
              <a:gd name="connsiteX54" fmla="*/ 448031 w 2192468"/>
              <a:gd name="connsiteY54" fmla="*/ 238884 h 251312"/>
              <a:gd name="connsiteX55" fmla="*/ 438852 w 2192468"/>
              <a:gd name="connsiteY55" fmla="*/ 244496 h 251312"/>
              <a:gd name="connsiteX56" fmla="*/ 428801 w 2192468"/>
              <a:gd name="connsiteY56" fmla="*/ 248348 h 251312"/>
              <a:gd name="connsiteX57" fmla="*/ 418148 w 2192468"/>
              <a:gd name="connsiteY57" fmla="*/ 249823 h 251312"/>
              <a:gd name="connsiteX58" fmla="*/ 367832 w 2192468"/>
              <a:gd name="connsiteY58" fmla="*/ 226456 h 251312"/>
              <a:gd name="connsiteX59" fmla="*/ 350378 w 2192468"/>
              <a:gd name="connsiteY59" fmla="*/ 161650 h 251312"/>
              <a:gd name="connsiteX60" fmla="*/ 355118 w 2192468"/>
              <a:gd name="connsiteY60" fmla="*/ 125537 h 251312"/>
              <a:gd name="connsiteX61" fmla="*/ 368434 w 2192468"/>
              <a:gd name="connsiteY61" fmla="*/ 98023 h 251312"/>
              <a:gd name="connsiteX62" fmla="*/ 389740 w 2192468"/>
              <a:gd name="connsiteY62" fmla="*/ 80859 h 251312"/>
              <a:gd name="connsiteX63" fmla="*/ 418434 w 2192468"/>
              <a:gd name="connsiteY63" fmla="*/ 74645 h 251312"/>
              <a:gd name="connsiteX64" fmla="*/ 437964 w 2192468"/>
              <a:gd name="connsiteY64" fmla="*/ 79380 h 251312"/>
              <a:gd name="connsiteX65" fmla="*/ 454245 w 2192468"/>
              <a:gd name="connsiteY65" fmla="*/ 90921 h 251312"/>
              <a:gd name="connsiteX66" fmla="*/ 454245 w 2192468"/>
              <a:gd name="connsiteY66" fmla="*/ 8360 h 251312"/>
              <a:gd name="connsiteX67" fmla="*/ 455133 w 2192468"/>
              <a:gd name="connsiteY67" fmla="*/ 3328 h 251312"/>
              <a:gd name="connsiteX68" fmla="*/ 459571 w 2192468"/>
              <a:gd name="connsiteY68" fmla="*/ 2146 h 251312"/>
              <a:gd name="connsiteX69" fmla="*/ 487679 w 2192468"/>
              <a:gd name="connsiteY69" fmla="*/ 2146 h 251312"/>
              <a:gd name="connsiteX70" fmla="*/ 492117 w 2192468"/>
              <a:gd name="connsiteY70" fmla="*/ 3328 h 251312"/>
              <a:gd name="connsiteX71" fmla="*/ 493306 w 2192468"/>
              <a:gd name="connsiteY71" fmla="*/ 8360 h 251312"/>
              <a:gd name="connsiteX72" fmla="*/ 493306 w 2192468"/>
              <a:gd name="connsiteY72" fmla="*/ 241246 h 251312"/>
              <a:gd name="connsiteX73" fmla="*/ 491832 w 2192468"/>
              <a:gd name="connsiteY73" fmla="*/ 246272 h 251312"/>
              <a:gd name="connsiteX74" fmla="*/ 487092 w 2192468"/>
              <a:gd name="connsiteY74" fmla="*/ 247461 h 251312"/>
              <a:gd name="connsiteX75" fmla="*/ 459571 w 2192468"/>
              <a:gd name="connsiteY75" fmla="*/ 247461 h 251312"/>
              <a:gd name="connsiteX76" fmla="*/ 455434 w 2192468"/>
              <a:gd name="connsiteY76" fmla="*/ 246272 h 251312"/>
              <a:gd name="connsiteX77" fmla="*/ 454546 w 2192468"/>
              <a:gd name="connsiteY77" fmla="*/ 242134 h 251312"/>
              <a:gd name="connsiteX78" fmla="*/ 422587 w 2192468"/>
              <a:gd name="connsiteY78" fmla="*/ 110155 h 251312"/>
              <a:gd name="connsiteX79" fmla="*/ 398903 w 2192468"/>
              <a:gd name="connsiteY79" fmla="*/ 122589 h 251312"/>
              <a:gd name="connsiteX80" fmla="*/ 390026 w 2192468"/>
              <a:gd name="connsiteY80" fmla="*/ 161650 h 251312"/>
              <a:gd name="connsiteX81" fmla="*/ 399204 w 2192468"/>
              <a:gd name="connsiteY81" fmla="*/ 201884 h 251312"/>
              <a:gd name="connsiteX82" fmla="*/ 422587 w 2192468"/>
              <a:gd name="connsiteY82" fmla="*/ 214027 h 251312"/>
              <a:gd name="connsiteX83" fmla="*/ 434413 w 2192468"/>
              <a:gd name="connsiteY83" fmla="*/ 211063 h 251312"/>
              <a:gd name="connsiteX84" fmla="*/ 444781 w 2192468"/>
              <a:gd name="connsiteY84" fmla="*/ 201599 h 251312"/>
              <a:gd name="connsiteX85" fmla="*/ 451883 w 2192468"/>
              <a:gd name="connsiteY85" fmla="*/ 185318 h 251312"/>
              <a:gd name="connsiteX86" fmla="*/ 454832 w 2192468"/>
              <a:gd name="connsiteY86" fmla="*/ 161650 h 251312"/>
              <a:gd name="connsiteX87" fmla="*/ 452168 w 2192468"/>
              <a:gd name="connsiteY87" fmla="*/ 137680 h 251312"/>
              <a:gd name="connsiteX88" fmla="*/ 445367 w 2192468"/>
              <a:gd name="connsiteY88" fmla="*/ 121986 h 251312"/>
              <a:gd name="connsiteX89" fmla="*/ 435016 w 2192468"/>
              <a:gd name="connsiteY89" fmla="*/ 113109 h 251312"/>
              <a:gd name="connsiteX90" fmla="*/ 422587 w 2192468"/>
              <a:gd name="connsiteY90" fmla="*/ 110155 h 251312"/>
              <a:gd name="connsiteX91" fmla="*/ 633873 w 2192468"/>
              <a:gd name="connsiteY91" fmla="*/ 232369 h 251312"/>
              <a:gd name="connsiteX92" fmla="*/ 627357 w 2192468"/>
              <a:gd name="connsiteY92" fmla="*/ 238884 h 251312"/>
              <a:gd name="connsiteX93" fmla="*/ 618178 w 2192468"/>
              <a:gd name="connsiteY93" fmla="*/ 244496 h 251312"/>
              <a:gd name="connsiteX94" fmla="*/ 608128 w 2192468"/>
              <a:gd name="connsiteY94" fmla="*/ 248348 h 251312"/>
              <a:gd name="connsiteX95" fmla="*/ 597475 w 2192468"/>
              <a:gd name="connsiteY95" fmla="*/ 249823 h 251312"/>
              <a:gd name="connsiteX96" fmla="*/ 547158 w 2192468"/>
              <a:gd name="connsiteY96" fmla="*/ 226456 h 251312"/>
              <a:gd name="connsiteX97" fmla="*/ 529704 w 2192468"/>
              <a:gd name="connsiteY97" fmla="*/ 161650 h 251312"/>
              <a:gd name="connsiteX98" fmla="*/ 534444 w 2192468"/>
              <a:gd name="connsiteY98" fmla="*/ 125537 h 251312"/>
              <a:gd name="connsiteX99" fmla="*/ 547760 w 2192468"/>
              <a:gd name="connsiteY99" fmla="*/ 98023 h 251312"/>
              <a:gd name="connsiteX100" fmla="*/ 569067 w 2192468"/>
              <a:gd name="connsiteY100" fmla="*/ 80859 h 251312"/>
              <a:gd name="connsiteX101" fmla="*/ 597760 w 2192468"/>
              <a:gd name="connsiteY101" fmla="*/ 74645 h 251312"/>
              <a:gd name="connsiteX102" fmla="*/ 617291 w 2192468"/>
              <a:gd name="connsiteY102" fmla="*/ 79380 h 251312"/>
              <a:gd name="connsiteX103" fmla="*/ 633572 w 2192468"/>
              <a:gd name="connsiteY103" fmla="*/ 90921 h 251312"/>
              <a:gd name="connsiteX104" fmla="*/ 633572 w 2192468"/>
              <a:gd name="connsiteY104" fmla="*/ 8360 h 251312"/>
              <a:gd name="connsiteX105" fmla="*/ 634459 w 2192468"/>
              <a:gd name="connsiteY105" fmla="*/ 3328 h 251312"/>
              <a:gd name="connsiteX106" fmla="*/ 638898 w 2192468"/>
              <a:gd name="connsiteY106" fmla="*/ 2146 h 251312"/>
              <a:gd name="connsiteX107" fmla="*/ 667005 w 2192468"/>
              <a:gd name="connsiteY107" fmla="*/ 2146 h 251312"/>
              <a:gd name="connsiteX108" fmla="*/ 671444 w 2192468"/>
              <a:gd name="connsiteY108" fmla="*/ 3328 h 251312"/>
              <a:gd name="connsiteX109" fmla="*/ 672633 w 2192468"/>
              <a:gd name="connsiteY109" fmla="*/ 8360 h 251312"/>
              <a:gd name="connsiteX110" fmla="*/ 672633 w 2192468"/>
              <a:gd name="connsiteY110" fmla="*/ 241246 h 251312"/>
              <a:gd name="connsiteX111" fmla="*/ 671158 w 2192468"/>
              <a:gd name="connsiteY111" fmla="*/ 246272 h 251312"/>
              <a:gd name="connsiteX112" fmla="*/ 666418 w 2192468"/>
              <a:gd name="connsiteY112" fmla="*/ 247461 h 251312"/>
              <a:gd name="connsiteX113" fmla="*/ 638898 w 2192468"/>
              <a:gd name="connsiteY113" fmla="*/ 247461 h 251312"/>
              <a:gd name="connsiteX114" fmla="*/ 634761 w 2192468"/>
              <a:gd name="connsiteY114" fmla="*/ 246272 h 251312"/>
              <a:gd name="connsiteX115" fmla="*/ 633873 w 2192468"/>
              <a:gd name="connsiteY115" fmla="*/ 242134 h 251312"/>
              <a:gd name="connsiteX116" fmla="*/ 601914 w 2192468"/>
              <a:gd name="connsiteY116" fmla="*/ 110155 h 251312"/>
              <a:gd name="connsiteX117" fmla="*/ 578229 w 2192468"/>
              <a:gd name="connsiteY117" fmla="*/ 122589 h 251312"/>
              <a:gd name="connsiteX118" fmla="*/ 569352 w 2192468"/>
              <a:gd name="connsiteY118" fmla="*/ 161650 h 251312"/>
              <a:gd name="connsiteX119" fmla="*/ 578531 w 2192468"/>
              <a:gd name="connsiteY119" fmla="*/ 201884 h 251312"/>
              <a:gd name="connsiteX120" fmla="*/ 601914 w 2192468"/>
              <a:gd name="connsiteY120" fmla="*/ 214027 h 251312"/>
              <a:gd name="connsiteX121" fmla="*/ 613740 w 2192468"/>
              <a:gd name="connsiteY121" fmla="*/ 211063 h 251312"/>
              <a:gd name="connsiteX122" fmla="*/ 624108 w 2192468"/>
              <a:gd name="connsiteY122" fmla="*/ 201599 h 251312"/>
              <a:gd name="connsiteX123" fmla="*/ 631210 w 2192468"/>
              <a:gd name="connsiteY123" fmla="*/ 185318 h 251312"/>
              <a:gd name="connsiteX124" fmla="*/ 634158 w 2192468"/>
              <a:gd name="connsiteY124" fmla="*/ 161650 h 251312"/>
              <a:gd name="connsiteX125" fmla="*/ 631495 w 2192468"/>
              <a:gd name="connsiteY125" fmla="*/ 137680 h 251312"/>
              <a:gd name="connsiteX126" fmla="*/ 624694 w 2192468"/>
              <a:gd name="connsiteY126" fmla="*/ 121986 h 251312"/>
              <a:gd name="connsiteX127" fmla="*/ 614342 w 2192468"/>
              <a:gd name="connsiteY127" fmla="*/ 113109 h 251312"/>
              <a:gd name="connsiteX128" fmla="*/ 601914 w 2192468"/>
              <a:gd name="connsiteY128" fmla="*/ 110155 h 251312"/>
              <a:gd name="connsiteX129" fmla="*/ 715832 w 2192468"/>
              <a:gd name="connsiteY129" fmla="*/ 246874 h 251312"/>
              <a:gd name="connsiteX130" fmla="*/ 711995 w 2192468"/>
              <a:gd name="connsiteY130" fmla="*/ 245685 h 251312"/>
              <a:gd name="connsiteX131" fmla="*/ 711107 w 2192468"/>
              <a:gd name="connsiteY131" fmla="*/ 240945 h 251312"/>
              <a:gd name="connsiteX132" fmla="*/ 711107 w 2192468"/>
              <a:gd name="connsiteY132" fmla="*/ 9839 h 251312"/>
              <a:gd name="connsiteX133" fmla="*/ 711995 w 2192468"/>
              <a:gd name="connsiteY133" fmla="*/ 5105 h 251312"/>
              <a:gd name="connsiteX134" fmla="*/ 715832 w 2192468"/>
              <a:gd name="connsiteY134" fmla="*/ 3921 h 251312"/>
              <a:gd name="connsiteX135" fmla="*/ 745127 w 2192468"/>
              <a:gd name="connsiteY135" fmla="*/ 3921 h 251312"/>
              <a:gd name="connsiteX136" fmla="*/ 748980 w 2192468"/>
              <a:gd name="connsiteY136" fmla="*/ 5105 h 251312"/>
              <a:gd name="connsiteX137" fmla="*/ 750169 w 2192468"/>
              <a:gd name="connsiteY137" fmla="*/ 9839 h 251312"/>
              <a:gd name="connsiteX138" fmla="*/ 750169 w 2192468"/>
              <a:gd name="connsiteY138" fmla="*/ 240945 h 251312"/>
              <a:gd name="connsiteX139" fmla="*/ 748980 w 2192468"/>
              <a:gd name="connsiteY139" fmla="*/ 245685 h 251312"/>
              <a:gd name="connsiteX140" fmla="*/ 745127 w 2192468"/>
              <a:gd name="connsiteY140" fmla="*/ 246874 h 251312"/>
              <a:gd name="connsiteX141" fmla="*/ 915878 w 2192468"/>
              <a:gd name="connsiteY141" fmla="*/ 169925 h 251312"/>
              <a:gd name="connsiteX142" fmla="*/ 914102 w 2192468"/>
              <a:gd name="connsiteY142" fmla="*/ 175553 h 251312"/>
              <a:gd name="connsiteX143" fmla="*/ 909362 w 2192468"/>
              <a:gd name="connsiteY143" fmla="*/ 177328 h 251312"/>
              <a:gd name="connsiteX144" fmla="*/ 816750 w 2192468"/>
              <a:gd name="connsiteY144" fmla="*/ 177328 h 251312"/>
              <a:gd name="connsiteX145" fmla="*/ 829179 w 2192468"/>
              <a:gd name="connsiteY145" fmla="*/ 206624 h 251312"/>
              <a:gd name="connsiteX146" fmla="*/ 854321 w 2192468"/>
              <a:gd name="connsiteY146" fmla="*/ 216690 h 251312"/>
              <a:gd name="connsiteX147" fmla="*/ 878005 w 2192468"/>
              <a:gd name="connsiteY147" fmla="*/ 214027 h 251312"/>
              <a:gd name="connsiteX148" fmla="*/ 897821 w 2192468"/>
              <a:gd name="connsiteY148" fmla="*/ 204848 h 251312"/>
              <a:gd name="connsiteX149" fmla="*/ 903449 w 2192468"/>
              <a:gd name="connsiteY149" fmla="*/ 203374 h 251312"/>
              <a:gd name="connsiteX150" fmla="*/ 904923 w 2192468"/>
              <a:gd name="connsiteY150" fmla="*/ 209588 h 251312"/>
              <a:gd name="connsiteX151" fmla="*/ 904923 w 2192468"/>
              <a:gd name="connsiteY151" fmla="*/ 231782 h 251312"/>
              <a:gd name="connsiteX152" fmla="*/ 904035 w 2192468"/>
              <a:gd name="connsiteY152" fmla="*/ 236221 h 251312"/>
              <a:gd name="connsiteX153" fmla="*/ 900786 w 2192468"/>
              <a:gd name="connsiteY153" fmla="*/ 239471 h 251312"/>
              <a:gd name="connsiteX154" fmla="*/ 878893 w 2192468"/>
              <a:gd name="connsiteY154" fmla="*/ 248348 h 251312"/>
              <a:gd name="connsiteX155" fmla="*/ 853148 w 2192468"/>
              <a:gd name="connsiteY155" fmla="*/ 251313 h 251312"/>
              <a:gd name="connsiteX156" fmla="*/ 796918 w 2192468"/>
              <a:gd name="connsiteY156" fmla="*/ 228517 h 251312"/>
              <a:gd name="connsiteX157" fmla="*/ 776500 w 2192468"/>
              <a:gd name="connsiteY157" fmla="*/ 163710 h 251312"/>
              <a:gd name="connsiteX158" fmla="*/ 780638 w 2192468"/>
              <a:gd name="connsiteY158" fmla="*/ 132354 h 251312"/>
              <a:gd name="connsiteX159" fmla="*/ 793954 w 2192468"/>
              <a:gd name="connsiteY159" fmla="*/ 104237 h 251312"/>
              <a:gd name="connsiteX160" fmla="*/ 816449 w 2192468"/>
              <a:gd name="connsiteY160" fmla="*/ 83819 h 251312"/>
              <a:gd name="connsiteX161" fmla="*/ 848107 w 2192468"/>
              <a:gd name="connsiteY161" fmla="*/ 75829 h 251312"/>
              <a:gd name="connsiteX162" fmla="*/ 879480 w 2192468"/>
              <a:gd name="connsiteY162" fmla="*/ 82636 h 251312"/>
              <a:gd name="connsiteX163" fmla="*/ 900484 w 2192468"/>
              <a:gd name="connsiteY163" fmla="*/ 100983 h 251312"/>
              <a:gd name="connsiteX164" fmla="*/ 912327 w 2192468"/>
              <a:gd name="connsiteY164" fmla="*/ 127915 h 251312"/>
              <a:gd name="connsiteX165" fmla="*/ 915878 w 2192468"/>
              <a:gd name="connsiteY165" fmla="*/ 160159 h 251312"/>
              <a:gd name="connsiteX166" fmla="*/ 848995 w 2192468"/>
              <a:gd name="connsiteY166" fmla="*/ 110155 h 251312"/>
              <a:gd name="connsiteX167" fmla="*/ 837454 w 2192468"/>
              <a:gd name="connsiteY167" fmla="*/ 113109 h 251312"/>
              <a:gd name="connsiteX168" fmla="*/ 827990 w 2192468"/>
              <a:gd name="connsiteY168" fmla="*/ 120813 h 251312"/>
              <a:gd name="connsiteX169" fmla="*/ 821189 w 2192468"/>
              <a:gd name="connsiteY169" fmla="*/ 131751 h 251312"/>
              <a:gd name="connsiteX170" fmla="*/ 817337 w 2192468"/>
              <a:gd name="connsiteY170" fmla="*/ 144782 h 251312"/>
              <a:gd name="connsiteX171" fmla="*/ 877403 w 2192468"/>
              <a:gd name="connsiteY171" fmla="*/ 144782 h 251312"/>
              <a:gd name="connsiteX172" fmla="*/ 875342 w 2192468"/>
              <a:gd name="connsiteY172" fmla="*/ 132639 h 251312"/>
              <a:gd name="connsiteX173" fmla="*/ 870015 w 2192468"/>
              <a:gd name="connsiteY173" fmla="*/ 121701 h 251312"/>
              <a:gd name="connsiteX174" fmla="*/ 861423 w 2192468"/>
              <a:gd name="connsiteY174" fmla="*/ 113410 h 251312"/>
              <a:gd name="connsiteX175" fmla="*/ 848995 w 2192468"/>
              <a:gd name="connsiteY175" fmla="*/ 110155 h 251312"/>
              <a:gd name="connsiteX176" fmla="*/ 1187832 w 2192468"/>
              <a:gd name="connsiteY176" fmla="*/ 244211 h 251312"/>
              <a:gd name="connsiteX177" fmla="*/ 1167413 w 2192468"/>
              <a:gd name="connsiteY177" fmla="*/ 249236 h 251312"/>
              <a:gd name="connsiteX178" fmla="*/ 1139893 w 2192468"/>
              <a:gd name="connsiteY178" fmla="*/ 251313 h 251312"/>
              <a:gd name="connsiteX179" fmla="*/ 1093127 w 2192468"/>
              <a:gd name="connsiteY179" fmla="*/ 242721 h 251312"/>
              <a:gd name="connsiteX180" fmla="*/ 1057030 w 2192468"/>
              <a:gd name="connsiteY180" fmla="*/ 219053 h 251312"/>
              <a:gd name="connsiteX181" fmla="*/ 1033362 w 2192468"/>
              <a:gd name="connsiteY181" fmla="*/ 181767 h 251312"/>
              <a:gd name="connsiteX182" fmla="*/ 1025071 w 2192468"/>
              <a:gd name="connsiteY182" fmla="*/ 133242 h 251312"/>
              <a:gd name="connsiteX183" fmla="*/ 1033362 w 2192468"/>
              <a:gd name="connsiteY183" fmla="*/ 85594 h 251312"/>
              <a:gd name="connsiteX184" fmla="*/ 1057030 w 2192468"/>
              <a:gd name="connsiteY184" fmla="*/ 48309 h 251312"/>
              <a:gd name="connsiteX185" fmla="*/ 1093127 w 2192468"/>
              <a:gd name="connsiteY185" fmla="*/ 24043 h 251312"/>
              <a:gd name="connsiteX186" fmla="*/ 1139893 w 2192468"/>
              <a:gd name="connsiteY186" fmla="*/ 15462 h 251312"/>
              <a:gd name="connsiteX187" fmla="*/ 1165638 w 2192468"/>
              <a:gd name="connsiteY187" fmla="*/ 17237 h 251312"/>
              <a:gd name="connsiteX188" fmla="*/ 1188719 w 2192468"/>
              <a:gd name="connsiteY188" fmla="*/ 21973 h 251312"/>
              <a:gd name="connsiteX189" fmla="*/ 1192857 w 2192468"/>
              <a:gd name="connsiteY189" fmla="*/ 25524 h 251312"/>
              <a:gd name="connsiteX190" fmla="*/ 1193158 w 2192468"/>
              <a:gd name="connsiteY190" fmla="*/ 30554 h 251312"/>
              <a:gd name="connsiteX191" fmla="*/ 1192556 w 2192468"/>
              <a:gd name="connsiteY191" fmla="*/ 56002 h 251312"/>
              <a:gd name="connsiteX192" fmla="*/ 1190194 w 2192468"/>
              <a:gd name="connsiteY192" fmla="*/ 61625 h 251312"/>
              <a:gd name="connsiteX193" fmla="*/ 1182505 w 2192468"/>
              <a:gd name="connsiteY193" fmla="*/ 60737 h 251312"/>
              <a:gd name="connsiteX194" fmla="*/ 1158536 w 2192468"/>
              <a:gd name="connsiteY194" fmla="*/ 55707 h 251312"/>
              <a:gd name="connsiteX195" fmla="*/ 1136928 w 2192468"/>
              <a:gd name="connsiteY195" fmla="*/ 54227 h 251312"/>
              <a:gd name="connsiteX196" fmla="*/ 1107046 w 2192468"/>
              <a:gd name="connsiteY196" fmla="*/ 60146 h 251312"/>
              <a:gd name="connsiteX197" fmla="*/ 1084852 w 2192468"/>
              <a:gd name="connsiteY197" fmla="*/ 76421 h 251312"/>
              <a:gd name="connsiteX198" fmla="*/ 1070648 w 2192468"/>
              <a:gd name="connsiteY198" fmla="*/ 101278 h 251312"/>
              <a:gd name="connsiteX199" fmla="*/ 1065908 w 2192468"/>
              <a:gd name="connsiteY199" fmla="*/ 133242 h 251312"/>
              <a:gd name="connsiteX200" fmla="*/ 1071234 w 2192468"/>
              <a:gd name="connsiteY200" fmla="*/ 164900 h 251312"/>
              <a:gd name="connsiteX201" fmla="*/ 1086025 w 2192468"/>
              <a:gd name="connsiteY201" fmla="*/ 189757 h 251312"/>
              <a:gd name="connsiteX202" fmla="*/ 1108219 w 2192468"/>
              <a:gd name="connsiteY202" fmla="*/ 206624 h 251312"/>
              <a:gd name="connsiteX203" fmla="*/ 1136627 w 2192468"/>
              <a:gd name="connsiteY203" fmla="*/ 214312 h 251312"/>
              <a:gd name="connsiteX204" fmla="*/ 1163862 w 2192468"/>
              <a:gd name="connsiteY204" fmla="*/ 213425 h 251312"/>
              <a:gd name="connsiteX205" fmla="*/ 1185168 w 2192468"/>
              <a:gd name="connsiteY205" fmla="*/ 207813 h 251312"/>
              <a:gd name="connsiteX206" fmla="*/ 1190194 w 2192468"/>
              <a:gd name="connsiteY206" fmla="*/ 207210 h 251312"/>
              <a:gd name="connsiteX207" fmla="*/ 1191668 w 2192468"/>
              <a:gd name="connsiteY207" fmla="*/ 210761 h 251312"/>
              <a:gd name="connsiteX208" fmla="*/ 1193158 w 2192468"/>
              <a:gd name="connsiteY208" fmla="*/ 237394 h 251312"/>
              <a:gd name="connsiteX209" fmla="*/ 1192270 w 2192468"/>
              <a:gd name="connsiteY209" fmla="*/ 241833 h 251312"/>
              <a:gd name="connsiteX210" fmla="*/ 1187832 w 2192468"/>
              <a:gd name="connsiteY210" fmla="*/ 244211 h 251312"/>
              <a:gd name="connsiteX211" fmla="*/ 1329571 w 2192468"/>
              <a:gd name="connsiteY211" fmla="*/ 247159 h 251312"/>
              <a:gd name="connsiteX212" fmla="*/ 1324831 w 2192468"/>
              <a:gd name="connsiteY212" fmla="*/ 245986 h 251312"/>
              <a:gd name="connsiteX213" fmla="*/ 1323658 w 2192468"/>
              <a:gd name="connsiteY213" fmla="*/ 241246 h 251312"/>
              <a:gd name="connsiteX214" fmla="*/ 1323658 w 2192468"/>
              <a:gd name="connsiteY214" fmla="*/ 147144 h 251312"/>
              <a:gd name="connsiteX215" fmla="*/ 1301464 w 2192468"/>
              <a:gd name="connsiteY215" fmla="*/ 109564 h 251312"/>
              <a:gd name="connsiteX216" fmla="*/ 1281046 w 2192468"/>
              <a:gd name="connsiteY216" fmla="*/ 114599 h 251312"/>
              <a:gd name="connsiteX217" fmla="*/ 1269505 w 2192468"/>
              <a:gd name="connsiteY217" fmla="*/ 127915 h 251312"/>
              <a:gd name="connsiteX218" fmla="*/ 1269505 w 2192468"/>
              <a:gd name="connsiteY218" fmla="*/ 241246 h 251312"/>
              <a:gd name="connsiteX219" fmla="*/ 1268015 w 2192468"/>
              <a:gd name="connsiteY219" fmla="*/ 245986 h 251312"/>
              <a:gd name="connsiteX220" fmla="*/ 1263576 w 2192468"/>
              <a:gd name="connsiteY220" fmla="*/ 247159 h 251312"/>
              <a:gd name="connsiteX221" fmla="*/ 1236357 w 2192468"/>
              <a:gd name="connsiteY221" fmla="*/ 247159 h 251312"/>
              <a:gd name="connsiteX222" fmla="*/ 1231918 w 2192468"/>
              <a:gd name="connsiteY222" fmla="*/ 245986 h 251312"/>
              <a:gd name="connsiteX223" fmla="*/ 1230729 w 2192468"/>
              <a:gd name="connsiteY223" fmla="*/ 241246 h 251312"/>
              <a:gd name="connsiteX224" fmla="*/ 1230729 w 2192468"/>
              <a:gd name="connsiteY224" fmla="*/ 8951 h 251312"/>
              <a:gd name="connsiteX225" fmla="*/ 1236357 w 2192468"/>
              <a:gd name="connsiteY225" fmla="*/ 3033 h 251312"/>
              <a:gd name="connsiteX226" fmla="*/ 1263576 w 2192468"/>
              <a:gd name="connsiteY226" fmla="*/ 3033 h 251312"/>
              <a:gd name="connsiteX227" fmla="*/ 1269505 w 2192468"/>
              <a:gd name="connsiteY227" fmla="*/ 8951 h 251312"/>
              <a:gd name="connsiteX228" fmla="*/ 1269505 w 2192468"/>
              <a:gd name="connsiteY228" fmla="*/ 88849 h 251312"/>
              <a:gd name="connsiteX229" fmla="*/ 1286372 w 2192468"/>
              <a:gd name="connsiteY229" fmla="*/ 78492 h 251312"/>
              <a:gd name="connsiteX230" fmla="*/ 1303826 w 2192468"/>
              <a:gd name="connsiteY230" fmla="*/ 74350 h 251312"/>
              <a:gd name="connsiteX231" fmla="*/ 1347913 w 2192468"/>
              <a:gd name="connsiteY231" fmla="*/ 91809 h 251312"/>
              <a:gd name="connsiteX232" fmla="*/ 1362418 w 2192468"/>
              <a:gd name="connsiteY232" fmla="*/ 146843 h 251312"/>
              <a:gd name="connsiteX233" fmla="*/ 1362418 w 2192468"/>
              <a:gd name="connsiteY233" fmla="*/ 241246 h 251312"/>
              <a:gd name="connsiteX234" fmla="*/ 1360944 w 2192468"/>
              <a:gd name="connsiteY234" fmla="*/ 245986 h 251312"/>
              <a:gd name="connsiteX235" fmla="*/ 1356790 w 2192468"/>
              <a:gd name="connsiteY235" fmla="*/ 247159 h 251312"/>
              <a:gd name="connsiteX236" fmla="*/ 1497357 w 2192468"/>
              <a:gd name="connsiteY236" fmla="*/ 247762 h 251312"/>
              <a:gd name="connsiteX237" fmla="*/ 1493806 w 2192468"/>
              <a:gd name="connsiteY237" fmla="*/ 247159 h 251312"/>
              <a:gd name="connsiteX238" fmla="*/ 1493219 w 2192468"/>
              <a:gd name="connsiteY238" fmla="*/ 243608 h 251312"/>
              <a:gd name="connsiteX239" fmla="*/ 1493219 w 2192468"/>
              <a:gd name="connsiteY239" fmla="*/ 230895 h 251312"/>
              <a:gd name="connsiteX240" fmla="*/ 1476637 w 2192468"/>
              <a:gd name="connsiteY240" fmla="*/ 244496 h 251312"/>
              <a:gd name="connsiteX241" fmla="*/ 1454158 w 2192468"/>
              <a:gd name="connsiteY241" fmla="*/ 250124 h 251312"/>
              <a:gd name="connsiteX242" fmla="*/ 1430775 w 2192468"/>
              <a:gd name="connsiteY242" fmla="*/ 246573 h 251312"/>
              <a:gd name="connsiteX243" fmla="*/ 1412132 w 2192468"/>
              <a:gd name="connsiteY243" fmla="*/ 235920 h 251312"/>
              <a:gd name="connsiteX244" fmla="*/ 1400893 w 2192468"/>
              <a:gd name="connsiteY244" fmla="*/ 218751 h 251312"/>
              <a:gd name="connsiteX245" fmla="*/ 1396739 w 2192468"/>
              <a:gd name="connsiteY245" fmla="*/ 195384 h 251312"/>
              <a:gd name="connsiteX246" fmla="*/ 1404142 w 2192468"/>
              <a:gd name="connsiteY246" fmla="*/ 167563 h 251312"/>
              <a:gd name="connsiteX247" fmla="*/ 1423673 w 2192468"/>
              <a:gd name="connsiteY247" fmla="*/ 148333 h 251312"/>
              <a:gd name="connsiteX248" fmla="*/ 1452969 w 2192468"/>
              <a:gd name="connsiteY248" fmla="*/ 138267 h 251312"/>
              <a:gd name="connsiteX249" fmla="*/ 1490255 w 2192468"/>
              <a:gd name="connsiteY249" fmla="*/ 136190 h 251312"/>
              <a:gd name="connsiteX250" fmla="*/ 1470138 w 2192468"/>
              <a:gd name="connsiteY250" fmla="*/ 110452 h 251312"/>
              <a:gd name="connsiteX251" fmla="*/ 1457994 w 2192468"/>
              <a:gd name="connsiteY251" fmla="*/ 110748 h 251312"/>
              <a:gd name="connsiteX252" fmla="*/ 1446168 w 2192468"/>
              <a:gd name="connsiteY252" fmla="*/ 113711 h 251312"/>
              <a:gd name="connsiteX253" fmla="*/ 1435214 w 2192468"/>
              <a:gd name="connsiteY253" fmla="*/ 118150 h 251312"/>
              <a:gd name="connsiteX254" fmla="*/ 1425750 w 2192468"/>
              <a:gd name="connsiteY254" fmla="*/ 123175 h 251312"/>
              <a:gd name="connsiteX255" fmla="*/ 1416872 w 2192468"/>
              <a:gd name="connsiteY255" fmla="*/ 127313 h 251312"/>
              <a:gd name="connsiteX256" fmla="*/ 1414209 w 2192468"/>
              <a:gd name="connsiteY256" fmla="*/ 121399 h 251312"/>
              <a:gd name="connsiteX257" fmla="*/ 1414209 w 2192468"/>
              <a:gd name="connsiteY257" fmla="*/ 96839 h 251312"/>
              <a:gd name="connsiteX258" fmla="*/ 1414796 w 2192468"/>
              <a:gd name="connsiteY258" fmla="*/ 91512 h 251312"/>
              <a:gd name="connsiteX259" fmla="*/ 1419234 w 2192468"/>
              <a:gd name="connsiteY259" fmla="*/ 87961 h 251312"/>
              <a:gd name="connsiteX260" fmla="*/ 1439954 w 2192468"/>
              <a:gd name="connsiteY260" fmla="*/ 79677 h 251312"/>
              <a:gd name="connsiteX261" fmla="*/ 1468362 w 2192468"/>
              <a:gd name="connsiteY261" fmla="*/ 75829 h 251312"/>
              <a:gd name="connsiteX262" fmla="*/ 1513336 w 2192468"/>
              <a:gd name="connsiteY262" fmla="*/ 91217 h 251312"/>
              <a:gd name="connsiteX263" fmla="*/ 1528428 w 2192468"/>
              <a:gd name="connsiteY263" fmla="*/ 138853 h 251312"/>
              <a:gd name="connsiteX264" fmla="*/ 1528428 w 2192468"/>
              <a:gd name="connsiteY264" fmla="*/ 206323 h 251312"/>
              <a:gd name="connsiteX265" fmla="*/ 1528428 w 2192468"/>
              <a:gd name="connsiteY265" fmla="*/ 214915 h 251312"/>
              <a:gd name="connsiteX266" fmla="*/ 1528428 w 2192468"/>
              <a:gd name="connsiteY266" fmla="*/ 224078 h 251312"/>
              <a:gd name="connsiteX267" fmla="*/ 1528729 w 2192468"/>
              <a:gd name="connsiteY267" fmla="*/ 232955 h 251312"/>
              <a:gd name="connsiteX268" fmla="*/ 1529316 w 2192468"/>
              <a:gd name="connsiteY268" fmla="*/ 240660 h 251312"/>
              <a:gd name="connsiteX269" fmla="*/ 1528729 w 2192468"/>
              <a:gd name="connsiteY269" fmla="*/ 247159 h 251312"/>
              <a:gd name="connsiteX270" fmla="*/ 1524576 w 2192468"/>
              <a:gd name="connsiteY270" fmla="*/ 247762 h 251312"/>
              <a:gd name="connsiteX271" fmla="*/ 1493219 w 2192468"/>
              <a:gd name="connsiteY271" fmla="*/ 166088 h 251312"/>
              <a:gd name="connsiteX272" fmla="*/ 1465398 w 2192468"/>
              <a:gd name="connsiteY272" fmla="*/ 168752 h 251312"/>
              <a:gd name="connsiteX273" fmla="*/ 1447642 w 2192468"/>
              <a:gd name="connsiteY273" fmla="*/ 174665 h 251312"/>
              <a:gd name="connsiteX274" fmla="*/ 1438765 w 2192468"/>
              <a:gd name="connsiteY274" fmla="*/ 183844 h 251312"/>
              <a:gd name="connsiteX275" fmla="*/ 1436403 w 2192468"/>
              <a:gd name="connsiteY275" fmla="*/ 195670 h 251312"/>
              <a:gd name="connsiteX276" fmla="*/ 1442015 w 2192468"/>
              <a:gd name="connsiteY276" fmla="*/ 210476 h 251312"/>
              <a:gd name="connsiteX277" fmla="*/ 1457709 w 2192468"/>
              <a:gd name="connsiteY277" fmla="*/ 215502 h 251312"/>
              <a:gd name="connsiteX278" fmla="*/ 1483153 w 2192468"/>
              <a:gd name="connsiteY278" fmla="*/ 203961 h 251312"/>
              <a:gd name="connsiteX279" fmla="*/ 1493219 w 2192468"/>
              <a:gd name="connsiteY279" fmla="*/ 166088 h 251312"/>
              <a:gd name="connsiteX280" fmla="*/ 1760132 w 2192468"/>
              <a:gd name="connsiteY280" fmla="*/ 247159 h 251312"/>
              <a:gd name="connsiteX281" fmla="*/ 1755392 w 2192468"/>
              <a:gd name="connsiteY281" fmla="*/ 245685 h 251312"/>
              <a:gd name="connsiteX282" fmla="*/ 1753918 w 2192468"/>
              <a:gd name="connsiteY282" fmla="*/ 240945 h 251312"/>
              <a:gd name="connsiteX283" fmla="*/ 1753918 w 2192468"/>
              <a:gd name="connsiteY283" fmla="*/ 141517 h 251312"/>
              <a:gd name="connsiteX284" fmla="*/ 1747402 w 2192468"/>
              <a:gd name="connsiteY284" fmla="*/ 122589 h 251312"/>
              <a:gd name="connsiteX285" fmla="*/ 1731137 w 2192468"/>
              <a:gd name="connsiteY285" fmla="*/ 115185 h 251312"/>
              <a:gd name="connsiteX286" fmla="*/ 1717821 w 2192468"/>
              <a:gd name="connsiteY286" fmla="*/ 118736 h 251312"/>
              <a:gd name="connsiteX287" fmla="*/ 1707755 w 2192468"/>
              <a:gd name="connsiteY287" fmla="*/ 127915 h 251312"/>
              <a:gd name="connsiteX288" fmla="*/ 1701239 w 2192468"/>
              <a:gd name="connsiteY288" fmla="*/ 141517 h 251312"/>
              <a:gd name="connsiteX289" fmla="*/ 1699178 w 2192468"/>
              <a:gd name="connsiteY289" fmla="*/ 157496 h 251312"/>
              <a:gd name="connsiteX290" fmla="*/ 1699178 w 2192468"/>
              <a:gd name="connsiteY290" fmla="*/ 241246 h 251312"/>
              <a:gd name="connsiteX291" fmla="*/ 1693551 w 2192468"/>
              <a:gd name="connsiteY291" fmla="*/ 247159 h 251312"/>
              <a:gd name="connsiteX292" fmla="*/ 1665729 w 2192468"/>
              <a:gd name="connsiteY292" fmla="*/ 247159 h 251312"/>
              <a:gd name="connsiteX293" fmla="*/ 1661005 w 2192468"/>
              <a:gd name="connsiteY293" fmla="*/ 245685 h 251312"/>
              <a:gd name="connsiteX294" fmla="*/ 1659530 w 2192468"/>
              <a:gd name="connsiteY294" fmla="*/ 240945 h 251312"/>
              <a:gd name="connsiteX295" fmla="*/ 1659530 w 2192468"/>
              <a:gd name="connsiteY295" fmla="*/ 141517 h 251312"/>
              <a:gd name="connsiteX296" fmla="*/ 1653903 w 2192468"/>
              <a:gd name="connsiteY296" fmla="*/ 121399 h 251312"/>
              <a:gd name="connsiteX297" fmla="*/ 1638224 w 2192468"/>
              <a:gd name="connsiteY297" fmla="*/ 115185 h 251312"/>
              <a:gd name="connsiteX298" fmla="*/ 1615729 w 2192468"/>
              <a:gd name="connsiteY298" fmla="*/ 124950 h 251312"/>
              <a:gd name="connsiteX299" fmla="*/ 1607438 w 2192468"/>
              <a:gd name="connsiteY299" fmla="*/ 147731 h 251312"/>
              <a:gd name="connsiteX300" fmla="*/ 1607438 w 2192468"/>
              <a:gd name="connsiteY300" fmla="*/ 241246 h 251312"/>
              <a:gd name="connsiteX301" fmla="*/ 1606249 w 2192468"/>
              <a:gd name="connsiteY301" fmla="*/ 245986 h 251312"/>
              <a:gd name="connsiteX302" fmla="*/ 1601811 w 2192468"/>
              <a:gd name="connsiteY302" fmla="*/ 247159 h 251312"/>
              <a:gd name="connsiteX303" fmla="*/ 1574290 w 2192468"/>
              <a:gd name="connsiteY303" fmla="*/ 247159 h 251312"/>
              <a:gd name="connsiteX304" fmla="*/ 1569566 w 2192468"/>
              <a:gd name="connsiteY304" fmla="*/ 245685 h 251312"/>
              <a:gd name="connsiteX305" fmla="*/ 1568377 w 2192468"/>
              <a:gd name="connsiteY305" fmla="*/ 240961 h 251312"/>
              <a:gd name="connsiteX306" fmla="*/ 1568377 w 2192468"/>
              <a:gd name="connsiteY306" fmla="*/ 125252 h 251312"/>
              <a:gd name="connsiteX307" fmla="*/ 1568377 w 2192468"/>
              <a:gd name="connsiteY307" fmla="*/ 103055 h 251312"/>
              <a:gd name="connsiteX308" fmla="*/ 1567791 w 2192468"/>
              <a:gd name="connsiteY308" fmla="*/ 85893 h 251312"/>
              <a:gd name="connsiteX309" fmla="*/ 1568377 w 2192468"/>
              <a:gd name="connsiteY309" fmla="*/ 81454 h 251312"/>
              <a:gd name="connsiteX310" fmla="*/ 1574290 w 2192468"/>
              <a:gd name="connsiteY310" fmla="*/ 79973 h 251312"/>
              <a:gd name="connsiteX311" fmla="*/ 1601811 w 2192468"/>
              <a:gd name="connsiteY311" fmla="*/ 79973 h 251312"/>
              <a:gd name="connsiteX312" fmla="*/ 1605964 w 2192468"/>
              <a:gd name="connsiteY312" fmla="*/ 80566 h 251312"/>
              <a:gd name="connsiteX313" fmla="*/ 1606852 w 2192468"/>
              <a:gd name="connsiteY313" fmla="*/ 83821 h 251312"/>
              <a:gd name="connsiteX314" fmla="*/ 1606852 w 2192468"/>
              <a:gd name="connsiteY314" fmla="*/ 95953 h 251312"/>
              <a:gd name="connsiteX315" fmla="*/ 1622530 w 2192468"/>
              <a:gd name="connsiteY315" fmla="*/ 84117 h 251312"/>
              <a:gd name="connsiteX316" fmla="*/ 1641474 w 2192468"/>
              <a:gd name="connsiteY316" fmla="*/ 78791 h 251312"/>
              <a:gd name="connsiteX317" fmla="*/ 1668107 w 2192468"/>
              <a:gd name="connsiteY317" fmla="*/ 86187 h 251312"/>
              <a:gd name="connsiteX318" fmla="*/ 1687637 w 2192468"/>
              <a:gd name="connsiteY318" fmla="*/ 106014 h 251312"/>
              <a:gd name="connsiteX319" fmla="*/ 1696515 w 2192468"/>
              <a:gd name="connsiteY319" fmla="*/ 95361 h 251312"/>
              <a:gd name="connsiteX320" fmla="*/ 1707168 w 2192468"/>
              <a:gd name="connsiteY320" fmla="*/ 86484 h 251312"/>
              <a:gd name="connsiteX321" fmla="*/ 1719596 w 2192468"/>
              <a:gd name="connsiteY321" fmla="*/ 80270 h 251312"/>
              <a:gd name="connsiteX322" fmla="*/ 1733499 w 2192468"/>
              <a:gd name="connsiteY322" fmla="*/ 77903 h 251312"/>
              <a:gd name="connsiteX323" fmla="*/ 1757770 w 2192468"/>
              <a:gd name="connsiteY323" fmla="*/ 81749 h 251312"/>
              <a:gd name="connsiteX324" fmla="*/ 1776413 w 2192468"/>
              <a:gd name="connsiteY324" fmla="*/ 92995 h 251312"/>
              <a:gd name="connsiteX325" fmla="*/ 1788540 w 2192468"/>
              <a:gd name="connsiteY325" fmla="*/ 111333 h 251312"/>
              <a:gd name="connsiteX326" fmla="*/ 1792979 w 2192468"/>
              <a:gd name="connsiteY326" fmla="*/ 135905 h 251312"/>
              <a:gd name="connsiteX327" fmla="*/ 1792979 w 2192468"/>
              <a:gd name="connsiteY327" fmla="*/ 241246 h 251312"/>
              <a:gd name="connsiteX328" fmla="*/ 1791505 w 2192468"/>
              <a:gd name="connsiteY328" fmla="*/ 245986 h 251312"/>
              <a:gd name="connsiteX329" fmla="*/ 1787066 w 2192468"/>
              <a:gd name="connsiteY329" fmla="*/ 247175 h 251312"/>
              <a:gd name="connsiteX330" fmla="*/ 1919928 w 2192468"/>
              <a:gd name="connsiteY330" fmla="*/ 35584 h 251312"/>
              <a:gd name="connsiteX331" fmla="*/ 1918454 w 2192468"/>
              <a:gd name="connsiteY331" fmla="*/ 39135 h 251312"/>
              <a:gd name="connsiteX332" fmla="*/ 1914903 w 2192468"/>
              <a:gd name="connsiteY332" fmla="*/ 38247 h 251312"/>
              <a:gd name="connsiteX333" fmla="*/ 1907214 w 2192468"/>
              <a:gd name="connsiteY333" fmla="*/ 35880 h 251312"/>
              <a:gd name="connsiteX334" fmla="*/ 1898923 w 2192468"/>
              <a:gd name="connsiteY334" fmla="*/ 35880 h 251312"/>
              <a:gd name="connsiteX335" fmla="*/ 1888571 w 2192468"/>
              <a:gd name="connsiteY335" fmla="*/ 47125 h 251312"/>
              <a:gd name="connsiteX336" fmla="*/ 1887683 w 2192468"/>
              <a:gd name="connsiteY336" fmla="*/ 54227 h 251312"/>
              <a:gd name="connsiteX337" fmla="*/ 1887382 w 2192468"/>
              <a:gd name="connsiteY337" fmla="*/ 64880 h 251312"/>
              <a:gd name="connsiteX338" fmla="*/ 1887382 w 2192468"/>
              <a:gd name="connsiteY338" fmla="*/ 79675 h 251312"/>
              <a:gd name="connsiteX339" fmla="*/ 1912239 w 2192468"/>
              <a:gd name="connsiteY339" fmla="*/ 79675 h 251312"/>
              <a:gd name="connsiteX340" fmla="*/ 1916678 w 2192468"/>
              <a:gd name="connsiteY340" fmla="*/ 81156 h 251312"/>
              <a:gd name="connsiteX341" fmla="*/ 1917867 w 2192468"/>
              <a:gd name="connsiteY341" fmla="*/ 85594 h 251312"/>
              <a:gd name="connsiteX342" fmla="*/ 1917867 w 2192468"/>
              <a:gd name="connsiteY342" fmla="*/ 110155 h 251312"/>
              <a:gd name="connsiteX343" fmla="*/ 1916678 w 2192468"/>
              <a:gd name="connsiteY343" fmla="*/ 114884 h 251312"/>
              <a:gd name="connsiteX344" fmla="*/ 1912239 w 2192468"/>
              <a:gd name="connsiteY344" fmla="*/ 116073 h 251312"/>
              <a:gd name="connsiteX345" fmla="*/ 1887382 w 2192468"/>
              <a:gd name="connsiteY345" fmla="*/ 116073 h 251312"/>
              <a:gd name="connsiteX346" fmla="*/ 1887382 w 2192468"/>
              <a:gd name="connsiteY346" fmla="*/ 241246 h 251312"/>
              <a:gd name="connsiteX347" fmla="*/ 1885908 w 2192468"/>
              <a:gd name="connsiteY347" fmla="*/ 245986 h 251312"/>
              <a:gd name="connsiteX348" fmla="*/ 1881754 w 2192468"/>
              <a:gd name="connsiteY348" fmla="*/ 247159 h 251312"/>
              <a:gd name="connsiteX349" fmla="*/ 1854234 w 2192468"/>
              <a:gd name="connsiteY349" fmla="*/ 247159 h 251312"/>
              <a:gd name="connsiteX350" fmla="*/ 1849795 w 2192468"/>
              <a:gd name="connsiteY350" fmla="*/ 245986 h 251312"/>
              <a:gd name="connsiteX351" fmla="*/ 1848606 w 2192468"/>
              <a:gd name="connsiteY351" fmla="*/ 241246 h 251312"/>
              <a:gd name="connsiteX352" fmla="*/ 1848606 w 2192468"/>
              <a:gd name="connsiteY352" fmla="*/ 116073 h 251312"/>
              <a:gd name="connsiteX353" fmla="*/ 1827903 w 2192468"/>
              <a:gd name="connsiteY353" fmla="*/ 116073 h 251312"/>
              <a:gd name="connsiteX354" fmla="*/ 1822275 w 2192468"/>
              <a:gd name="connsiteY354" fmla="*/ 110155 h 251312"/>
              <a:gd name="connsiteX355" fmla="*/ 1822275 w 2192468"/>
              <a:gd name="connsiteY355" fmla="*/ 85594 h 251312"/>
              <a:gd name="connsiteX356" fmla="*/ 1827903 w 2192468"/>
              <a:gd name="connsiteY356" fmla="*/ 79677 h 251312"/>
              <a:gd name="connsiteX357" fmla="*/ 1848606 w 2192468"/>
              <a:gd name="connsiteY357" fmla="*/ 79677 h 251312"/>
              <a:gd name="connsiteX358" fmla="*/ 1848606 w 2192468"/>
              <a:gd name="connsiteY358" fmla="*/ 66952 h 251312"/>
              <a:gd name="connsiteX359" fmla="*/ 1850382 w 2192468"/>
              <a:gd name="connsiteY359" fmla="*/ 42391 h 251312"/>
              <a:gd name="connsiteX360" fmla="*/ 1857484 w 2192468"/>
              <a:gd name="connsiteY360" fmla="*/ 21085 h 251312"/>
              <a:gd name="connsiteX361" fmla="*/ 1871688 w 2192468"/>
              <a:gd name="connsiteY361" fmla="*/ 6288 h 251312"/>
              <a:gd name="connsiteX362" fmla="*/ 1895071 w 2192468"/>
              <a:gd name="connsiteY362" fmla="*/ 74 h 251312"/>
              <a:gd name="connsiteX363" fmla="*/ 1908086 w 2192468"/>
              <a:gd name="connsiteY363" fmla="*/ 667 h 251312"/>
              <a:gd name="connsiteX364" fmla="*/ 1918454 w 2192468"/>
              <a:gd name="connsiteY364" fmla="*/ 3033 h 251312"/>
              <a:gd name="connsiteX365" fmla="*/ 1921117 w 2192468"/>
              <a:gd name="connsiteY365" fmla="*/ 5105 h 251312"/>
              <a:gd name="connsiteX366" fmla="*/ 1921418 w 2192468"/>
              <a:gd name="connsiteY366" fmla="*/ 8360 h 251312"/>
              <a:gd name="connsiteX367" fmla="*/ 2075586 w 2192468"/>
              <a:gd name="connsiteY367" fmla="*/ 169925 h 251312"/>
              <a:gd name="connsiteX368" fmla="*/ 2073811 w 2192468"/>
              <a:gd name="connsiteY368" fmla="*/ 175553 h 251312"/>
              <a:gd name="connsiteX369" fmla="*/ 2069071 w 2192468"/>
              <a:gd name="connsiteY369" fmla="*/ 177328 h 251312"/>
              <a:gd name="connsiteX370" fmla="*/ 1976459 w 2192468"/>
              <a:gd name="connsiteY370" fmla="*/ 177328 h 251312"/>
              <a:gd name="connsiteX371" fmla="*/ 1988887 w 2192468"/>
              <a:gd name="connsiteY371" fmla="*/ 206624 h 251312"/>
              <a:gd name="connsiteX372" fmla="*/ 2014030 w 2192468"/>
              <a:gd name="connsiteY372" fmla="*/ 216690 h 251312"/>
              <a:gd name="connsiteX373" fmla="*/ 2037714 w 2192468"/>
              <a:gd name="connsiteY373" fmla="*/ 214027 h 251312"/>
              <a:gd name="connsiteX374" fmla="*/ 2057530 w 2192468"/>
              <a:gd name="connsiteY374" fmla="*/ 204848 h 251312"/>
              <a:gd name="connsiteX375" fmla="*/ 2063157 w 2192468"/>
              <a:gd name="connsiteY375" fmla="*/ 203374 h 251312"/>
              <a:gd name="connsiteX376" fmla="*/ 2064632 w 2192468"/>
              <a:gd name="connsiteY376" fmla="*/ 209588 h 251312"/>
              <a:gd name="connsiteX377" fmla="*/ 2064632 w 2192468"/>
              <a:gd name="connsiteY377" fmla="*/ 231782 h 251312"/>
              <a:gd name="connsiteX378" fmla="*/ 2063744 w 2192468"/>
              <a:gd name="connsiteY378" fmla="*/ 236221 h 251312"/>
              <a:gd name="connsiteX379" fmla="*/ 2060494 w 2192468"/>
              <a:gd name="connsiteY379" fmla="*/ 239471 h 251312"/>
              <a:gd name="connsiteX380" fmla="*/ 2038586 w 2192468"/>
              <a:gd name="connsiteY380" fmla="*/ 248348 h 251312"/>
              <a:gd name="connsiteX381" fmla="*/ 2012841 w 2192468"/>
              <a:gd name="connsiteY381" fmla="*/ 251313 h 251312"/>
              <a:gd name="connsiteX382" fmla="*/ 1956627 w 2192468"/>
              <a:gd name="connsiteY382" fmla="*/ 228517 h 251312"/>
              <a:gd name="connsiteX383" fmla="*/ 1936209 w 2192468"/>
              <a:gd name="connsiteY383" fmla="*/ 163710 h 251312"/>
              <a:gd name="connsiteX384" fmla="*/ 1940346 w 2192468"/>
              <a:gd name="connsiteY384" fmla="*/ 132354 h 251312"/>
              <a:gd name="connsiteX385" fmla="*/ 1953662 w 2192468"/>
              <a:gd name="connsiteY385" fmla="*/ 104237 h 251312"/>
              <a:gd name="connsiteX386" fmla="*/ 1976158 w 2192468"/>
              <a:gd name="connsiteY386" fmla="*/ 83819 h 251312"/>
              <a:gd name="connsiteX387" fmla="*/ 2007816 w 2192468"/>
              <a:gd name="connsiteY387" fmla="*/ 75829 h 251312"/>
              <a:gd name="connsiteX388" fmla="*/ 2039188 w 2192468"/>
              <a:gd name="connsiteY388" fmla="*/ 82635 h 251312"/>
              <a:gd name="connsiteX389" fmla="*/ 2060193 w 2192468"/>
              <a:gd name="connsiteY389" fmla="*/ 100983 h 251312"/>
              <a:gd name="connsiteX390" fmla="*/ 2072035 w 2192468"/>
              <a:gd name="connsiteY390" fmla="*/ 127915 h 251312"/>
              <a:gd name="connsiteX391" fmla="*/ 2075586 w 2192468"/>
              <a:gd name="connsiteY391" fmla="*/ 160159 h 251312"/>
              <a:gd name="connsiteX392" fmla="*/ 2008703 w 2192468"/>
              <a:gd name="connsiteY392" fmla="*/ 110155 h 251312"/>
              <a:gd name="connsiteX393" fmla="*/ 1997163 w 2192468"/>
              <a:gd name="connsiteY393" fmla="*/ 113109 h 251312"/>
              <a:gd name="connsiteX394" fmla="*/ 1987698 w 2192468"/>
              <a:gd name="connsiteY394" fmla="*/ 120813 h 251312"/>
              <a:gd name="connsiteX395" fmla="*/ 1980898 w 2192468"/>
              <a:gd name="connsiteY395" fmla="*/ 131751 h 251312"/>
              <a:gd name="connsiteX396" fmla="*/ 1977045 w 2192468"/>
              <a:gd name="connsiteY396" fmla="*/ 144782 h 251312"/>
              <a:gd name="connsiteX397" fmla="*/ 2037112 w 2192468"/>
              <a:gd name="connsiteY397" fmla="*/ 144782 h 251312"/>
              <a:gd name="connsiteX398" fmla="*/ 2035051 w 2192468"/>
              <a:gd name="connsiteY398" fmla="*/ 132639 h 251312"/>
              <a:gd name="connsiteX399" fmla="*/ 2029724 w 2192468"/>
              <a:gd name="connsiteY399" fmla="*/ 121701 h 251312"/>
              <a:gd name="connsiteX400" fmla="*/ 2021132 w 2192468"/>
              <a:gd name="connsiteY400" fmla="*/ 113410 h 251312"/>
              <a:gd name="connsiteX401" fmla="*/ 2008703 w 2192468"/>
              <a:gd name="connsiteY401" fmla="*/ 110155 h 251312"/>
              <a:gd name="connsiteX402" fmla="*/ 2187142 w 2192468"/>
              <a:gd name="connsiteY402" fmla="*/ 116961 h 251312"/>
              <a:gd name="connsiteX403" fmla="*/ 2176790 w 2192468"/>
              <a:gd name="connsiteY403" fmla="*/ 114297 h 251312"/>
              <a:gd name="connsiteX404" fmla="*/ 2168499 w 2192468"/>
              <a:gd name="connsiteY404" fmla="*/ 114884 h 251312"/>
              <a:gd name="connsiteX405" fmla="*/ 2156958 w 2192468"/>
              <a:gd name="connsiteY405" fmla="*/ 122589 h 251312"/>
              <a:gd name="connsiteX406" fmla="*/ 2150459 w 2192468"/>
              <a:gd name="connsiteY406" fmla="*/ 135017 h 251312"/>
              <a:gd name="connsiteX407" fmla="*/ 2147795 w 2192468"/>
              <a:gd name="connsiteY407" fmla="*/ 149808 h 251312"/>
              <a:gd name="connsiteX408" fmla="*/ 2147193 w 2192468"/>
              <a:gd name="connsiteY408" fmla="*/ 164598 h 251312"/>
              <a:gd name="connsiteX409" fmla="*/ 2147193 w 2192468"/>
              <a:gd name="connsiteY409" fmla="*/ 240945 h 251312"/>
              <a:gd name="connsiteX410" fmla="*/ 2146020 w 2192468"/>
              <a:gd name="connsiteY410" fmla="*/ 245685 h 251312"/>
              <a:gd name="connsiteX411" fmla="*/ 2141867 w 2192468"/>
              <a:gd name="connsiteY411" fmla="*/ 247159 h 251312"/>
              <a:gd name="connsiteX412" fmla="*/ 2113458 w 2192468"/>
              <a:gd name="connsiteY412" fmla="*/ 247159 h 251312"/>
              <a:gd name="connsiteX413" fmla="*/ 2109321 w 2192468"/>
              <a:gd name="connsiteY413" fmla="*/ 245986 h 251312"/>
              <a:gd name="connsiteX414" fmla="*/ 2108433 w 2192468"/>
              <a:gd name="connsiteY414" fmla="*/ 240660 h 251312"/>
              <a:gd name="connsiteX415" fmla="*/ 2108433 w 2192468"/>
              <a:gd name="connsiteY415" fmla="*/ 123476 h 251312"/>
              <a:gd name="connsiteX416" fmla="*/ 2108132 w 2192468"/>
              <a:gd name="connsiteY416" fmla="*/ 103643 h 251312"/>
              <a:gd name="connsiteX417" fmla="*/ 2107831 w 2192468"/>
              <a:gd name="connsiteY417" fmla="*/ 86481 h 251312"/>
              <a:gd name="connsiteX418" fmla="*/ 2109020 w 2192468"/>
              <a:gd name="connsiteY418" fmla="*/ 81449 h 251312"/>
              <a:gd name="connsiteX419" fmla="*/ 2113458 w 2192468"/>
              <a:gd name="connsiteY419" fmla="*/ 80266 h 251312"/>
              <a:gd name="connsiteX420" fmla="*/ 2141867 w 2192468"/>
              <a:gd name="connsiteY420" fmla="*/ 80266 h 251312"/>
              <a:gd name="connsiteX421" fmla="*/ 2146305 w 2192468"/>
              <a:gd name="connsiteY421" fmla="*/ 85000 h 251312"/>
              <a:gd name="connsiteX422" fmla="*/ 2146305 w 2192468"/>
              <a:gd name="connsiteY422" fmla="*/ 96246 h 251312"/>
              <a:gd name="connsiteX423" fmla="*/ 2156071 w 2192468"/>
              <a:gd name="connsiteY423" fmla="*/ 85296 h 251312"/>
              <a:gd name="connsiteX424" fmla="*/ 2168499 w 2192468"/>
              <a:gd name="connsiteY424" fmla="*/ 78786 h 251312"/>
              <a:gd name="connsiteX425" fmla="*/ 2180642 w 2192468"/>
              <a:gd name="connsiteY425" fmla="*/ 78194 h 251312"/>
              <a:gd name="connsiteX426" fmla="*/ 2190107 w 2192468"/>
              <a:gd name="connsiteY426" fmla="*/ 80858 h 251312"/>
              <a:gd name="connsiteX427" fmla="*/ 2191882 w 2192468"/>
              <a:gd name="connsiteY427" fmla="*/ 83225 h 251312"/>
              <a:gd name="connsiteX428" fmla="*/ 2192469 w 2192468"/>
              <a:gd name="connsiteY428" fmla="*/ 86481 h 251312"/>
              <a:gd name="connsiteX429" fmla="*/ 2192469 w 2192468"/>
              <a:gd name="connsiteY429" fmla="*/ 112221 h 251312"/>
              <a:gd name="connsiteX430" fmla="*/ 2191280 w 2192468"/>
              <a:gd name="connsiteY430" fmla="*/ 116961 h 251312"/>
              <a:gd name="connsiteX431" fmla="*/ 2187142 w 2192468"/>
              <a:gd name="connsiteY431" fmla="*/ 116961 h 25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</a:cxnLst>
            <a:rect l="l" t="t" r="r" b="b"/>
            <a:pathLst>
              <a:path w="2192468" h="251312">
                <a:moveTo>
                  <a:pt x="201235" y="247159"/>
                </a:moveTo>
                <a:cubicBezTo>
                  <a:pt x="198667" y="247159"/>
                  <a:pt x="197097" y="246779"/>
                  <a:pt x="196495" y="245986"/>
                </a:cubicBezTo>
                <a:cubicBezTo>
                  <a:pt x="195908" y="245384"/>
                  <a:pt x="195607" y="243910"/>
                  <a:pt x="195607" y="241548"/>
                </a:cubicBezTo>
                <a:lnTo>
                  <a:pt x="195607" y="92991"/>
                </a:lnTo>
                <a:lnTo>
                  <a:pt x="137903" y="240660"/>
                </a:lnTo>
                <a:cubicBezTo>
                  <a:pt x="136920" y="242832"/>
                  <a:pt x="136033" y="244211"/>
                  <a:pt x="135240" y="244797"/>
                </a:cubicBezTo>
                <a:cubicBezTo>
                  <a:pt x="134447" y="245384"/>
                  <a:pt x="132973" y="245685"/>
                  <a:pt x="130801" y="245685"/>
                </a:cubicBezTo>
                <a:lnTo>
                  <a:pt x="105056" y="245685"/>
                </a:lnTo>
                <a:cubicBezTo>
                  <a:pt x="102885" y="245685"/>
                  <a:pt x="101315" y="245384"/>
                  <a:pt x="100332" y="244797"/>
                </a:cubicBezTo>
                <a:cubicBezTo>
                  <a:pt x="99540" y="244211"/>
                  <a:pt x="98747" y="242832"/>
                  <a:pt x="97954" y="240660"/>
                </a:cubicBezTo>
                <a:lnTo>
                  <a:pt x="40250" y="92991"/>
                </a:lnTo>
                <a:lnTo>
                  <a:pt x="40250" y="241548"/>
                </a:lnTo>
                <a:cubicBezTo>
                  <a:pt x="40250" y="243910"/>
                  <a:pt x="39949" y="245384"/>
                  <a:pt x="39362" y="245986"/>
                </a:cubicBezTo>
                <a:cubicBezTo>
                  <a:pt x="38776" y="246779"/>
                  <a:pt x="37191" y="247159"/>
                  <a:pt x="34623" y="247159"/>
                </a:cubicBezTo>
                <a:lnTo>
                  <a:pt x="5628" y="247159"/>
                </a:lnTo>
                <a:cubicBezTo>
                  <a:pt x="3060" y="247159"/>
                  <a:pt x="1490" y="246779"/>
                  <a:pt x="888" y="245986"/>
                </a:cubicBezTo>
                <a:cubicBezTo>
                  <a:pt x="301" y="245384"/>
                  <a:pt x="0" y="243910"/>
                  <a:pt x="0" y="241548"/>
                </a:cubicBezTo>
                <a:lnTo>
                  <a:pt x="0" y="28187"/>
                </a:lnTo>
                <a:cubicBezTo>
                  <a:pt x="0" y="24043"/>
                  <a:pt x="396" y="21578"/>
                  <a:pt x="1189" y="20788"/>
                </a:cubicBezTo>
                <a:cubicBezTo>
                  <a:pt x="2172" y="19802"/>
                  <a:pt x="4645" y="19309"/>
                  <a:pt x="8592" y="19309"/>
                </a:cubicBezTo>
                <a:lnTo>
                  <a:pt x="41740" y="19309"/>
                </a:lnTo>
                <a:cubicBezTo>
                  <a:pt x="43516" y="19309"/>
                  <a:pt x="44895" y="19604"/>
                  <a:pt x="45878" y="20197"/>
                </a:cubicBezTo>
                <a:cubicBezTo>
                  <a:pt x="46861" y="20788"/>
                  <a:pt x="47749" y="22071"/>
                  <a:pt x="48541" y="24043"/>
                </a:cubicBezTo>
                <a:lnTo>
                  <a:pt x="117786" y="195971"/>
                </a:lnTo>
                <a:lnTo>
                  <a:pt x="187332" y="24043"/>
                </a:lnTo>
                <a:cubicBezTo>
                  <a:pt x="188505" y="20887"/>
                  <a:pt x="190978" y="19309"/>
                  <a:pt x="194720" y="19309"/>
                </a:cubicBezTo>
                <a:lnTo>
                  <a:pt x="226980" y="19309"/>
                </a:lnTo>
                <a:cubicBezTo>
                  <a:pt x="231117" y="19309"/>
                  <a:pt x="233590" y="19802"/>
                  <a:pt x="234383" y="20788"/>
                </a:cubicBezTo>
                <a:cubicBezTo>
                  <a:pt x="235366" y="21578"/>
                  <a:pt x="235857" y="24043"/>
                  <a:pt x="235857" y="28187"/>
                </a:cubicBezTo>
                <a:lnTo>
                  <a:pt x="235857" y="241548"/>
                </a:lnTo>
                <a:cubicBezTo>
                  <a:pt x="235857" y="243910"/>
                  <a:pt x="235461" y="245384"/>
                  <a:pt x="234668" y="245986"/>
                </a:cubicBezTo>
                <a:cubicBezTo>
                  <a:pt x="234082" y="246779"/>
                  <a:pt x="232592" y="247159"/>
                  <a:pt x="230230" y="247159"/>
                </a:cubicBezTo>
                <a:close/>
                <a:moveTo>
                  <a:pt x="299776" y="56002"/>
                </a:moveTo>
                <a:cubicBezTo>
                  <a:pt x="293260" y="56002"/>
                  <a:pt x="287839" y="53734"/>
                  <a:pt x="283495" y="49197"/>
                </a:cubicBezTo>
                <a:cubicBezTo>
                  <a:pt x="279151" y="44660"/>
                  <a:pt x="276995" y="39135"/>
                  <a:pt x="276995" y="32626"/>
                </a:cubicBezTo>
                <a:cubicBezTo>
                  <a:pt x="276995" y="26115"/>
                  <a:pt x="279056" y="20592"/>
                  <a:pt x="283210" y="16053"/>
                </a:cubicBezTo>
                <a:cubicBezTo>
                  <a:pt x="287537" y="11320"/>
                  <a:pt x="293070" y="8951"/>
                  <a:pt x="299776" y="8951"/>
                </a:cubicBezTo>
                <a:cubicBezTo>
                  <a:pt x="306481" y="8951"/>
                  <a:pt x="311998" y="11320"/>
                  <a:pt x="316342" y="16053"/>
                </a:cubicBezTo>
                <a:cubicBezTo>
                  <a:pt x="320686" y="20592"/>
                  <a:pt x="322857" y="26115"/>
                  <a:pt x="322857" y="32626"/>
                </a:cubicBezTo>
                <a:cubicBezTo>
                  <a:pt x="322857" y="39135"/>
                  <a:pt x="320686" y="44660"/>
                  <a:pt x="316342" y="49197"/>
                </a:cubicBezTo>
                <a:cubicBezTo>
                  <a:pt x="311998" y="53734"/>
                  <a:pt x="306481" y="56002"/>
                  <a:pt x="299776" y="56002"/>
                </a:cubicBezTo>
                <a:close/>
                <a:moveTo>
                  <a:pt x="284684" y="247159"/>
                </a:moveTo>
                <a:cubicBezTo>
                  <a:pt x="282908" y="247159"/>
                  <a:pt x="281624" y="246779"/>
                  <a:pt x="280832" y="245986"/>
                </a:cubicBezTo>
                <a:cubicBezTo>
                  <a:pt x="280245" y="245194"/>
                  <a:pt x="279944" y="243608"/>
                  <a:pt x="279944" y="241246"/>
                </a:cubicBezTo>
                <a:lnTo>
                  <a:pt x="279944" y="87074"/>
                </a:lnTo>
                <a:cubicBezTo>
                  <a:pt x="279944" y="84707"/>
                  <a:pt x="280245" y="83128"/>
                  <a:pt x="280832" y="82338"/>
                </a:cubicBezTo>
                <a:cubicBezTo>
                  <a:pt x="281434" y="81551"/>
                  <a:pt x="282702" y="81156"/>
                  <a:pt x="284684" y="81156"/>
                </a:cubicBezTo>
                <a:lnTo>
                  <a:pt x="313980" y="81156"/>
                </a:lnTo>
                <a:cubicBezTo>
                  <a:pt x="315946" y="81156"/>
                  <a:pt x="317230" y="81551"/>
                  <a:pt x="317832" y="82338"/>
                </a:cubicBezTo>
                <a:cubicBezTo>
                  <a:pt x="318609" y="83128"/>
                  <a:pt x="319005" y="84707"/>
                  <a:pt x="319005" y="87074"/>
                </a:cubicBezTo>
                <a:lnTo>
                  <a:pt x="319005" y="241246"/>
                </a:lnTo>
                <a:cubicBezTo>
                  <a:pt x="319005" y="243608"/>
                  <a:pt x="318609" y="245194"/>
                  <a:pt x="317832" y="245986"/>
                </a:cubicBezTo>
                <a:cubicBezTo>
                  <a:pt x="317230" y="246779"/>
                  <a:pt x="315946" y="247159"/>
                  <a:pt x="313980" y="247159"/>
                </a:cubicBezTo>
                <a:close/>
                <a:moveTo>
                  <a:pt x="454546" y="232369"/>
                </a:moveTo>
                <a:cubicBezTo>
                  <a:pt x="452961" y="234541"/>
                  <a:pt x="450789" y="236712"/>
                  <a:pt x="448031" y="238884"/>
                </a:cubicBezTo>
                <a:cubicBezTo>
                  <a:pt x="445272" y="241056"/>
                  <a:pt x="442213" y="242927"/>
                  <a:pt x="438852" y="244496"/>
                </a:cubicBezTo>
                <a:cubicBezTo>
                  <a:pt x="435697" y="246081"/>
                  <a:pt x="432352" y="247365"/>
                  <a:pt x="428801" y="248348"/>
                </a:cubicBezTo>
                <a:cubicBezTo>
                  <a:pt x="425250" y="249331"/>
                  <a:pt x="421699" y="249823"/>
                  <a:pt x="418148" y="249823"/>
                </a:cubicBezTo>
                <a:cubicBezTo>
                  <a:pt x="396446" y="249823"/>
                  <a:pt x="379674" y="242039"/>
                  <a:pt x="367832" y="226456"/>
                </a:cubicBezTo>
                <a:cubicBezTo>
                  <a:pt x="356196" y="210666"/>
                  <a:pt x="350378" y="189059"/>
                  <a:pt x="350378" y="161650"/>
                </a:cubicBezTo>
                <a:cubicBezTo>
                  <a:pt x="350378" y="148222"/>
                  <a:pt x="351947" y="136190"/>
                  <a:pt x="355118" y="125537"/>
                </a:cubicBezTo>
                <a:cubicBezTo>
                  <a:pt x="358272" y="114694"/>
                  <a:pt x="362711" y="105520"/>
                  <a:pt x="368434" y="98023"/>
                </a:cubicBezTo>
                <a:cubicBezTo>
                  <a:pt x="374347" y="90526"/>
                  <a:pt x="381449" y="84805"/>
                  <a:pt x="389740" y="80859"/>
                </a:cubicBezTo>
                <a:cubicBezTo>
                  <a:pt x="398221" y="76717"/>
                  <a:pt x="407781" y="74645"/>
                  <a:pt x="418434" y="74645"/>
                </a:cubicBezTo>
                <a:cubicBezTo>
                  <a:pt x="424743" y="74645"/>
                  <a:pt x="431259" y="76224"/>
                  <a:pt x="437964" y="79380"/>
                </a:cubicBezTo>
                <a:cubicBezTo>
                  <a:pt x="444670" y="82536"/>
                  <a:pt x="450107" y="86384"/>
                  <a:pt x="454245" y="90921"/>
                </a:cubicBezTo>
                <a:lnTo>
                  <a:pt x="454245" y="8360"/>
                </a:lnTo>
                <a:cubicBezTo>
                  <a:pt x="454245" y="5597"/>
                  <a:pt x="454546" y="3921"/>
                  <a:pt x="455133" y="3328"/>
                </a:cubicBezTo>
                <a:cubicBezTo>
                  <a:pt x="455719" y="2539"/>
                  <a:pt x="457210" y="2146"/>
                  <a:pt x="459571" y="2146"/>
                </a:cubicBezTo>
                <a:lnTo>
                  <a:pt x="487679" y="2146"/>
                </a:lnTo>
                <a:cubicBezTo>
                  <a:pt x="489850" y="2146"/>
                  <a:pt x="491325" y="2539"/>
                  <a:pt x="492117" y="3328"/>
                </a:cubicBezTo>
                <a:cubicBezTo>
                  <a:pt x="492910" y="3921"/>
                  <a:pt x="493306" y="5597"/>
                  <a:pt x="493306" y="8360"/>
                </a:cubicBezTo>
                <a:lnTo>
                  <a:pt x="493306" y="241246"/>
                </a:lnTo>
                <a:cubicBezTo>
                  <a:pt x="493306" y="244005"/>
                  <a:pt x="492815" y="245685"/>
                  <a:pt x="491832" y="246272"/>
                </a:cubicBezTo>
                <a:cubicBezTo>
                  <a:pt x="491039" y="247064"/>
                  <a:pt x="489454" y="247461"/>
                  <a:pt x="487092" y="247461"/>
                </a:cubicBezTo>
                <a:lnTo>
                  <a:pt x="459571" y="247461"/>
                </a:lnTo>
                <a:cubicBezTo>
                  <a:pt x="457606" y="247461"/>
                  <a:pt x="456211" y="247064"/>
                  <a:pt x="455434" y="246272"/>
                </a:cubicBezTo>
                <a:cubicBezTo>
                  <a:pt x="454832" y="245685"/>
                  <a:pt x="454546" y="244306"/>
                  <a:pt x="454546" y="242134"/>
                </a:cubicBezTo>
                <a:close/>
                <a:moveTo>
                  <a:pt x="422587" y="110155"/>
                </a:moveTo>
                <a:cubicBezTo>
                  <a:pt x="412711" y="110155"/>
                  <a:pt x="404832" y="114297"/>
                  <a:pt x="398903" y="122589"/>
                </a:cubicBezTo>
                <a:cubicBezTo>
                  <a:pt x="392990" y="130864"/>
                  <a:pt x="390026" y="143895"/>
                  <a:pt x="390026" y="161650"/>
                </a:cubicBezTo>
                <a:cubicBezTo>
                  <a:pt x="390026" y="180388"/>
                  <a:pt x="393085" y="193799"/>
                  <a:pt x="399204" y="201884"/>
                </a:cubicBezTo>
                <a:cubicBezTo>
                  <a:pt x="405323" y="209985"/>
                  <a:pt x="413107" y="214027"/>
                  <a:pt x="422587" y="214027"/>
                </a:cubicBezTo>
                <a:cubicBezTo>
                  <a:pt x="426725" y="214027"/>
                  <a:pt x="430672" y="213044"/>
                  <a:pt x="434413" y="211063"/>
                </a:cubicBezTo>
                <a:cubicBezTo>
                  <a:pt x="438361" y="208891"/>
                  <a:pt x="441816" y="205736"/>
                  <a:pt x="444781" y="201599"/>
                </a:cubicBezTo>
                <a:cubicBezTo>
                  <a:pt x="447730" y="197255"/>
                  <a:pt x="450107" y="191833"/>
                  <a:pt x="451883" y="185318"/>
                </a:cubicBezTo>
                <a:cubicBezTo>
                  <a:pt x="453849" y="178612"/>
                  <a:pt x="454832" y="170717"/>
                  <a:pt x="454832" y="161650"/>
                </a:cubicBezTo>
                <a:cubicBezTo>
                  <a:pt x="454832" y="152170"/>
                  <a:pt x="453944" y="144180"/>
                  <a:pt x="452168" y="137680"/>
                </a:cubicBezTo>
                <a:cubicBezTo>
                  <a:pt x="450599" y="131165"/>
                  <a:pt x="448332" y="125933"/>
                  <a:pt x="445367" y="121986"/>
                </a:cubicBezTo>
                <a:cubicBezTo>
                  <a:pt x="442403" y="117848"/>
                  <a:pt x="438947" y="114884"/>
                  <a:pt x="435016" y="113109"/>
                </a:cubicBezTo>
                <a:cubicBezTo>
                  <a:pt x="431068" y="111143"/>
                  <a:pt x="426915" y="110155"/>
                  <a:pt x="422587" y="110155"/>
                </a:cubicBezTo>
                <a:close/>
                <a:moveTo>
                  <a:pt x="633873" y="232369"/>
                </a:moveTo>
                <a:cubicBezTo>
                  <a:pt x="632287" y="234541"/>
                  <a:pt x="630116" y="236712"/>
                  <a:pt x="627357" y="238884"/>
                </a:cubicBezTo>
                <a:cubicBezTo>
                  <a:pt x="624599" y="241056"/>
                  <a:pt x="621539" y="242927"/>
                  <a:pt x="618178" y="244496"/>
                </a:cubicBezTo>
                <a:cubicBezTo>
                  <a:pt x="615024" y="246081"/>
                  <a:pt x="611679" y="247365"/>
                  <a:pt x="608128" y="248348"/>
                </a:cubicBezTo>
                <a:cubicBezTo>
                  <a:pt x="604577" y="249331"/>
                  <a:pt x="601026" y="249823"/>
                  <a:pt x="597475" y="249823"/>
                </a:cubicBezTo>
                <a:cubicBezTo>
                  <a:pt x="575772" y="249823"/>
                  <a:pt x="559000" y="242039"/>
                  <a:pt x="547158" y="226456"/>
                </a:cubicBezTo>
                <a:cubicBezTo>
                  <a:pt x="535522" y="210666"/>
                  <a:pt x="529704" y="189059"/>
                  <a:pt x="529704" y="161650"/>
                </a:cubicBezTo>
                <a:cubicBezTo>
                  <a:pt x="529704" y="148222"/>
                  <a:pt x="531274" y="136190"/>
                  <a:pt x="534444" y="125537"/>
                </a:cubicBezTo>
                <a:cubicBezTo>
                  <a:pt x="537599" y="114694"/>
                  <a:pt x="542038" y="105520"/>
                  <a:pt x="547760" y="98023"/>
                </a:cubicBezTo>
                <a:cubicBezTo>
                  <a:pt x="553674" y="90526"/>
                  <a:pt x="560776" y="84805"/>
                  <a:pt x="569067" y="80859"/>
                </a:cubicBezTo>
                <a:cubicBezTo>
                  <a:pt x="577548" y="76717"/>
                  <a:pt x="587107" y="74645"/>
                  <a:pt x="597760" y="74645"/>
                </a:cubicBezTo>
                <a:cubicBezTo>
                  <a:pt x="604070" y="74645"/>
                  <a:pt x="610585" y="76224"/>
                  <a:pt x="617291" y="79380"/>
                </a:cubicBezTo>
                <a:cubicBezTo>
                  <a:pt x="623996" y="82536"/>
                  <a:pt x="629434" y="86384"/>
                  <a:pt x="633572" y="90921"/>
                </a:cubicBezTo>
                <a:lnTo>
                  <a:pt x="633572" y="8360"/>
                </a:lnTo>
                <a:cubicBezTo>
                  <a:pt x="633572" y="5597"/>
                  <a:pt x="633873" y="3921"/>
                  <a:pt x="634459" y="3328"/>
                </a:cubicBezTo>
                <a:cubicBezTo>
                  <a:pt x="635046" y="2539"/>
                  <a:pt x="636536" y="2146"/>
                  <a:pt x="638898" y="2146"/>
                </a:cubicBezTo>
                <a:lnTo>
                  <a:pt x="667005" y="2146"/>
                </a:lnTo>
                <a:cubicBezTo>
                  <a:pt x="669177" y="2146"/>
                  <a:pt x="670651" y="2539"/>
                  <a:pt x="671444" y="3328"/>
                </a:cubicBezTo>
                <a:cubicBezTo>
                  <a:pt x="672236" y="3921"/>
                  <a:pt x="672633" y="5597"/>
                  <a:pt x="672633" y="8360"/>
                </a:cubicBezTo>
                <a:lnTo>
                  <a:pt x="672633" y="241246"/>
                </a:lnTo>
                <a:cubicBezTo>
                  <a:pt x="672633" y="244005"/>
                  <a:pt x="672141" y="245685"/>
                  <a:pt x="671158" y="246272"/>
                </a:cubicBezTo>
                <a:cubicBezTo>
                  <a:pt x="670366" y="247064"/>
                  <a:pt x="668780" y="247461"/>
                  <a:pt x="666418" y="247461"/>
                </a:cubicBezTo>
                <a:lnTo>
                  <a:pt x="638898" y="247461"/>
                </a:lnTo>
                <a:cubicBezTo>
                  <a:pt x="636932" y="247461"/>
                  <a:pt x="635537" y="247064"/>
                  <a:pt x="634761" y="246272"/>
                </a:cubicBezTo>
                <a:cubicBezTo>
                  <a:pt x="634158" y="245685"/>
                  <a:pt x="633873" y="244306"/>
                  <a:pt x="633873" y="242134"/>
                </a:cubicBezTo>
                <a:close/>
                <a:moveTo>
                  <a:pt x="601914" y="110155"/>
                </a:moveTo>
                <a:cubicBezTo>
                  <a:pt x="592037" y="110155"/>
                  <a:pt x="584158" y="114297"/>
                  <a:pt x="578229" y="122589"/>
                </a:cubicBezTo>
                <a:cubicBezTo>
                  <a:pt x="572316" y="130864"/>
                  <a:pt x="569352" y="143895"/>
                  <a:pt x="569352" y="161650"/>
                </a:cubicBezTo>
                <a:cubicBezTo>
                  <a:pt x="569352" y="180388"/>
                  <a:pt x="572412" y="193799"/>
                  <a:pt x="578531" y="201884"/>
                </a:cubicBezTo>
                <a:cubicBezTo>
                  <a:pt x="584650" y="209985"/>
                  <a:pt x="592434" y="214027"/>
                  <a:pt x="601914" y="214027"/>
                </a:cubicBezTo>
                <a:cubicBezTo>
                  <a:pt x="606051" y="214027"/>
                  <a:pt x="609998" y="213044"/>
                  <a:pt x="613740" y="211063"/>
                </a:cubicBezTo>
                <a:cubicBezTo>
                  <a:pt x="617687" y="208891"/>
                  <a:pt x="621143" y="205736"/>
                  <a:pt x="624108" y="201599"/>
                </a:cubicBezTo>
                <a:cubicBezTo>
                  <a:pt x="627056" y="197255"/>
                  <a:pt x="629434" y="191833"/>
                  <a:pt x="631210" y="185318"/>
                </a:cubicBezTo>
                <a:cubicBezTo>
                  <a:pt x="633175" y="178612"/>
                  <a:pt x="634158" y="170717"/>
                  <a:pt x="634158" y="161650"/>
                </a:cubicBezTo>
                <a:cubicBezTo>
                  <a:pt x="634158" y="152170"/>
                  <a:pt x="633270" y="144180"/>
                  <a:pt x="631495" y="137680"/>
                </a:cubicBezTo>
                <a:cubicBezTo>
                  <a:pt x="629925" y="131165"/>
                  <a:pt x="627659" y="125933"/>
                  <a:pt x="624694" y="121986"/>
                </a:cubicBezTo>
                <a:cubicBezTo>
                  <a:pt x="621729" y="117848"/>
                  <a:pt x="618274" y="114884"/>
                  <a:pt x="614342" y="113109"/>
                </a:cubicBezTo>
                <a:cubicBezTo>
                  <a:pt x="610395" y="111143"/>
                  <a:pt x="606241" y="110155"/>
                  <a:pt x="601914" y="110155"/>
                </a:cubicBezTo>
                <a:close/>
                <a:moveTo>
                  <a:pt x="715832" y="246874"/>
                </a:moveTo>
                <a:cubicBezTo>
                  <a:pt x="714056" y="246874"/>
                  <a:pt x="712772" y="246478"/>
                  <a:pt x="711995" y="245685"/>
                </a:cubicBezTo>
                <a:cubicBezTo>
                  <a:pt x="711393" y="244892"/>
                  <a:pt x="711107" y="243323"/>
                  <a:pt x="711107" y="240945"/>
                </a:cubicBezTo>
                <a:lnTo>
                  <a:pt x="711107" y="9839"/>
                </a:lnTo>
                <a:cubicBezTo>
                  <a:pt x="711107" y="7472"/>
                  <a:pt x="711393" y="5893"/>
                  <a:pt x="711995" y="5105"/>
                </a:cubicBezTo>
                <a:cubicBezTo>
                  <a:pt x="712582" y="4316"/>
                  <a:pt x="713866" y="3921"/>
                  <a:pt x="715832" y="3921"/>
                </a:cubicBezTo>
                <a:lnTo>
                  <a:pt x="745127" y="3921"/>
                </a:lnTo>
                <a:cubicBezTo>
                  <a:pt x="747109" y="3921"/>
                  <a:pt x="748393" y="4316"/>
                  <a:pt x="748980" y="5105"/>
                </a:cubicBezTo>
                <a:cubicBezTo>
                  <a:pt x="749772" y="5893"/>
                  <a:pt x="750169" y="7472"/>
                  <a:pt x="750169" y="9839"/>
                </a:cubicBezTo>
                <a:lnTo>
                  <a:pt x="750169" y="240945"/>
                </a:lnTo>
                <a:cubicBezTo>
                  <a:pt x="750169" y="243323"/>
                  <a:pt x="749772" y="244892"/>
                  <a:pt x="748980" y="245685"/>
                </a:cubicBezTo>
                <a:cubicBezTo>
                  <a:pt x="748393" y="246478"/>
                  <a:pt x="747109" y="246874"/>
                  <a:pt x="745127" y="246874"/>
                </a:cubicBezTo>
                <a:close/>
                <a:moveTo>
                  <a:pt x="915878" y="169925"/>
                </a:moveTo>
                <a:cubicBezTo>
                  <a:pt x="915687" y="172303"/>
                  <a:pt x="915085" y="174173"/>
                  <a:pt x="914102" y="175553"/>
                </a:cubicBezTo>
                <a:cubicBezTo>
                  <a:pt x="913309" y="176742"/>
                  <a:pt x="911740" y="177328"/>
                  <a:pt x="909362" y="177328"/>
                </a:cubicBezTo>
                <a:lnTo>
                  <a:pt x="816750" y="177328"/>
                </a:lnTo>
                <a:cubicBezTo>
                  <a:pt x="818129" y="190549"/>
                  <a:pt x="822267" y="200315"/>
                  <a:pt x="829179" y="206624"/>
                </a:cubicBezTo>
                <a:cubicBezTo>
                  <a:pt x="836281" y="212933"/>
                  <a:pt x="844667" y="216294"/>
                  <a:pt x="854321" y="216690"/>
                </a:cubicBezTo>
                <a:cubicBezTo>
                  <a:pt x="863405" y="217087"/>
                  <a:pt x="871299" y="216199"/>
                  <a:pt x="878005" y="214027"/>
                </a:cubicBezTo>
                <a:cubicBezTo>
                  <a:pt x="884901" y="211855"/>
                  <a:pt x="891512" y="208796"/>
                  <a:pt x="897821" y="204848"/>
                </a:cubicBezTo>
                <a:cubicBezTo>
                  <a:pt x="900595" y="203073"/>
                  <a:pt x="902466" y="202581"/>
                  <a:pt x="903449" y="203374"/>
                </a:cubicBezTo>
                <a:cubicBezTo>
                  <a:pt x="904432" y="204167"/>
                  <a:pt x="904923" y="206228"/>
                  <a:pt x="904923" y="209588"/>
                </a:cubicBezTo>
                <a:lnTo>
                  <a:pt x="904923" y="231782"/>
                </a:lnTo>
                <a:cubicBezTo>
                  <a:pt x="904923" y="233954"/>
                  <a:pt x="904638" y="235428"/>
                  <a:pt x="904035" y="236221"/>
                </a:cubicBezTo>
                <a:cubicBezTo>
                  <a:pt x="903639" y="237014"/>
                  <a:pt x="902561" y="238092"/>
                  <a:pt x="900786" y="239471"/>
                </a:cubicBezTo>
                <a:cubicBezTo>
                  <a:pt x="895063" y="243418"/>
                  <a:pt x="887770" y="246383"/>
                  <a:pt x="878893" y="248348"/>
                </a:cubicBezTo>
                <a:cubicBezTo>
                  <a:pt x="870206" y="250330"/>
                  <a:pt x="861629" y="251313"/>
                  <a:pt x="853148" y="251313"/>
                </a:cubicBezTo>
                <a:cubicBezTo>
                  <a:pt x="829464" y="251313"/>
                  <a:pt x="810726" y="243719"/>
                  <a:pt x="796918" y="228517"/>
                </a:cubicBezTo>
                <a:cubicBezTo>
                  <a:pt x="783301" y="213330"/>
                  <a:pt x="776500" y="191738"/>
                  <a:pt x="776500" y="163710"/>
                </a:cubicBezTo>
                <a:cubicBezTo>
                  <a:pt x="776500" y="153264"/>
                  <a:pt x="777879" y="142801"/>
                  <a:pt x="780638" y="132354"/>
                </a:cubicBezTo>
                <a:cubicBezTo>
                  <a:pt x="783396" y="121891"/>
                  <a:pt x="787835" y="112522"/>
                  <a:pt x="793954" y="104237"/>
                </a:cubicBezTo>
                <a:cubicBezTo>
                  <a:pt x="800073" y="95755"/>
                  <a:pt x="807571" y="88949"/>
                  <a:pt x="816449" y="83819"/>
                </a:cubicBezTo>
                <a:cubicBezTo>
                  <a:pt x="825326" y="78492"/>
                  <a:pt x="835884" y="75829"/>
                  <a:pt x="848107" y="75829"/>
                </a:cubicBezTo>
                <a:cubicBezTo>
                  <a:pt x="860535" y="75829"/>
                  <a:pt x="870998" y="78098"/>
                  <a:pt x="879480" y="82636"/>
                </a:cubicBezTo>
                <a:cubicBezTo>
                  <a:pt x="888151" y="87173"/>
                  <a:pt x="895158" y="93289"/>
                  <a:pt x="900484" y="100983"/>
                </a:cubicBezTo>
                <a:cubicBezTo>
                  <a:pt x="906017" y="108676"/>
                  <a:pt x="909964" y="117658"/>
                  <a:pt x="912327" y="127915"/>
                </a:cubicBezTo>
                <a:cubicBezTo>
                  <a:pt x="914688" y="137966"/>
                  <a:pt x="915878" y="148730"/>
                  <a:pt x="915878" y="160159"/>
                </a:cubicBezTo>
                <a:close/>
                <a:moveTo>
                  <a:pt x="848995" y="110155"/>
                </a:moveTo>
                <a:cubicBezTo>
                  <a:pt x="844857" y="110155"/>
                  <a:pt x="841005" y="111143"/>
                  <a:pt x="837454" y="113109"/>
                </a:cubicBezTo>
                <a:cubicBezTo>
                  <a:pt x="833903" y="115090"/>
                  <a:pt x="830748" y="117658"/>
                  <a:pt x="827990" y="120813"/>
                </a:cubicBezTo>
                <a:cubicBezTo>
                  <a:pt x="825422" y="123968"/>
                  <a:pt x="823155" y="127614"/>
                  <a:pt x="821189" y="131751"/>
                </a:cubicBezTo>
                <a:cubicBezTo>
                  <a:pt x="819207" y="135905"/>
                  <a:pt x="817923" y="140248"/>
                  <a:pt x="817337" y="144782"/>
                </a:cubicBezTo>
                <a:lnTo>
                  <a:pt x="877403" y="144782"/>
                </a:lnTo>
                <a:cubicBezTo>
                  <a:pt x="877403" y="140835"/>
                  <a:pt x="876721" y="136793"/>
                  <a:pt x="875342" y="132639"/>
                </a:cubicBezTo>
                <a:cubicBezTo>
                  <a:pt x="874153" y="128502"/>
                  <a:pt x="872378" y="124855"/>
                  <a:pt x="870015" y="121701"/>
                </a:cubicBezTo>
                <a:cubicBezTo>
                  <a:pt x="867844" y="118340"/>
                  <a:pt x="864974" y="115582"/>
                  <a:pt x="861423" y="113410"/>
                </a:cubicBezTo>
                <a:cubicBezTo>
                  <a:pt x="857872" y="111238"/>
                  <a:pt x="853735" y="110155"/>
                  <a:pt x="848995" y="110155"/>
                </a:cubicBezTo>
                <a:close/>
                <a:moveTo>
                  <a:pt x="1187832" y="244211"/>
                </a:moveTo>
                <a:cubicBezTo>
                  <a:pt x="1182109" y="246177"/>
                  <a:pt x="1175292" y="247857"/>
                  <a:pt x="1167413" y="249236"/>
                </a:cubicBezTo>
                <a:cubicBezTo>
                  <a:pt x="1159709" y="250615"/>
                  <a:pt x="1150546" y="251313"/>
                  <a:pt x="1139893" y="251313"/>
                </a:cubicBezTo>
                <a:cubicBezTo>
                  <a:pt x="1122915" y="251313"/>
                  <a:pt x="1107331" y="248443"/>
                  <a:pt x="1093127" y="242721"/>
                </a:cubicBezTo>
                <a:cubicBezTo>
                  <a:pt x="1079129" y="237204"/>
                  <a:pt x="1067097" y="229309"/>
                  <a:pt x="1057030" y="219053"/>
                </a:cubicBezTo>
                <a:cubicBezTo>
                  <a:pt x="1046964" y="208605"/>
                  <a:pt x="1039085" y="196177"/>
                  <a:pt x="1033362" y="181767"/>
                </a:cubicBezTo>
                <a:cubicBezTo>
                  <a:pt x="1027830" y="167166"/>
                  <a:pt x="1025071" y="150997"/>
                  <a:pt x="1025071" y="133242"/>
                </a:cubicBezTo>
                <a:cubicBezTo>
                  <a:pt x="1025071" y="115883"/>
                  <a:pt x="1027830" y="99995"/>
                  <a:pt x="1033362" y="85594"/>
                </a:cubicBezTo>
                <a:cubicBezTo>
                  <a:pt x="1039085" y="70996"/>
                  <a:pt x="1046964" y="58567"/>
                  <a:pt x="1057030" y="48309"/>
                </a:cubicBezTo>
                <a:cubicBezTo>
                  <a:pt x="1067097" y="37852"/>
                  <a:pt x="1079129" y="29764"/>
                  <a:pt x="1093127" y="24043"/>
                </a:cubicBezTo>
                <a:cubicBezTo>
                  <a:pt x="1107331" y="18322"/>
                  <a:pt x="1122915" y="15462"/>
                  <a:pt x="1139893" y="15462"/>
                </a:cubicBezTo>
                <a:cubicBezTo>
                  <a:pt x="1148770" y="15462"/>
                  <a:pt x="1157347" y="16053"/>
                  <a:pt x="1165638" y="17237"/>
                </a:cubicBezTo>
                <a:cubicBezTo>
                  <a:pt x="1173913" y="18223"/>
                  <a:pt x="1181617" y="19802"/>
                  <a:pt x="1188719" y="21973"/>
                </a:cubicBezTo>
                <a:cubicBezTo>
                  <a:pt x="1191478" y="22959"/>
                  <a:pt x="1192857" y="24141"/>
                  <a:pt x="1192857" y="25524"/>
                </a:cubicBezTo>
                <a:cubicBezTo>
                  <a:pt x="1193063" y="26904"/>
                  <a:pt x="1193158" y="28580"/>
                  <a:pt x="1193158" y="30554"/>
                </a:cubicBezTo>
                <a:lnTo>
                  <a:pt x="1192556" y="56002"/>
                </a:lnTo>
                <a:cubicBezTo>
                  <a:pt x="1192556" y="59357"/>
                  <a:pt x="1191779" y="61230"/>
                  <a:pt x="1190194" y="61625"/>
                </a:cubicBezTo>
                <a:cubicBezTo>
                  <a:pt x="1188624" y="62020"/>
                  <a:pt x="1186056" y="61723"/>
                  <a:pt x="1182505" y="60737"/>
                </a:cubicBezTo>
                <a:cubicBezTo>
                  <a:pt x="1173627" y="58172"/>
                  <a:pt x="1165638" y="56495"/>
                  <a:pt x="1158536" y="55707"/>
                </a:cubicBezTo>
                <a:cubicBezTo>
                  <a:pt x="1151624" y="54720"/>
                  <a:pt x="1144427" y="54227"/>
                  <a:pt x="1136928" y="54227"/>
                </a:cubicBezTo>
                <a:cubicBezTo>
                  <a:pt x="1125879" y="54227"/>
                  <a:pt x="1115923" y="56200"/>
                  <a:pt x="1107046" y="60146"/>
                </a:cubicBezTo>
                <a:cubicBezTo>
                  <a:pt x="1098358" y="63894"/>
                  <a:pt x="1090971" y="69318"/>
                  <a:pt x="1084852" y="76421"/>
                </a:cubicBezTo>
                <a:cubicBezTo>
                  <a:pt x="1078733" y="83326"/>
                  <a:pt x="1073993" y="91612"/>
                  <a:pt x="1070648" y="101278"/>
                </a:cubicBezTo>
                <a:cubicBezTo>
                  <a:pt x="1067493" y="110953"/>
                  <a:pt x="1065908" y="121606"/>
                  <a:pt x="1065908" y="133242"/>
                </a:cubicBezTo>
                <a:cubicBezTo>
                  <a:pt x="1065908" y="144687"/>
                  <a:pt x="1067683" y="155229"/>
                  <a:pt x="1071234" y="164900"/>
                </a:cubicBezTo>
                <a:cubicBezTo>
                  <a:pt x="1074785" y="174364"/>
                  <a:pt x="1079716" y="182655"/>
                  <a:pt x="1086025" y="189757"/>
                </a:cubicBezTo>
                <a:cubicBezTo>
                  <a:pt x="1092350" y="196668"/>
                  <a:pt x="1099738" y="202280"/>
                  <a:pt x="1108219" y="206624"/>
                </a:cubicBezTo>
                <a:cubicBezTo>
                  <a:pt x="1116906" y="210761"/>
                  <a:pt x="1126371" y="213330"/>
                  <a:pt x="1136627" y="214312"/>
                </a:cubicBezTo>
                <a:cubicBezTo>
                  <a:pt x="1146107" y="215311"/>
                  <a:pt x="1155175" y="215010"/>
                  <a:pt x="1163862" y="213425"/>
                </a:cubicBezTo>
                <a:cubicBezTo>
                  <a:pt x="1172534" y="211649"/>
                  <a:pt x="1179636" y="209779"/>
                  <a:pt x="1185168" y="207813"/>
                </a:cubicBezTo>
                <a:cubicBezTo>
                  <a:pt x="1187736" y="206830"/>
                  <a:pt x="1189401" y="206624"/>
                  <a:pt x="1190194" y="207210"/>
                </a:cubicBezTo>
                <a:cubicBezTo>
                  <a:pt x="1190986" y="207607"/>
                  <a:pt x="1191478" y="208796"/>
                  <a:pt x="1191668" y="210761"/>
                </a:cubicBezTo>
                <a:lnTo>
                  <a:pt x="1193158" y="237394"/>
                </a:lnTo>
                <a:cubicBezTo>
                  <a:pt x="1193348" y="239566"/>
                  <a:pt x="1193063" y="241056"/>
                  <a:pt x="1192270" y="241833"/>
                </a:cubicBezTo>
                <a:cubicBezTo>
                  <a:pt x="1191478" y="242626"/>
                  <a:pt x="1190003" y="243418"/>
                  <a:pt x="1187832" y="244211"/>
                </a:cubicBezTo>
                <a:close/>
                <a:moveTo>
                  <a:pt x="1329571" y="247159"/>
                </a:moveTo>
                <a:cubicBezTo>
                  <a:pt x="1327399" y="247159"/>
                  <a:pt x="1325830" y="246779"/>
                  <a:pt x="1324831" y="245986"/>
                </a:cubicBezTo>
                <a:cubicBezTo>
                  <a:pt x="1324054" y="245194"/>
                  <a:pt x="1323658" y="243608"/>
                  <a:pt x="1323658" y="241246"/>
                </a:cubicBezTo>
                <a:lnTo>
                  <a:pt x="1323658" y="147144"/>
                </a:lnTo>
                <a:cubicBezTo>
                  <a:pt x="1323658" y="122097"/>
                  <a:pt x="1316255" y="109564"/>
                  <a:pt x="1301464" y="109564"/>
                </a:cubicBezTo>
                <a:cubicBezTo>
                  <a:pt x="1293173" y="109564"/>
                  <a:pt x="1286372" y="111238"/>
                  <a:pt x="1281046" y="114599"/>
                </a:cubicBezTo>
                <a:cubicBezTo>
                  <a:pt x="1275719" y="117753"/>
                  <a:pt x="1271867" y="122192"/>
                  <a:pt x="1269505" y="127915"/>
                </a:cubicBezTo>
                <a:lnTo>
                  <a:pt x="1269505" y="241246"/>
                </a:lnTo>
                <a:cubicBezTo>
                  <a:pt x="1269505" y="243608"/>
                  <a:pt x="1269014" y="245194"/>
                  <a:pt x="1268015" y="245986"/>
                </a:cubicBezTo>
                <a:cubicBezTo>
                  <a:pt x="1267032" y="246779"/>
                  <a:pt x="1265558" y="247159"/>
                  <a:pt x="1263576" y="247159"/>
                </a:cubicBezTo>
                <a:lnTo>
                  <a:pt x="1236357" y="247159"/>
                </a:lnTo>
                <a:cubicBezTo>
                  <a:pt x="1234185" y="247159"/>
                  <a:pt x="1232711" y="246779"/>
                  <a:pt x="1231918" y="245986"/>
                </a:cubicBezTo>
                <a:cubicBezTo>
                  <a:pt x="1231125" y="245194"/>
                  <a:pt x="1230729" y="243608"/>
                  <a:pt x="1230729" y="241246"/>
                </a:cubicBezTo>
                <a:lnTo>
                  <a:pt x="1230729" y="8951"/>
                </a:lnTo>
                <a:cubicBezTo>
                  <a:pt x="1230729" y="5005"/>
                  <a:pt x="1232616" y="3033"/>
                  <a:pt x="1236357" y="3033"/>
                </a:cubicBezTo>
                <a:lnTo>
                  <a:pt x="1263576" y="3033"/>
                </a:lnTo>
                <a:cubicBezTo>
                  <a:pt x="1267523" y="3033"/>
                  <a:pt x="1269505" y="5005"/>
                  <a:pt x="1269505" y="8951"/>
                </a:cubicBezTo>
                <a:lnTo>
                  <a:pt x="1269505" y="88849"/>
                </a:lnTo>
                <a:cubicBezTo>
                  <a:pt x="1274625" y="84510"/>
                  <a:pt x="1280253" y="81057"/>
                  <a:pt x="1286372" y="78492"/>
                </a:cubicBezTo>
                <a:cubicBezTo>
                  <a:pt x="1292476" y="75731"/>
                  <a:pt x="1298309" y="74350"/>
                  <a:pt x="1303826" y="74350"/>
                </a:cubicBezTo>
                <a:cubicBezTo>
                  <a:pt x="1323753" y="74350"/>
                  <a:pt x="1338449" y="80170"/>
                  <a:pt x="1347913" y="91809"/>
                </a:cubicBezTo>
                <a:cubicBezTo>
                  <a:pt x="1357583" y="103448"/>
                  <a:pt x="1362418" y="121796"/>
                  <a:pt x="1362418" y="146843"/>
                </a:cubicBezTo>
                <a:lnTo>
                  <a:pt x="1362418" y="241246"/>
                </a:lnTo>
                <a:cubicBezTo>
                  <a:pt x="1362418" y="243608"/>
                  <a:pt x="1361927" y="245194"/>
                  <a:pt x="1360944" y="245986"/>
                </a:cubicBezTo>
                <a:cubicBezTo>
                  <a:pt x="1360151" y="246779"/>
                  <a:pt x="1358772" y="247159"/>
                  <a:pt x="1356790" y="247159"/>
                </a:cubicBezTo>
                <a:close/>
                <a:moveTo>
                  <a:pt x="1497357" y="247762"/>
                </a:moveTo>
                <a:cubicBezTo>
                  <a:pt x="1495581" y="247762"/>
                  <a:pt x="1494392" y="247556"/>
                  <a:pt x="1493806" y="247159"/>
                </a:cubicBezTo>
                <a:cubicBezTo>
                  <a:pt x="1493409" y="246779"/>
                  <a:pt x="1493219" y="245590"/>
                  <a:pt x="1493219" y="243608"/>
                </a:cubicBezTo>
                <a:lnTo>
                  <a:pt x="1493219" y="230895"/>
                </a:lnTo>
                <a:cubicBezTo>
                  <a:pt x="1489858" y="236221"/>
                  <a:pt x="1484342" y="240755"/>
                  <a:pt x="1476637" y="244496"/>
                </a:cubicBezTo>
                <a:cubicBezTo>
                  <a:pt x="1469155" y="248253"/>
                  <a:pt x="1461656" y="250124"/>
                  <a:pt x="1454158" y="250124"/>
                </a:cubicBezTo>
                <a:cubicBezTo>
                  <a:pt x="1446073" y="250124"/>
                  <a:pt x="1438273" y="248935"/>
                  <a:pt x="1430775" y="246573"/>
                </a:cubicBezTo>
                <a:cubicBezTo>
                  <a:pt x="1423277" y="244401"/>
                  <a:pt x="1417062" y="240850"/>
                  <a:pt x="1412132" y="235920"/>
                </a:cubicBezTo>
                <a:cubicBezTo>
                  <a:pt x="1407392" y="231180"/>
                  <a:pt x="1403651" y="225473"/>
                  <a:pt x="1400893" y="218751"/>
                </a:cubicBezTo>
                <a:cubicBezTo>
                  <a:pt x="1398134" y="211855"/>
                  <a:pt x="1396739" y="204056"/>
                  <a:pt x="1396739" y="195384"/>
                </a:cubicBezTo>
                <a:cubicBezTo>
                  <a:pt x="1396739" y="185128"/>
                  <a:pt x="1399212" y="175854"/>
                  <a:pt x="1404142" y="167563"/>
                </a:cubicBezTo>
                <a:cubicBezTo>
                  <a:pt x="1409073" y="159272"/>
                  <a:pt x="1415588" y="152867"/>
                  <a:pt x="1423673" y="148333"/>
                </a:cubicBezTo>
                <a:cubicBezTo>
                  <a:pt x="1431964" y="143593"/>
                  <a:pt x="1441729" y="140248"/>
                  <a:pt x="1452969" y="138267"/>
                </a:cubicBezTo>
                <a:cubicBezTo>
                  <a:pt x="1464209" y="136095"/>
                  <a:pt x="1476637" y="135413"/>
                  <a:pt x="1490255" y="136190"/>
                </a:cubicBezTo>
                <a:cubicBezTo>
                  <a:pt x="1489066" y="120607"/>
                  <a:pt x="1482360" y="112031"/>
                  <a:pt x="1470138" y="110452"/>
                </a:cubicBezTo>
                <a:cubicBezTo>
                  <a:pt x="1466190" y="110057"/>
                  <a:pt x="1462148" y="110155"/>
                  <a:pt x="1457994" y="110748"/>
                </a:cubicBezTo>
                <a:cubicBezTo>
                  <a:pt x="1454063" y="111333"/>
                  <a:pt x="1450116" y="112332"/>
                  <a:pt x="1446168" y="113711"/>
                </a:cubicBezTo>
                <a:cubicBezTo>
                  <a:pt x="1442411" y="114884"/>
                  <a:pt x="1438765" y="116374"/>
                  <a:pt x="1435214" y="118150"/>
                </a:cubicBezTo>
                <a:cubicBezTo>
                  <a:pt x="1431663" y="119719"/>
                  <a:pt x="1428508" y="121399"/>
                  <a:pt x="1425750" y="123175"/>
                </a:cubicBezTo>
                <a:cubicBezTo>
                  <a:pt x="1421596" y="125933"/>
                  <a:pt x="1418648" y="127313"/>
                  <a:pt x="1416872" y="127313"/>
                </a:cubicBezTo>
                <a:cubicBezTo>
                  <a:pt x="1415097" y="127313"/>
                  <a:pt x="1414209" y="125347"/>
                  <a:pt x="1414209" y="121399"/>
                </a:cubicBezTo>
                <a:lnTo>
                  <a:pt x="1414209" y="96839"/>
                </a:lnTo>
                <a:cubicBezTo>
                  <a:pt x="1414209" y="94275"/>
                  <a:pt x="1414399" y="92500"/>
                  <a:pt x="1414796" y="91512"/>
                </a:cubicBezTo>
                <a:cubicBezTo>
                  <a:pt x="1415382" y="90330"/>
                  <a:pt x="1416872" y="89145"/>
                  <a:pt x="1419234" y="87961"/>
                </a:cubicBezTo>
                <a:cubicBezTo>
                  <a:pt x="1425147" y="85003"/>
                  <a:pt x="1432059" y="82242"/>
                  <a:pt x="1439954" y="79677"/>
                </a:cubicBezTo>
                <a:cubicBezTo>
                  <a:pt x="1448039" y="77112"/>
                  <a:pt x="1457503" y="75829"/>
                  <a:pt x="1468362" y="75829"/>
                </a:cubicBezTo>
                <a:cubicBezTo>
                  <a:pt x="1488479" y="75829"/>
                  <a:pt x="1503476" y="80959"/>
                  <a:pt x="1513336" y="91217"/>
                </a:cubicBezTo>
                <a:cubicBezTo>
                  <a:pt x="1523403" y="101476"/>
                  <a:pt x="1528428" y="117357"/>
                  <a:pt x="1528428" y="138853"/>
                </a:cubicBezTo>
                <a:lnTo>
                  <a:pt x="1528428" y="206323"/>
                </a:lnTo>
                <a:cubicBezTo>
                  <a:pt x="1528428" y="208891"/>
                  <a:pt x="1528428" y="211760"/>
                  <a:pt x="1528428" y="214915"/>
                </a:cubicBezTo>
                <a:cubicBezTo>
                  <a:pt x="1528428" y="217863"/>
                  <a:pt x="1528428" y="220923"/>
                  <a:pt x="1528428" y="224078"/>
                </a:cubicBezTo>
                <a:cubicBezTo>
                  <a:pt x="1528634" y="227248"/>
                  <a:pt x="1528729" y="230197"/>
                  <a:pt x="1528729" y="232955"/>
                </a:cubicBezTo>
                <a:cubicBezTo>
                  <a:pt x="1528919" y="235920"/>
                  <a:pt x="1529126" y="238488"/>
                  <a:pt x="1529316" y="240660"/>
                </a:cubicBezTo>
                <a:cubicBezTo>
                  <a:pt x="1529712" y="244607"/>
                  <a:pt x="1529522" y="246779"/>
                  <a:pt x="1528729" y="247159"/>
                </a:cubicBezTo>
                <a:cubicBezTo>
                  <a:pt x="1527937" y="247556"/>
                  <a:pt x="1526557" y="247762"/>
                  <a:pt x="1524576" y="247762"/>
                </a:cubicBezTo>
                <a:close/>
                <a:moveTo>
                  <a:pt x="1493219" y="166088"/>
                </a:moveTo>
                <a:cubicBezTo>
                  <a:pt x="1481964" y="166279"/>
                  <a:pt x="1472706" y="167166"/>
                  <a:pt x="1465398" y="168752"/>
                </a:cubicBezTo>
                <a:cubicBezTo>
                  <a:pt x="1458105" y="170131"/>
                  <a:pt x="1452176" y="172097"/>
                  <a:pt x="1447642" y="174665"/>
                </a:cubicBezTo>
                <a:cubicBezTo>
                  <a:pt x="1443299" y="177233"/>
                  <a:pt x="1440350" y="180293"/>
                  <a:pt x="1438765" y="183844"/>
                </a:cubicBezTo>
                <a:cubicBezTo>
                  <a:pt x="1437195" y="187395"/>
                  <a:pt x="1436403" y="191342"/>
                  <a:pt x="1436403" y="195670"/>
                </a:cubicBezTo>
                <a:cubicBezTo>
                  <a:pt x="1436403" y="201995"/>
                  <a:pt x="1438273" y="206925"/>
                  <a:pt x="1442015" y="210476"/>
                </a:cubicBezTo>
                <a:cubicBezTo>
                  <a:pt x="1445772" y="213821"/>
                  <a:pt x="1451003" y="215502"/>
                  <a:pt x="1457709" y="215502"/>
                </a:cubicBezTo>
                <a:cubicBezTo>
                  <a:pt x="1468362" y="215502"/>
                  <a:pt x="1476843" y="211649"/>
                  <a:pt x="1483153" y="203961"/>
                </a:cubicBezTo>
                <a:cubicBezTo>
                  <a:pt x="1489668" y="196066"/>
                  <a:pt x="1493013" y="183447"/>
                  <a:pt x="1493219" y="166088"/>
                </a:cubicBezTo>
                <a:close/>
                <a:moveTo>
                  <a:pt x="1760132" y="247159"/>
                </a:moveTo>
                <a:cubicBezTo>
                  <a:pt x="1757960" y="247159"/>
                  <a:pt x="1756391" y="246668"/>
                  <a:pt x="1755392" y="245685"/>
                </a:cubicBezTo>
                <a:cubicBezTo>
                  <a:pt x="1754409" y="244892"/>
                  <a:pt x="1753918" y="243323"/>
                  <a:pt x="1753918" y="240945"/>
                </a:cubicBezTo>
                <a:lnTo>
                  <a:pt x="1753918" y="141517"/>
                </a:lnTo>
                <a:cubicBezTo>
                  <a:pt x="1753918" y="133638"/>
                  <a:pt x="1751746" y="127313"/>
                  <a:pt x="1747402" y="122589"/>
                </a:cubicBezTo>
                <a:cubicBezTo>
                  <a:pt x="1743074" y="117658"/>
                  <a:pt x="1737653" y="115185"/>
                  <a:pt x="1731137" y="115185"/>
                </a:cubicBezTo>
                <a:cubicBezTo>
                  <a:pt x="1726207" y="115185"/>
                  <a:pt x="1721768" y="116374"/>
                  <a:pt x="1717821" y="118736"/>
                </a:cubicBezTo>
                <a:cubicBezTo>
                  <a:pt x="1713874" y="120908"/>
                  <a:pt x="1710513" y="123968"/>
                  <a:pt x="1707755" y="127915"/>
                </a:cubicBezTo>
                <a:cubicBezTo>
                  <a:pt x="1704996" y="131862"/>
                  <a:pt x="1702824" y="136396"/>
                  <a:pt x="1701239" y="141517"/>
                </a:cubicBezTo>
                <a:cubicBezTo>
                  <a:pt x="1699860" y="146653"/>
                  <a:pt x="1699178" y="151979"/>
                  <a:pt x="1699178" y="157496"/>
                </a:cubicBezTo>
                <a:lnTo>
                  <a:pt x="1699178" y="241246"/>
                </a:lnTo>
                <a:cubicBezTo>
                  <a:pt x="1699178" y="245194"/>
                  <a:pt x="1697308" y="247159"/>
                  <a:pt x="1693551" y="247159"/>
                </a:cubicBezTo>
                <a:lnTo>
                  <a:pt x="1665729" y="247159"/>
                </a:lnTo>
                <a:cubicBezTo>
                  <a:pt x="1663573" y="247159"/>
                  <a:pt x="1661988" y="246668"/>
                  <a:pt x="1661005" y="245685"/>
                </a:cubicBezTo>
                <a:cubicBezTo>
                  <a:pt x="1660022" y="244892"/>
                  <a:pt x="1659530" y="243323"/>
                  <a:pt x="1659530" y="240945"/>
                </a:cubicBezTo>
                <a:lnTo>
                  <a:pt x="1659530" y="141517"/>
                </a:lnTo>
                <a:cubicBezTo>
                  <a:pt x="1659530" y="132259"/>
                  <a:pt x="1657644" y="125537"/>
                  <a:pt x="1653903" y="121399"/>
                </a:cubicBezTo>
                <a:cubicBezTo>
                  <a:pt x="1650352" y="117262"/>
                  <a:pt x="1645120" y="115185"/>
                  <a:pt x="1638224" y="115185"/>
                </a:cubicBezTo>
                <a:cubicBezTo>
                  <a:pt x="1628744" y="115185"/>
                  <a:pt x="1621246" y="118435"/>
                  <a:pt x="1615729" y="124950"/>
                </a:cubicBezTo>
                <a:cubicBezTo>
                  <a:pt x="1610197" y="131260"/>
                  <a:pt x="1607438" y="138853"/>
                  <a:pt x="1607438" y="147731"/>
                </a:cubicBezTo>
                <a:lnTo>
                  <a:pt x="1607438" y="241246"/>
                </a:lnTo>
                <a:cubicBezTo>
                  <a:pt x="1607438" y="243608"/>
                  <a:pt x="1607042" y="245194"/>
                  <a:pt x="1606249" y="245986"/>
                </a:cubicBezTo>
                <a:cubicBezTo>
                  <a:pt x="1605473" y="246779"/>
                  <a:pt x="1603982" y="247159"/>
                  <a:pt x="1601811" y="247159"/>
                </a:cubicBezTo>
                <a:lnTo>
                  <a:pt x="1574290" y="247159"/>
                </a:lnTo>
                <a:cubicBezTo>
                  <a:pt x="1571928" y="247159"/>
                  <a:pt x="1570359" y="246668"/>
                  <a:pt x="1569566" y="245685"/>
                </a:cubicBezTo>
                <a:cubicBezTo>
                  <a:pt x="1568773" y="244702"/>
                  <a:pt x="1568377" y="243117"/>
                  <a:pt x="1568377" y="240961"/>
                </a:cubicBezTo>
                <a:lnTo>
                  <a:pt x="1568377" y="125252"/>
                </a:lnTo>
                <a:cubicBezTo>
                  <a:pt x="1568377" y="117753"/>
                  <a:pt x="1568377" y="110355"/>
                  <a:pt x="1568377" y="103055"/>
                </a:cubicBezTo>
                <a:cubicBezTo>
                  <a:pt x="1568377" y="95558"/>
                  <a:pt x="1568187" y="89837"/>
                  <a:pt x="1567791" y="85893"/>
                </a:cubicBezTo>
                <a:cubicBezTo>
                  <a:pt x="1567394" y="83722"/>
                  <a:pt x="1567585" y="82242"/>
                  <a:pt x="1568377" y="81454"/>
                </a:cubicBezTo>
                <a:cubicBezTo>
                  <a:pt x="1569360" y="80466"/>
                  <a:pt x="1571342" y="79973"/>
                  <a:pt x="1574290" y="79973"/>
                </a:cubicBezTo>
                <a:lnTo>
                  <a:pt x="1601811" y="79973"/>
                </a:lnTo>
                <a:cubicBezTo>
                  <a:pt x="1603982" y="79973"/>
                  <a:pt x="1605362" y="80171"/>
                  <a:pt x="1605964" y="80566"/>
                </a:cubicBezTo>
                <a:cubicBezTo>
                  <a:pt x="1606551" y="80959"/>
                  <a:pt x="1606852" y="82045"/>
                  <a:pt x="1606852" y="83821"/>
                </a:cubicBezTo>
                <a:lnTo>
                  <a:pt x="1606852" y="95953"/>
                </a:lnTo>
                <a:cubicBezTo>
                  <a:pt x="1611195" y="91416"/>
                  <a:pt x="1616411" y="87470"/>
                  <a:pt x="1622530" y="84117"/>
                </a:cubicBezTo>
                <a:cubicBezTo>
                  <a:pt x="1628840" y="80566"/>
                  <a:pt x="1635165" y="78791"/>
                  <a:pt x="1641474" y="78791"/>
                </a:cubicBezTo>
                <a:cubicBezTo>
                  <a:pt x="1650938" y="78791"/>
                  <a:pt x="1659816" y="81256"/>
                  <a:pt x="1668107" y="86187"/>
                </a:cubicBezTo>
                <a:cubicBezTo>
                  <a:pt x="1676588" y="91119"/>
                  <a:pt x="1683103" y="97728"/>
                  <a:pt x="1687637" y="106014"/>
                </a:cubicBezTo>
                <a:cubicBezTo>
                  <a:pt x="1690206" y="102267"/>
                  <a:pt x="1693154" y="98716"/>
                  <a:pt x="1696515" y="95361"/>
                </a:cubicBezTo>
                <a:cubicBezTo>
                  <a:pt x="1699860" y="92007"/>
                  <a:pt x="1703411" y="89049"/>
                  <a:pt x="1707168" y="86484"/>
                </a:cubicBezTo>
                <a:cubicBezTo>
                  <a:pt x="1711115" y="83919"/>
                  <a:pt x="1715253" y="81847"/>
                  <a:pt x="1719596" y="80270"/>
                </a:cubicBezTo>
                <a:cubicBezTo>
                  <a:pt x="1724131" y="78691"/>
                  <a:pt x="1728759" y="77903"/>
                  <a:pt x="1733499" y="77903"/>
                </a:cubicBezTo>
                <a:cubicBezTo>
                  <a:pt x="1742377" y="77903"/>
                  <a:pt x="1750462" y="79184"/>
                  <a:pt x="1757770" y="81749"/>
                </a:cubicBezTo>
                <a:cubicBezTo>
                  <a:pt x="1765062" y="84314"/>
                  <a:pt x="1771277" y="88061"/>
                  <a:pt x="1776413" y="92995"/>
                </a:cubicBezTo>
                <a:cubicBezTo>
                  <a:pt x="1781739" y="97926"/>
                  <a:pt x="1785782" y="104041"/>
                  <a:pt x="1788540" y="111333"/>
                </a:cubicBezTo>
                <a:cubicBezTo>
                  <a:pt x="1791505" y="118435"/>
                  <a:pt x="1792979" y="126631"/>
                  <a:pt x="1792979" y="135905"/>
                </a:cubicBezTo>
                <a:lnTo>
                  <a:pt x="1792979" y="241246"/>
                </a:lnTo>
                <a:cubicBezTo>
                  <a:pt x="1792979" y="243624"/>
                  <a:pt x="1792488" y="245194"/>
                  <a:pt x="1791505" y="245986"/>
                </a:cubicBezTo>
                <a:cubicBezTo>
                  <a:pt x="1790712" y="246779"/>
                  <a:pt x="1789238" y="247175"/>
                  <a:pt x="1787066" y="247175"/>
                </a:cubicBezTo>
                <a:close/>
                <a:moveTo>
                  <a:pt x="1919928" y="35584"/>
                </a:moveTo>
                <a:cubicBezTo>
                  <a:pt x="1919928" y="37556"/>
                  <a:pt x="1919436" y="38740"/>
                  <a:pt x="1918454" y="39135"/>
                </a:cubicBezTo>
                <a:cubicBezTo>
                  <a:pt x="1917661" y="39331"/>
                  <a:pt x="1916472" y="39037"/>
                  <a:pt x="1914903" y="38247"/>
                </a:cubicBezTo>
                <a:cubicBezTo>
                  <a:pt x="1912144" y="37063"/>
                  <a:pt x="1909576" y="36275"/>
                  <a:pt x="1907214" y="35880"/>
                </a:cubicBezTo>
                <a:cubicBezTo>
                  <a:pt x="1904836" y="35486"/>
                  <a:pt x="1902078" y="35486"/>
                  <a:pt x="1898923" y="35880"/>
                </a:cubicBezTo>
                <a:cubicBezTo>
                  <a:pt x="1893787" y="36668"/>
                  <a:pt x="1890347" y="40417"/>
                  <a:pt x="1888571" y="47125"/>
                </a:cubicBezTo>
                <a:cubicBezTo>
                  <a:pt x="1888175" y="48704"/>
                  <a:pt x="1887874" y="51070"/>
                  <a:pt x="1887683" y="54227"/>
                </a:cubicBezTo>
                <a:cubicBezTo>
                  <a:pt x="1887477" y="57383"/>
                  <a:pt x="1887382" y="60934"/>
                  <a:pt x="1887382" y="64880"/>
                </a:cubicBezTo>
                <a:lnTo>
                  <a:pt x="1887382" y="79675"/>
                </a:lnTo>
                <a:lnTo>
                  <a:pt x="1912239" y="79675"/>
                </a:lnTo>
                <a:cubicBezTo>
                  <a:pt x="1914601" y="79675"/>
                  <a:pt x="1916076" y="80168"/>
                  <a:pt x="1916678" y="81156"/>
                </a:cubicBezTo>
                <a:cubicBezTo>
                  <a:pt x="1917471" y="81945"/>
                  <a:pt x="1917867" y="83424"/>
                  <a:pt x="1917867" y="85594"/>
                </a:cubicBezTo>
                <a:lnTo>
                  <a:pt x="1917867" y="110155"/>
                </a:lnTo>
                <a:cubicBezTo>
                  <a:pt x="1917867" y="112332"/>
                  <a:pt x="1917471" y="113901"/>
                  <a:pt x="1916678" y="114884"/>
                </a:cubicBezTo>
                <a:cubicBezTo>
                  <a:pt x="1916076" y="115677"/>
                  <a:pt x="1914601" y="116073"/>
                  <a:pt x="1912239" y="116073"/>
                </a:cubicBezTo>
                <a:lnTo>
                  <a:pt x="1887382" y="116073"/>
                </a:lnTo>
                <a:lnTo>
                  <a:pt x="1887382" y="241246"/>
                </a:lnTo>
                <a:cubicBezTo>
                  <a:pt x="1887382" y="243608"/>
                  <a:pt x="1886891" y="245194"/>
                  <a:pt x="1885908" y="245986"/>
                </a:cubicBezTo>
                <a:cubicBezTo>
                  <a:pt x="1885115" y="246779"/>
                  <a:pt x="1883736" y="247159"/>
                  <a:pt x="1881754" y="247159"/>
                </a:cubicBezTo>
                <a:lnTo>
                  <a:pt x="1854234" y="247159"/>
                </a:lnTo>
                <a:cubicBezTo>
                  <a:pt x="1852062" y="247159"/>
                  <a:pt x="1850588" y="246779"/>
                  <a:pt x="1849795" y="245986"/>
                </a:cubicBezTo>
                <a:cubicBezTo>
                  <a:pt x="1849003" y="245194"/>
                  <a:pt x="1848606" y="243608"/>
                  <a:pt x="1848606" y="241246"/>
                </a:cubicBezTo>
                <a:lnTo>
                  <a:pt x="1848606" y="116073"/>
                </a:lnTo>
                <a:lnTo>
                  <a:pt x="1827903" y="116073"/>
                </a:lnTo>
                <a:cubicBezTo>
                  <a:pt x="1824145" y="116073"/>
                  <a:pt x="1822275" y="114107"/>
                  <a:pt x="1822275" y="110155"/>
                </a:cubicBezTo>
                <a:lnTo>
                  <a:pt x="1822275" y="85594"/>
                </a:lnTo>
                <a:cubicBezTo>
                  <a:pt x="1822275" y="81649"/>
                  <a:pt x="1824145" y="79677"/>
                  <a:pt x="1827903" y="79677"/>
                </a:cubicBezTo>
                <a:lnTo>
                  <a:pt x="1848606" y="79677"/>
                </a:lnTo>
                <a:lnTo>
                  <a:pt x="1848606" y="66952"/>
                </a:lnTo>
                <a:cubicBezTo>
                  <a:pt x="1848606" y="58665"/>
                  <a:pt x="1849209" y="50479"/>
                  <a:pt x="1850382" y="42391"/>
                </a:cubicBezTo>
                <a:cubicBezTo>
                  <a:pt x="1851777" y="34301"/>
                  <a:pt x="1854139" y="27199"/>
                  <a:pt x="1857484" y="21085"/>
                </a:cubicBezTo>
                <a:cubicBezTo>
                  <a:pt x="1861035" y="14771"/>
                  <a:pt x="1865775" y="9839"/>
                  <a:pt x="1871688" y="6288"/>
                </a:cubicBezTo>
                <a:cubicBezTo>
                  <a:pt x="1877807" y="2540"/>
                  <a:pt x="1885607" y="468"/>
                  <a:pt x="1895071" y="74"/>
                </a:cubicBezTo>
                <a:cubicBezTo>
                  <a:pt x="1899018" y="-123"/>
                  <a:pt x="1903362" y="74"/>
                  <a:pt x="1908086" y="667"/>
                </a:cubicBezTo>
                <a:cubicBezTo>
                  <a:pt x="1912826" y="1258"/>
                  <a:pt x="1916282" y="2047"/>
                  <a:pt x="1918454" y="3033"/>
                </a:cubicBezTo>
                <a:cubicBezTo>
                  <a:pt x="1919833" y="3625"/>
                  <a:pt x="1920720" y="4316"/>
                  <a:pt x="1921117" y="5105"/>
                </a:cubicBezTo>
                <a:cubicBezTo>
                  <a:pt x="1921513" y="5697"/>
                  <a:pt x="1921608" y="6781"/>
                  <a:pt x="1921418" y="8360"/>
                </a:cubicBezTo>
                <a:close/>
                <a:moveTo>
                  <a:pt x="2075586" y="169925"/>
                </a:moveTo>
                <a:cubicBezTo>
                  <a:pt x="2075380" y="172303"/>
                  <a:pt x="2074794" y="174173"/>
                  <a:pt x="2073811" y="175553"/>
                </a:cubicBezTo>
                <a:cubicBezTo>
                  <a:pt x="2073018" y="176742"/>
                  <a:pt x="2071433" y="177328"/>
                  <a:pt x="2069071" y="177328"/>
                </a:cubicBezTo>
                <a:lnTo>
                  <a:pt x="1976459" y="177328"/>
                </a:lnTo>
                <a:cubicBezTo>
                  <a:pt x="1977838" y="190549"/>
                  <a:pt x="1981976" y="200315"/>
                  <a:pt x="1988887" y="206624"/>
                </a:cubicBezTo>
                <a:cubicBezTo>
                  <a:pt x="1995989" y="212933"/>
                  <a:pt x="2004360" y="216294"/>
                  <a:pt x="2014030" y="216690"/>
                </a:cubicBezTo>
                <a:cubicBezTo>
                  <a:pt x="2023114" y="217087"/>
                  <a:pt x="2030992" y="216199"/>
                  <a:pt x="2037714" y="214027"/>
                </a:cubicBezTo>
                <a:cubicBezTo>
                  <a:pt x="2044610" y="211855"/>
                  <a:pt x="2051220" y="208796"/>
                  <a:pt x="2057530" y="204848"/>
                </a:cubicBezTo>
                <a:cubicBezTo>
                  <a:pt x="2060288" y="203073"/>
                  <a:pt x="2062175" y="202581"/>
                  <a:pt x="2063157" y="203374"/>
                </a:cubicBezTo>
                <a:cubicBezTo>
                  <a:pt x="2064141" y="204167"/>
                  <a:pt x="2064632" y="206228"/>
                  <a:pt x="2064632" y="209588"/>
                </a:cubicBezTo>
                <a:lnTo>
                  <a:pt x="2064632" y="231782"/>
                </a:lnTo>
                <a:cubicBezTo>
                  <a:pt x="2064632" y="233954"/>
                  <a:pt x="2064331" y="235428"/>
                  <a:pt x="2063744" y="236221"/>
                </a:cubicBezTo>
                <a:cubicBezTo>
                  <a:pt x="2063348" y="237014"/>
                  <a:pt x="2062270" y="238092"/>
                  <a:pt x="2060494" y="239471"/>
                </a:cubicBezTo>
                <a:cubicBezTo>
                  <a:pt x="2054771" y="243418"/>
                  <a:pt x="2047463" y="246383"/>
                  <a:pt x="2038586" y="248348"/>
                </a:cubicBezTo>
                <a:cubicBezTo>
                  <a:pt x="2029914" y="250330"/>
                  <a:pt x="2021338" y="251313"/>
                  <a:pt x="2012841" y="251313"/>
                </a:cubicBezTo>
                <a:cubicBezTo>
                  <a:pt x="1989173" y="251313"/>
                  <a:pt x="1970435" y="243719"/>
                  <a:pt x="1956627" y="228517"/>
                </a:cubicBezTo>
                <a:cubicBezTo>
                  <a:pt x="1943009" y="213330"/>
                  <a:pt x="1936209" y="191738"/>
                  <a:pt x="1936209" y="163710"/>
                </a:cubicBezTo>
                <a:cubicBezTo>
                  <a:pt x="1936209" y="153264"/>
                  <a:pt x="1937588" y="142801"/>
                  <a:pt x="1940346" y="132354"/>
                </a:cubicBezTo>
                <a:cubicBezTo>
                  <a:pt x="1943105" y="121891"/>
                  <a:pt x="1947543" y="112522"/>
                  <a:pt x="1953662" y="104237"/>
                </a:cubicBezTo>
                <a:cubicBezTo>
                  <a:pt x="1959782" y="95755"/>
                  <a:pt x="1967280" y="88949"/>
                  <a:pt x="1976158" y="83819"/>
                </a:cubicBezTo>
                <a:cubicBezTo>
                  <a:pt x="1985035" y="78492"/>
                  <a:pt x="1995593" y="75829"/>
                  <a:pt x="2007816" y="75829"/>
                </a:cubicBezTo>
                <a:cubicBezTo>
                  <a:pt x="2020244" y="75829"/>
                  <a:pt x="2030707" y="78098"/>
                  <a:pt x="2039188" y="82635"/>
                </a:cubicBezTo>
                <a:cubicBezTo>
                  <a:pt x="2047860" y="87173"/>
                  <a:pt x="2054867" y="93288"/>
                  <a:pt x="2060193" y="100983"/>
                </a:cubicBezTo>
                <a:cubicBezTo>
                  <a:pt x="2065726" y="108676"/>
                  <a:pt x="2069673" y="117658"/>
                  <a:pt x="2072035" y="127915"/>
                </a:cubicBezTo>
                <a:cubicBezTo>
                  <a:pt x="2074397" y="137966"/>
                  <a:pt x="2075586" y="148730"/>
                  <a:pt x="2075586" y="160159"/>
                </a:cubicBezTo>
                <a:close/>
                <a:moveTo>
                  <a:pt x="2008703" y="110155"/>
                </a:moveTo>
                <a:cubicBezTo>
                  <a:pt x="2004566" y="110155"/>
                  <a:pt x="2000714" y="111143"/>
                  <a:pt x="1997163" y="113109"/>
                </a:cubicBezTo>
                <a:cubicBezTo>
                  <a:pt x="1993612" y="115090"/>
                  <a:pt x="1990457" y="117658"/>
                  <a:pt x="1987698" y="120813"/>
                </a:cubicBezTo>
                <a:cubicBezTo>
                  <a:pt x="1985130" y="123968"/>
                  <a:pt x="1982863" y="127614"/>
                  <a:pt x="1980898" y="131751"/>
                </a:cubicBezTo>
                <a:cubicBezTo>
                  <a:pt x="1978916" y="135905"/>
                  <a:pt x="1977632" y="140233"/>
                  <a:pt x="1977045" y="144782"/>
                </a:cubicBezTo>
                <a:lnTo>
                  <a:pt x="2037112" y="144782"/>
                </a:lnTo>
                <a:cubicBezTo>
                  <a:pt x="2037112" y="140835"/>
                  <a:pt x="2036430" y="136793"/>
                  <a:pt x="2035051" y="132639"/>
                </a:cubicBezTo>
                <a:cubicBezTo>
                  <a:pt x="2033862" y="128502"/>
                  <a:pt x="2032086" y="124855"/>
                  <a:pt x="2029724" y="121701"/>
                </a:cubicBezTo>
                <a:cubicBezTo>
                  <a:pt x="2027552" y="118340"/>
                  <a:pt x="2024683" y="115582"/>
                  <a:pt x="2021132" y="113410"/>
                </a:cubicBezTo>
                <a:cubicBezTo>
                  <a:pt x="2017581" y="111238"/>
                  <a:pt x="2013443" y="110155"/>
                  <a:pt x="2008703" y="110155"/>
                </a:cubicBezTo>
                <a:close/>
                <a:moveTo>
                  <a:pt x="2187142" y="116961"/>
                </a:moveTo>
                <a:cubicBezTo>
                  <a:pt x="2183401" y="115375"/>
                  <a:pt x="2179945" y="114488"/>
                  <a:pt x="2176790" y="114297"/>
                </a:cubicBezTo>
                <a:cubicBezTo>
                  <a:pt x="2173636" y="113901"/>
                  <a:pt x="2170877" y="114107"/>
                  <a:pt x="2168499" y="114884"/>
                </a:cubicBezTo>
                <a:cubicBezTo>
                  <a:pt x="2163775" y="116469"/>
                  <a:pt x="2159923" y="119038"/>
                  <a:pt x="2156958" y="122589"/>
                </a:cubicBezTo>
                <a:cubicBezTo>
                  <a:pt x="2154200" y="126140"/>
                  <a:pt x="2152028" y="130277"/>
                  <a:pt x="2150459" y="135017"/>
                </a:cubicBezTo>
                <a:cubicBezTo>
                  <a:pt x="2149064" y="139741"/>
                  <a:pt x="2148176" y="144671"/>
                  <a:pt x="2147795" y="149808"/>
                </a:cubicBezTo>
                <a:cubicBezTo>
                  <a:pt x="2147399" y="154944"/>
                  <a:pt x="2147193" y="159874"/>
                  <a:pt x="2147193" y="164598"/>
                </a:cubicBezTo>
                <a:lnTo>
                  <a:pt x="2147193" y="240945"/>
                </a:lnTo>
                <a:cubicBezTo>
                  <a:pt x="2147193" y="243323"/>
                  <a:pt x="2146797" y="244892"/>
                  <a:pt x="2146020" y="245685"/>
                </a:cubicBezTo>
                <a:cubicBezTo>
                  <a:pt x="2145418" y="246668"/>
                  <a:pt x="2144038" y="247159"/>
                  <a:pt x="2141867" y="247159"/>
                </a:cubicBezTo>
                <a:lnTo>
                  <a:pt x="2113458" y="247159"/>
                </a:lnTo>
                <a:cubicBezTo>
                  <a:pt x="2111287" y="247159"/>
                  <a:pt x="2109907" y="246763"/>
                  <a:pt x="2109321" y="245986"/>
                </a:cubicBezTo>
                <a:cubicBezTo>
                  <a:pt x="2108734" y="245194"/>
                  <a:pt x="2108433" y="243418"/>
                  <a:pt x="2108433" y="240660"/>
                </a:cubicBezTo>
                <a:lnTo>
                  <a:pt x="2108433" y="123476"/>
                </a:lnTo>
                <a:cubicBezTo>
                  <a:pt x="2108433" y="117151"/>
                  <a:pt x="2108338" y="110548"/>
                  <a:pt x="2108132" y="103643"/>
                </a:cubicBezTo>
                <a:cubicBezTo>
                  <a:pt x="2107942" y="96739"/>
                  <a:pt x="2107831" y="91018"/>
                  <a:pt x="2107831" y="86481"/>
                </a:cubicBezTo>
                <a:cubicBezTo>
                  <a:pt x="2107831" y="83916"/>
                  <a:pt x="2108227" y="82238"/>
                  <a:pt x="2109020" y="81449"/>
                </a:cubicBezTo>
                <a:cubicBezTo>
                  <a:pt x="2109812" y="80661"/>
                  <a:pt x="2111287" y="80266"/>
                  <a:pt x="2113458" y="80266"/>
                </a:cubicBezTo>
                <a:lnTo>
                  <a:pt x="2141867" y="80266"/>
                </a:lnTo>
                <a:cubicBezTo>
                  <a:pt x="2144831" y="80266"/>
                  <a:pt x="2146305" y="81844"/>
                  <a:pt x="2146305" y="85000"/>
                </a:cubicBezTo>
                <a:lnTo>
                  <a:pt x="2146305" y="96246"/>
                </a:lnTo>
                <a:cubicBezTo>
                  <a:pt x="2148874" y="92497"/>
                  <a:pt x="2152123" y="88847"/>
                  <a:pt x="2156071" y="85296"/>
                </a:cubicBezTo>
                <a:cubicBezTo>
                  <a:pt x="2160018" y="81745"/>
                  <a:pt x="2164155" y="79575"/>
                  <a:pt x="2168499" y="78786"/>
                </a:cubicBezTo>
                <a:cubicBezTo>
                  <a:pt x="2172653" y="77998"/>
                  <a:pt x="2176695" y="77800"/>
                  <a:pt x="2180642" y="78194"/>
                </a:cubicBezTo>
                <a:cubicBezTo>
                  <a:pt x="2184780" y="78393"/>
                  <a:pt x="2187935" y="79280"/>
                  <a:pt x="2190107" y="80858"/>
                </a:cubicBezTo>
                <a:cubicBezTo>
                  <a:pt x="2191089" y="81647"/>
                  <a:pt x="2191676" y="82437"/>
                  <a:pt x="2191882" y="83225"/>
                </a:cubicBezTo>
                <a:cubicBezTo>
                  <a:pt x="2192278" y="83817"/>
                  <a:pt x="2192469" y="84902"/>
                  <a:pt x="2192469" y="86481"/>
                </a:cubicBezTo>
                <a:lnTo>
                  <a:pt x="2192469" y="112221"/>
                </a:lnTo>
                <a:cubicBezTo>
                  <a:pt x="2192469" y="114393"/>
                  <a:pt x="2192072" y="115978"/>
                  <a:pt x="2191280" y="116961"/>
                </a:cubicBezTo>
                <a:cubicBezTo>
                  <a:pt x="2190503" y="117944"/>
                  <a:pt x="2189124" y="117944"/>
                  <a:pt x="2187142" y="116961"/>
                </a:cubicBezTo>
                <a:close/>
              </a:path>
            </a:pathLst>
          </a:custGeom>
          <a:solidFill>
            <a:srgbClr val="FFFFFF"/>
          </a:solidFill>
          <a:ln w="31686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EA0EA49-9C32-4EF0-21F1-C7F9B44B38DA}"/>
              </a:ext>
            </a:extLst>
          </p:cNvPr>
          <p:cNvSpPr/>
          <p:nvPr/>
        </p:nvSpPr>
        <p:spPr>
          <a:xfrm>
            <a:off x="1649292" y="3092799"/>
            <a:ext cx="1478" cy="2270023"/>
          </a:xfrm>
          <a:custGeom>
            <a:avLst/>
            <a:gdLst>
              <a:gd name="connsiteX0" fmla="*/ 1477 w 1477"/>
              <a:gd name="connsiteY0" fmla="*/ 2268322 h 2268321"/>
              <a:gd name="connsiteX1" fmla="*/ 0 w 1477"/>
              <a:gd name="connsiteY1" fmla="*/ 0 h 226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7" h="2268321">
                <a:moveTo>
                  <a:pt x="1477" y="2268322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15843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2113CB9-4F44-F9A1-B2F0-9A5C64B62337}"/>
              </a:ext>
            </a:extLst>
          </p:cNvPr>
          <p:cNvSpPr/>
          <p:nvPr/>
        </p:nvSpPr>
        <p:spPr>
          <a:xfrm>
            <a:off x="2157149" y="3092799"/>
            <a:ext cx="1476" cy="2270023"/>
          </a:xfrm>
          <a:custGeom>
            <a:avLst/>
            <a:gdLst>
              <a:gd name="connsiteX0" fmla="*/ 1476 w 1475"/>
              <a:gd name="connsiteY0" fmla="*/ 2268322 h 2268321"/>
              <a:gd name="connsiteX1" fmla="*/ 0 w 1475"/>
              <a:gd name="connsiteY1" fmla="*/ 0 h 226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5" h="2268321">
                <a:moveTo>
                  <a:pt x="1476" y="2268322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15843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FA87BC-ACF6-6562-D310-527F6E6467EE}"/>
              </a:ext>
            </a:extLst>
          </p:cNvPr>
          <p:cNvSpPr/>
          <p:nvPr/>
        </p:nvSpPr>
        <p:spPr>
          <a:xfrm>
            <a:off x="1007401" y="3459921"/>
            <a:ext cx="594007" cy="15864"/>
          </a:xfrm>
          <a:custGeom>
            <a:avLst/>
            <a:gdLst>
              <a:gd name="connsiteX0" fmla="*/ 0 w 593562"/>
              <a:gd name="connsiteY0" fmla="*/ 0 h 15852"/>
              <a:gd name="connsiteX1" fmla="*/ 593562 w 593562"/>
              <a:gd name="connsiteY1" fmla="*/ 0 h 1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3562" h="15852">
                <a:moveTo>
                  <a:pt x="0" y="0"/>
                </a:moveTo>
                <a:lnTo>
                  <a:pt x="593562" y="0"/>
                </a:lnTo>
              </a:path>
            </a:pathLst>
          </a:custGeom>
          <a:solidFill>
            <a:srgbClr val="FFFFFF"/>
          </a:solidFill>
          <a:ln w="15843" cap="rnd">
            <a:solidFill>
              <a:srgbClr val="FFFFFF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F804352-C891-034C-B69A-CAD7882B2C78}"/>
              </a:ext>
            </a:extLst>
          </p:cNvPr>
          <p:cNvSpPr/>
          <p:nvPr/>
        </p:nvSpPr>
        <p:spPr>
          <a:xfrm>
            <a:off x="2220536" y="3463364"/>
            <a:ext cx="570110" cy="523"/>
          </a:xfrm>
          <a:custGeom>
            <a:avLst/>
            <a:gdLst>
              <a:gd name="connsiteX0" fmla="*/ 569683 w 569683"/>
              <a:gd name="connsiteY0" fmla="*/ 523 h 523"/>
              <a:gd name="connsiteX1" fmla="*/ 0 w 569683"/>
              <a:gd name="connsiteY1" fmla="*/ 0 h 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683" h="523">
                <a:moveTo>
                  <a:pt x="569683" y="523"/>
                </a:moveTo>
                <a:lnTo>
                  <a:pt x="0" y="0"/>
                </a:lnTo>
              </a:path>
            </a:pathLst>
          </a:custGeom>
          <a:solidFill>
            <a:srgbClr val="FFFFFF"/>
          </a:solidFill>
          <a:ln w="15843" cap="rnd">
            <a:solidFill>
              <a:srgbClr val="FFFFFF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9FB899C5-5F28-1689-DBCC-E7C50EFC0101}"/>
              </a:ext>
            </a:extLst>
          </p:cNvPr>
          <p:cNvSpPr/>
          <p:nvPr/>
        </p:nvSpPr>
        <p:spPr>
          <a:xfrm>
            <a:off x="5107260" y="2472907"/>
            <a:ext cx="1796656" cy="3170549"/>
          </a:xfrm>
          <a:custGeom>
            <a:avLst/>
            <a:gdLst>
              <a:gd name="connsiteX0" fmla="*/ 211380 w 1796656"/>
              <a:gd name="connsiteY0" fmla="*/ 0 h 3170549"/>
              <a:gd name="connsiteX1" fmla="*/ 134225 w 1796656"/>
              <a:gd name="connsiteY1" fmla="*/ 77159 h 3170549"/>
              <a:gd name="connsiteX2" fmla="*/ 479831 w 1796656"/>
              <a:gd name="connsiteY2" fmla="*/ 422761 h 3170549"/>
              <a:gd name="connsiteX3" fmla="*/ 1316825 w 1796656"/>
              <a:gd name="connsiteY3" fmla="*/ 422761 h 3170549"/>
              <a:gd name="connsiteX4" fmla="*/ 1662431 w 1796656"/>
              <a:gd name="connsiteY4" fmla="*/ 77159 h 3170549"/>
              <a:gd name="connsiteX5" fmla="*/ 1585276 w 1796656"/>
              <a:gd name="connsiteY5" fmla="*/ 0 h 3170549"/>
              <a:gd name="connsiteX6" fmla="*/ 77155 w 1796656"/>
              <a:gd name="connsiteY6" fmla="*/ 134222 h 3170549"/>
              <a:gd name="connsiteX7" fmla="*/ 0 w 1796656"/>
              <a:gd name="connsiteY7" fmla="*/ 211381 h 3170549"/>
              <a:gd name="connsiteX8" fmla="*/ 0 w 1796656"/>
              <a:gd name="connsiteY8" fmla="*/ 1316839 h 3170549"/>
              <a:gd name="connsiteX9" fmla="*/ 0 w 1796656"/>
              <a:gd name="connsiteY9" fmla="*/ 1532801 h 3170549"/>
              <a:gd name="connsiteX10" fmla="*/ 422761 w 1796656"/>
              <a:gd name="connsiteY10" fmla="*/ 1302984 h 3170549"/>
              <a:gd name="connsiteX11" fmla="*/ 422761 w 1796656"/>
              <a:gd name="connsiteY11" fmla="*/ 479825 h 3170549"/>
              <a:gd name="connsiteX12" fmla="*/ 1719501 w 1796656"/>
              <a:gd name="connsiteY12" fmla="*/ 134222 h 3170549"/>
              <a:gd name="connsiteX13" fmla="*/ 1373927 w 1796656"/>
              <a:gd name="connsiteY13" fmla="*/ 479825 h 3170549"/>
              <a:gd name="connsiteX14" fmla="*/ 1373927 w 1796656"/>
              <a:gd name="connsiteY14" fmla="*/ 1302984 h 3170549"/>
              <a:gd name="connsiteX15" fmla="*/ 1796657 w 1796656"/>
              <a:gd name="connsiteY15" fmla="*/ 1532801 h 3170549"/>
              <a:gd name="connsiteX16" fmla="*/ 1796657 w 1796656"/>
              <a:gd name="connsiteY16" fmla="*/ 1316839 h 3170549"/>
              <a:gd name="connsiteX17" fmla="*/ 1796657 w 1796656"/>
              <a:gd name="connsiteY17" fmla="*/ 211381 h 3170549"/>
              <a:gd name="connsiteX18" fmla="*/ 461315 w 1796656"/>
              <a:gd name="connsiteY18" fmla="*/ 1373925 h 3170549"/>
              <a:gd name="connsiteX19" fmla="*/ 72447 w 1796656"/>
              <a:gd name="connsiteY19" fmla="*/ 1585274 h 3170549"/>
              <a:gd name="connsiteX20" fmla="*/ 461315 w 1796656"/>
              <a:gd name="connsiteY20" fmla="*/ 1796655 h 3170549"/>
              <a:gd name="connsiteX21" fmla="*/ 1335373 w 1796656"/>
              <a:gd name="connsiteY21" fmla="*/ 1796655 h 3170549"/>
              <a:gd name="connsiteX22" fmla="*/ 1724241 w 1796656"/>
              <a:gd name="connsiteY22" fmla="*/ 1585274 h 3170549"/>
              <a:gd name="connsiteX23" fmla="*/ 1335373 w 1796656"/>
              <a:gd name="connsiteY23" fmla="*/ 1373925 h 3170549"/>
              <a:gd name="connsiteX24" fmla="*/ 0 w 1796656"/>
              <a:gd name="connsiteY24" fmla="*/ 1637794 h 3170549"/>
              <a:gd name="connsiteX25" fmla="*/ 0 w 1796656"/>
              <a:gd name="connsiteY25" fmla="*/ 1853724 h 3170549"/>
              <a:gd name="connsiteX26" fmla="*/ 0 w 1796656"/>
              <a:gd name="connsiteY26" fmla="*/ 2959200 h 3170549"/>
              <a:gd name="connsiteX27" fmla="*/ 77155 w 1796656"/>
              <a:gd name="connsiteY27" fmla="*/ 3036324 h 3170549"/>
              <a:gd name="connsiteX28" fmla="*/ 422761 w 1796656"/>
              <a:gd name="connsiteY28" fmla="*/ 2690766 h 3170549"/>
              <a:gd name="connsiteX29" fmla="*/ 422761 w 1796656"/>
              <a:gd name="connsiteY29" fmla="*/ 1867564 h 3170549"/>
              <a:gd name="connsiteX30" fmla="*/ 1796657 w 1796656"/>
              <a:gd name="connsiteY30" fmla="*/ 1637794 h 3170549"/>
              <a:gd name="connsiteX31" fmla="*/ 1373927 w 1796656"/>
              <a:gd name="connsiteY31" fmla="*/ 1867564 h 3170549"/>
              <a:gd name="connsiteX32" fmla="*/ 1373927 w 1796656"/>
              <a:gd name="connsiteY32" fmla="*/ 2690766 h 3170549"/>
              <a:gd name="connsiteX33" fmla="*/ 1719501 w 1796656"/>
              <a:gd name="connsiteY33" fmla="*/ 3036324 h 3170549"/>
              <a:gd name="connsiteX34" fmla="*/ 1796657 w 1796656"/>
              <a:gd name="connsiteY34" fmla="*/ 2959200 h 3170549"/>
              <a:gd name="connsiteX35" fmla="*/ 1796657 w 1796656"/>
              <a:gd name="connsiteY35" fmla="*/ 1853724 h 3170549"/>
              <a:gd name="connsiteX36" fmla="*/ 479831 w 1796656"/>
              <a:gd name="connsiteY36" fmla="*/ 2747820 h 3170549"/>
              <a:gd name="connsiteX37" fmla="*/ 134225 w 1796656"/>
              <a:gd name="connsiteY37" fmla="*/ 3093426 h 3170549"/>
              <a:gd name="connsiteX38" fmla="*/ 211380 w 1796656"/>
              <a:gd name="connsiteY38" fmla="*/ 3170549 h 3170549"/>
              <a:gd name="connsiteX39" fmla="*/ 1585276 w 1796656"/>
              <a:gd name="connsiteY39" fmla="*/ 3170549 h 3170549"/>
              <a:gd name="connsiteX40" fmla="*/ 1662431 w 1796656"/>
              <a:gd name="connsiteY40" fmla="*/ 3093426 h 3170549"/>
              <a:gd name="connsiteX41" fmla="*/ 1316825 w 1796656"/>
              <a:gd name="connsiteY41" fmla="*/ 2747820 h 317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96656" h="3170549">
                <a:moveTo>
                  <a:pt x="211380" y="0"/>
                </a:moveTo>
                <a:lnTo>
                  <a:pt x="134225" y="77159"/>
                </a:lnTo>
                <a:lnTo>
                  <a:pt x="479831" y="422761"/>
                </a:lnTo>
                <a:lnTo>
                  <a:pt x="1316825" y="422761"/>
                </a:lnTo>
                <a:lnTo>
                  <a:pt x="1662431" y="77159"/>
                </a:lnTo>
                <a:lnTo>
                  <a:pt x="1585276" y="0"/>
                </a:lnTo>
                <a:close/>
                <a:moveTo>
                  <a:pt x="77155" y="134222"/>
                </a:moveTo>
                <a:lnTo>
                  <a:pt x="0" y="211381"/>
                </a:lnTo>
                <a:lnTo>
                  <a:pt x="0" y="1316839"/>
                </a:lnTo>
                <a:lnTo>
                  <a:pt x="0" y="1532801"/>
                </a:lnTo>
                <a:lnTo>
                  <a:pt x="422761" y="1302984"/>
                </a:lnTo>
                <a:lnTo>
                  <a:pt x="422761" y="479825"/>
                </a:lnTo>
                <a:close/>
                <a:moveTo>
                  <a:pt x="1719501" y="134222"/>
                </a:moveTo>
                <a:lnTo>
                  <a:pt x="1373927" y="479825"/>
                </a:lnTo>
                <a:lnTo>
                  <a:pt x="1373927" y="1302984"/>
                </a:lnTo>
                <a:lnTo>
                  <a:pt x="1796657" y="1532801"/>
                </a:lnTo>
                <a:lnTo>
                  <a:pt x="1796657" y="1316839"/>
                </a:lnTo>
                <a:lnTo>
                  <a:pt x="1796657" y="211381"/>
                </a:lnTo>
                <a:close/>
                <a:moveTo>
                  <a:pt x="461315" y="1373925"/>
                </a:moveTo>
                <a:lnTo>
                  <a:pt x="72447" y="1585274"/>
                </a:lnTo>
                <a:lnTo>
                  <a:pt x="461315" y="1796655"/>
                </a:lnTo>
                <a:lnTo>
                  <a:pt x="1335373" y="1796655"/>
                </a:lnTo>
                <a:lnTo>
                  <a:pt x="1724241" y="1585274"/>
                </a:lnTo>
                <a:lnTo>
                  <a:pt x="1335373" y="1373925"/>
                </a:lnTo>
                <a:close/>
                <a:moveTo>
                  <a:pt x="0" y="1637794"/>
                </a:moveTo>
                <a:lnTo>
                  <a:pt x="0" y="1853724"/>
                </a:lnTo>
                <a:lnTo>
                  <a:pt x="0" y="2959200"/>
                </a:lnTo>
                <a:lnTo>
                  <a:pt x="77155" y="3036324"/>
                </a:lnTo>
                <a:lnTo>
                  <a:pt x="422761" y="2690766"/>
                </a:lnTo>
                <a:lnTo>
                  <a:pt x="422761" y="1867564"/>
                </a:lnTo>
                <a:close/>
                <a:moveTo>
                  <a:pt x="1796657" y="1637794"/>
                </a:moveTo>
                <a:lnTo>
                  <a:pt x="1373927" y="1867564"/>
                </a:lnTo>
                <a:lnTo>
                  <a:pt x="1373927" y="2690766"/>
                </a:lnTo>
                <a:lnTo>
                  <a:pt x="1719501" y="3036324"/>
                </a:lnTo>
                <a:lnTo>
                  <a:pt x="1796657" y="2959200"/>
                </a:lnTo>
                <a:lnTo>
                  <a:pt x="1796657" y="1853724"/>
                </a:lnTo>
                <a:close/>
                <a:moveTo>
                  <a:pt x="479831" y="2747820"/>
                </a:moveTo>
                <a:lnTo>
                  <a:pt x="134225" y="3093426"/>
                </a:lnTo>
                <a:lnTo>
                  <a:pt x="211380" y="3170549"/>
                </a:lnTo>
                <a:lnTo>
                  <a:pt x="1585276" y="3170549"/>
                </a:lnTo>
                <a:lnTo>
                  <a:pt x="1662431" y="3093426"/>
                </a:lnTo>
                <a:lnTo>
                  <a:pt x="1316825" y="274782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58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CCE37741-5D00-8B25-4F90-F34F88034905}"/>
              </a:ext>
            </a:extLst>
          </p:cNvPr>
          <p:cNvSpPr/>
          <p:nvPr/>
        </p:nvSpPr>
        <p:spPr>
          <a:xfrm>
            <a:off x="8313230" y="2472907"/>
            <a:ext cx="1796656" cy="3170549"/>
          </a:xfrm>
          <a:custGeom>
            <a:avLst/>
            <a:gdLst>
              <a:gd name="connsiteX0" fmla="*/ 211381 w 1796656"/>
              <a:gd name="connsiteY0" fmla="*/ 0 h 3170549"/>
              <a:gd name="connsiteX1" fmla="*/ 134225 w 1796656"/>
              <a:gd name="connsiteY1" fmla="*/ 77159 h 3170549"/>
              <a:gd name="connsiteX2" fmla="*/ 479831 w 1796656"/>
              <a:gd name="connsiteY2" fmla="*/ 422761 h 3170549"/>
              <a:gd name="connsiteX3" fmla="*/ 1316825 w 1796656"/>
              <a:gd name="connsiteY3" fmla="*/ 422761 h 3170549"/>
              <a:gd name="connsiteX4" fmla="*/ 1662432 w 1796656"/>
              <a:gd name="connsiteY4" fmla="*/ 77159 h 3170549"/>
              <a:gd name="connsiteX5" fmla="*/ 1585276 w 1796656"/>
              <a:gd name="connsiteY5" fmla="*/ 0 h 3170549"/>
              <a:gd name="connsiteX6" fmla="*/ 77155 w 1796656"/>
              <a:gd name="connsiteY6" fmla="*/ 134222 h 3170549"/>
              <a:gd name="connsiteX7" fmla="*/ 0 w 1796656"/>
              <a:gd name="connsiteY7" fmla="*/ 211381 h 3170549"/>
              <a:gd name="connsiteX8" fmla="*/ 0 w 1796656"/>
              <a:gd name="connsiteY8" fmla="*/ 1316839 h 3170549"/>
              <a:gd name="connsiteX9" fmla="*/ 211381 w 1796656"/>
              <a:gd name="connsiteY9" fmla="*/ 1528220 h 3170549"/>
              <a:gd name="connsiteX10" fmla="*/ 422761 w 1796656"/>
              <a:gd name="connsiteY10" fmla="*/ 1316839 h 3170549"/>
              <a:gd name="connsiteX11" fmla="*/ 422761 w 1796656"/>
              <a:gd name="connsiteY11" fmla="*/ 479825 h 3170549"/>
              <a:gd name="connsiteX12" fmla="*/ 1719501 w 1796656"/>
              <a:gd name="connsiteY12" fmla="*/ 134222 h 3170549"/>
              <a:gd name="connsiteX13" fmla="*/ 1373928 w 1796656"/>
              <a:gd name="connsiteY13" fmla="*/ 479825 h 3170549"/>
              <a:gd name="connsiteX14" fmla="*/ 1373928 w 1796656"/>
              <a:gd name="connsiteY14" fmla="*/ 1316839 h 3170549"/>
              <a:gd name="connsiteX15" fmla="*/ 1585276 w 1796656"/>
              <a:gd name="connsiteY15" fmla="*/ 1528220 h 3170549"/>
              <a:gd name="connsiteX16" fmla="*/ 1796657 w 1796656"/>
              <a:gd name="connsiteY16" fmla="*/ 1316839 h 3170549"/>
              <a:gd name="connsiteX17" fmla="*/ 1796657 w 1796656"/>
              <a:gd name="connsiteY17" fmla="*/ 211381 h 3170549"/>
              <a:gd name="connsiteX18" fmla="*/ 479831 w 1796656"/>
              <a:gd name="connsiteY18" fmla="*/ 1373925 h 3170549"/>
              <a:gd name="connsiteX19" fmla="*/ 268451 w 1796656"/>
              <a:gd name="connsiteY19" fmla="*/ 1585274 h 3170549"/>
              <a:gd name="connsiteX20" fmla="*/ 479831 w 1796656"/>
              <a:gd name="connsiteY20" fmla="*/ 1796655 h 3170549"/>
              <a:gd name="connsiteX21" fmla="*/ 1316825 w 1796656"/>
              <a:gd name="connsiteY21" fmla="*/ 1796655 h 3170549"/>
              <a:gd name="connsiteX22" fmla="*/ 1528207 w 1796656"/>
              <a:gd name="connsiteY22" fmla="*/ 1585274 h 3170549"/>
              <a:gd name="connsiteX23" fmla="*/ 1316825 w 1796656"/>
              <a:gd name="connsiteY23" fmla="*/ 1373925 h 3170549"/>
              <a:gd name="connsiteX24" fmla="*/ 211381 w 1796656"/>
              <a:gd name="connsiteY24" fmla="*/ 1642375 h 3170549"/>
              <a:gd name="connsiteX25" fmla="*/ 0 w 1796656"/>
              <a:gd name="connsiteY25" fmla="*/ 1853724 h 3170549"/>
              <a:gd name="connsiteX26" fmla="*/ 0 w 1796656"/>
              <a:gd name="connsiteY26" fmla="*/ 2959200 h 3170549"/>
              <a:gd name="connsiteX27" fmla="*/ 77155 w 1796656"/>
              <a:gd name="connsiteY27" fmla="*/ 3036324 h 3170549"/>
              <a:gd name="connsiteX28" fmla="*/ 422761 w 1796656"/>
              <a:gd name="connsiteY28" fmla="*/ 2690766 h 3170549"/>
              <a:gd name="connsiteX29" fmla="*/ 422761 w 1796656"/>
              <a:gd name="connsiteY29" fmla="*/ 1853724 h 3170549"/>
              <a:gd name="connsiteX30" fmla="*/ 1585276 w 1796656"/>
              <a:gd name="connsiteY30" fmla="*/ 1642375 h 3170549"/>
              <a:gd name="connsiteX31" fmla="*/ 1373928 w 1796656"/>
              <a:gd name="connsiteY31" fmla="*/ 1853724 h 3170549"/>
              <a:gd name="connsiteX32" fmla="*/ 1373928 w 1796656"/>
              <a:gd name="connsiteY32" fmla="*/ 2690766 h 3170549"/>
              <a:gd name="connsiteX33" fmla="*/ 1719501 w 1796656"/>
              <a:gd name="connsiteY33" fmla="*/ 3036324 h 3170549"/>
              <a:gd name="connsiteX34" fmla="*/ 1796657 w 1796656"/>
              <a:gd name="connsiteY34" fmla="*/ 2959200 h 3170549"/>
              <a:gd name="connsiteX35" fmla="*/ 1796657 w 1796656"/>
              <a:gd name="connsiteY35" fmla="*/ 1853724 h 3170549"/>
              <a:gd name="connsiteX36" fmla="*/ 479831 w 1796656"/>
              <a:gd name="connsiteY36" fmla="*/ 2747820 h 3170549"/>
              <a:gd name="connsiteX37" fmla="*/ 134225 w 1796656"/>
              <a:gd name="connsiteY37" fmla="*/ 3093426 h 3170549"/>
              <a:gd name="connsiteX38" fmla="*/ 211381 w 1796656"/>
              <a:gd name="connsiteY38" fmla="*/ 3170549 h 3170549"/>
              <a:gd name="connsiteX39" fmla="*/ 1585276 w 1796656"/>
              <a:gd name="connsiteY39" fmla="*/ 3170549 h 3170549"/>
              <a:gd name="connsiteX40" fmla="*/ 1662432 w 1796656"/>
              <a:gd name="connsiteY40" fmla="*/ 3093426 h 3170549"/>
              <a:gd name="connsiteX41" fmla="*/ 1316825 w 1796656"/>
              <a:gd name="connsiteY41" fmla="*/ 2747820 h 317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96656" h="3170549">
                <a:moveTo>
                  <a:pt x="211381" y="0"/>
                </a:moveTo>
                <a:lnTo>
                  <a:pt x="134225" y="77159"/>
                </a:lnTo>
                <a:lnTo>
                  <a:pt x="479831" y="422761"/>
                </a:lnTo>
                <a:lnTo>
                  <a:pt x="1316825" y="422761"/>
                </a:lnTo>
                <a:lnTo>
                  <a:pt x="1662432" y="77159"/>
                </a:lnTo>
                <a:lnTo>
                  <a:pt x="1585276" y="0"/>
                </a:lnTo>
                <a:close/>
                <a:moveTo>
                  <a:pt x="77155" y="134222"/>
                </a:moveTo>
                <a:lnTo>
                  <a:pt x="0" y="211381"/>
                </a:lnTo>
                <a:lnTo>
                  <a:pt x="0" y="1316839"/>
                </a:lnTo>
                <a:lnTo>
                  <a:pt x="211381" y="1528220"/>
                </a:lnTo>
                <a:lnTo>
                  <a:pt x="422761" y="1316839"/>
                </a:lnTo>
                <a:lnTo>
                  <a:pt x="422761" y="479825"/>
                </a:lnTo>
                <a:close/>
                <a:moveTo>
                  <a:pt x="1719501" y="134222"/>
                </a:moveTo>
                <a:lnTo>
                  <a:pt x="1373928" y="479825"/>
                </a:lnTo>
                <a:lnTo>
                  <a:pt x="1373928" y="1316839"/>
                </a:lnTo>
                <a:lnTo>
                  <a:pt x="1585276" y="1528220"/>
                </a:lnTo>
                <a:lnTo>
                  <a:pt x="1796657" y="1316839"/>
                </a:lnTo>
                <a:lnTo>
                  <a:pt x="1796657" y="211381"/>
                </a:lnTo>
                <a:close/>
                <a:moveTo>
                  <a:pt x="479831" y="1373925"/>
                </a:moveTo>
                <a:lnTo>
                  <a:pt x="268451" y="1585274"/>
                </a:lnTo>
                <a:lnTo>
                  <a:pt x="479831" y="1796655"/>
                </a:lnTo>
                <a:lnTo>
                  <a:pt x="1316825" y="1796655"/>
                </a:lnTo>
                <a:lnTo>
                  <a:pt x="1528207" y="1585274"/>
                </a:lnTo>
                <a:lnTo>
                  <a:pt x="1316825" y="1373925"/>
                </a:lnTo>
                <a:close/>
                <a:moveTo>
                  <a:pt x="211381" y="1642375"/>
                </a:moveTo>
                <a:lnTo>
                  <a:pt x="0" y="1853724"/>
                </a:lnTo>
                <a:lnTo>
                  <a:pt x="0" y="2959200"/>
                </a:lnTo>
                <a:lnTo>
                  <a:pt x="77155" y="3036324"/>
                </a:lnTo>
                <a:lnTo>
                  <a:pt x="422761" y="2690766"/>
                </a:lnTo>
                <a:lnTo>
                  <a:pt x="422761" y="1853724"/>
                </a:lnTo>
                <a:close/>
                <a:moveTo>
                  <a:pt x="1585276" y="1642375"/>
                </a:moveTo>
                <a:lnTo>
                  <a:pt x="1373928" y="1853724"/>
                </a:lnTo>
                <a:lnTo>
                  <a:pt x="1373928" y="2690766"/>
                </a:lnTo>
                <a:lnTo>
                  <a:pt x="1719501" y="3036324"/>
                </a:lnTo>
                <a:lnTo>
                  <a:pt x="1796657" y="2959200"/>
                </a:lnTo>
                <a:lnTo>
                  <a:pt x="1796657" y="1853724"/>
                </a:lnTo>
                <a:close/>
                <a:moveTo>
                  <a:pt x="479831" y="2747820"/>
                </a:moveTo>
                <a:lnTo>
                  <a:pt x="134225" y="3093426"/>
                </a:lnTo>
                <a:lnTo>
                  <a:pt x="211381" y="3170549"/>
                </a:lnTo>
                <a:lnTo>
                  <a:pt x="1585276" y="3170549"/>
                </a:lnTo>
                <a:lnTo>
                  <a:pt x="1662432" y="3093426"/>
                </a:lnTo>
                <a:lnTo>
                  <a:pt x="1316825" y="274782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58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25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891A6-FAA6-9E8D-E7AB-E3F8A0789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C9143C-6F69-3619-A897-4135BE3D4BBB}"/>
              </a:ext>
            </a:extLst>
          </p:cNvPr>
          <p:cNvGrpSpPr/>
          <p:nvPr/>
        </p:nvGrpSpPr>
        <p:grpSpPr>
          <a:xfrm>
            <a:off x="603196" y="1488815"/>
            <a:ext cx="10985608" cy="4686300"/>
            <a:chOff x="603196" y="1488815"/>
            <a:chExt cx="10985608" cy="4686300"/>
          </a:xfrm>
        </p:grpSpPr>
        <p:sp>
          <p:nvSpPr>
            <p:cNvPr id="136" name="Rounded Rectangle 2">
              <a:extLst>
                <a:ext uri="{FF2B5EF4-FFF2-40B4-BE49-F238E27FC236}">
                  <a16:creationId xmlns:a16="http://schemas.microsoft.com/office/drawing/2014/main" id="{4E74AA30-FB28-D8A6-2E94-360AA7514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6" y="1488815"/>
              <a:ext cx="10985608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B2BAC5B-2F2D-28A8-6F2B-1A1C6A3D4AA2}"/>
                </a:ext>
              </a:extLst>
            </p:cNvPr>
            <p:cNvSpPr/>
            <p:nvPr/>
          </p:nvSpPr>
          <p:spPr>
            <a:xfrm>
              <a:off x="728829" y="1612577"/>
              <a:ext cx="10734342" cy="4438771"/>
            </a:xfrm>
            <a:prstGeom prst="rect">
              <a:avLst/>
            </a:prstGeom>
            <a:solidFill>
              <a:srgbClr val="000000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273BDD8D-D95B-6B81-9135-0E0D379F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모퉁이 틈 뒤틀림 속성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456127-7097-0B14-71F8-447D7566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1D3A3FB6-005F-266D-41F7-04252FED4B39}"/>
              </a:ext>
            </a:extLst>
          </p:cNvPr>
          <p:cNvSpPr/>
          <p:nvPr/>
        </p:nvSpPr>
        <p:spPr>
          <a:xfrm>
            <a:off x="4781747" y="1785810"/>
            <a:ext cx="2621875" cy="268733"/>
          </a:xfrm>
          <a:custGeom>
            <a:avLst/>
            <a:gdLst>
              <a:gd name="connsiteX0" fmla="*/ 151905 w 2621875"/>
              <a:gd name="connsiteY0" fmla="*/ 219571 h 268733"/>
              <a:gd name="connsiteX1" fmla="*/ 132848 w 2621875"/>
              <a:gd name="connsiteY1" fmla="*/ 224266 h 268733"/>
              <a:gd name="connsiteX2" fmla="*/ 107162 w 2621875"/>
              <a:gd name="connsiteY2" fmla="*/ 226200 h 268733"/>
              <a:gd name="connsiteX3" fmla="*/ 63525 w 2621875"/>
              <a:gd name="connsiteY3" fmla="*/ 218191 h 268733"/>
              <a:gd name="connsiteX4" fmla="*/ 29829 w 2621875"/>
              <a:gd name="connsiteY4" fmla="*/ 196095 h 268733"/>
              <a:gd name="connsiteX5" fmla="*/ 7734 w 2621875"/>
              <a:gd name="connsiteY5" fmla="*/ 161295 h 268733"/>
              <a:gd name="connsiteX6" fmla="*/ 0 w 2621875"/>
              <a:gd name="connsiteY6" fmla="*/ 116000 h 268733"/>
              <a:gd name="connsiteX7" fmla="*/ 7734 w 2621875"/>
              <a:gd name="connsiteY7" fmla="*/ 71534 h 268733"/>
              <a:gd name="connsiteX8" fmla="*/ 29829 w 2621875"/>
              <a:gd name="connsiteY8" fmla="*/ 36732 h 268733"/>
              <a:gd name="connsiteX9" fmla="*/ 63525 w 2621875"/>
              <a:gd name="connsiteY9" fmla="*/ 14086 h 268733"/>
              <a:gd name="connsiteX10" fmla="*/ 107162 w 2621875"/>
              <a:gd name="connsiteY10" fmla="*/ 6075 h 268733"/>
              <a:gd name="connsiteX11" fmla="*/ 131191 w 2621875"/>
              <a:gd name="connsiteY11" fmla="*/ 7732 h 268733"/>
              <a:gd name="connsiteX12" fmla="*/ 152734 w 2621875"/>
              <a:gd name="connsiteY12" fmla="*/ 12152 h 268733"/>
              <a:gd name="connsiteX13" fmla="*/ 156600 w 2621875"/>
              <a:gd name="connsiteY13" fmla="*/ 15466 h 268733"/>
              <a:gd name="connsiteX14" fmla="*/ 156876 w 2621875"/>
              <a:gd name="connsiteY14" fmla="*/ 20161 h 268733"/>
              <a:gd name="connsiteX15" fmla="*/ 156325 w 2621875"/>
              <a:gd name="connsiteY15" fmla="*/ 43914 h 268733"/>
              <a:gd name="connsiteX16" fmla="*/ 154116 w 2621875"/>
              <a:gd name="connsiteY16" fmla="*/ 49162 h 268733"/>
              <a:gd name="connsiteX17" fmla="*/ 146934 w 2621875"/>
              <a:gd name="connsiteY17" fmla="*/ 48332 h 268733"/>
              <a:gd name="connsiteX18" fmla="*/ 124562 w 2621875"/>
              <a:gd name="connsiteY18" fmla="*/ 43638 h 268733"/>
              <a:gd name="connsiteX19" fmla="*/ 104400 w 2621875"/>
              <a:gd name="connsiteY19" fmla="*/ 42257 h 268733"/>
              <a:gd name="connsiteX20" fmla="*/ 76505 w 2621875"/>
              <a:gd name="connsiteY20" fmla="*/ 47780 h 268733"/>
              <a:gd name="connsiteX21" fmla="*/ 55791 w 2621875"/>
              <a:gd name="connsiteY21" fmla="*/ 62971 h 268733"/>
              <a:gd name="connsiteX22" fmla="*/ 42534 w 2621875"/>
              <a:gd name="connsiteY22" fmla="*/ 86171 h 268733"/>
              <a:gd name="connsiteX23" fmla="*/ 38114 w 2621875"/>
              <a:gd name="connsiteY23" fmla="*/ 116000 h 268733"/>
              <a:gd name="connsiteX24" fmla="*/ 43086 w 2621875"/>
              <a:gd name="connsiteY24" fmla="*/ 145552 h 268733"/>
              <a:gd name="connsiteX25" fmla="*/ 56896 w 2621875"/>
              <a:gd name="connsiteY25" fmla="*/ 168752 h 268733"/>
              <a:gd name="connsiteX26" fmla="*/ 77610 w 2621875"/>
              <a:gd name="connsiteY26" fmla="*/ 184495 h 268733"/>
              <a:gd name="connsiteX27" fmla="*/ 104125 w 2621875"/>
              <a:gd name="connsiteY27" fmla="*/ 191676 h 268733"/>
              <a:gd name="connsiteX28" fmla="*/ 129534 w 2621875"/>
              <a:gd name="connsiteY28" fmla="*/ 190848 h 268733"/>
              <a:gd name="connsiteX29" fmla="*/ 149419 w 2621875"/>
              <a:gd name="connsiteY29" fmla="*/ 185600 h 268733"/>
              <a:gd name="connsiteX30" fmla="*/ 154116 w 2621875"/>
              <a:gd name="connsiteY30" fmla="*/ 185048 h 268733"/>
              <a:gd name="connsiteX31" fmla="*/ 155496 w 2621875"/>
              <a:gd name="connsiteY31" fmla="*/ 188362 h 268733"/>
              <a:gd name="connsiteX32" fmla="*/ 156876 w 2621875"/>
              <a:gd name="connsiteY32" fmla="*/ 213219 h 268733"/>
              <a:gd name="connsiteX33" fmla="*/ 156048 w 2621875"/>
              <a:gd name="connsiteY33" fmla="*/ 217362 h 268733"/>
              <a:gd name="connsiteX34" fmla="*/ 151905 w 2621875"/>
              <a:gd name="connsiteY34" fmla="*/ 219571 h 268733"/>
              <a:gd name="connsiteX35" fmla="*/ 310715 w 2621875"/>
              <a:gd name="connsiteY35" fmla="*/ 200791 h 268733"/>
              <a:gd name="connsiteX36" fmla="*/ 286133 w 2621875"/>
              <a:gd name="connsiteY36" fmla="*/ 220123 h 268733"/>
              <a:gd name="connsiteX37" fmla="*/ 254648 w 2621875"/>
              <a:gd name="connsiteY37" fmla="*/ 226752 h 268733"/>
              <a:gd name="connsiteX38" fmla="*/ 222610 w 2621875"/>
              <a:gd name="connsiteY38" fmla="*/ 220123 h 268733"/>
              <a:gd name="connsiteX39" fmla="*/ 199687 w 2621875"/>
              <a:gd name="connsiteY39" fmla="*/ 202448 h 268733"/>
              <a:gd name="connsiteX40" fmla="*/ 185876 w 2621875"/>
              <a:gd name="connsiteY40" fmla="*/ 176209 h 268733"/>
              <a:gd name="connsiteX41" fmla="*/ 181182 w 2621875"/>
              <a:gd name="connsiteY41" fmla="*/ 144723 h 268733"/>
              <a:gd name="connsiteX42" fmla="*/ 185601 w 2621875"/>
              <a:gd name="connsiteY42" fmla="*/ 113237 h 268733"/>
              <a:gd name="connsiteX43" fmla="*/ 199410 w 2621875"/>
              <a:gd name="connsiteY43" fmla="*/ 87277 h 268733"/>
              <a:gd name="connsiteX44" fmla="*/ 222610 w 2621875"/>
              <a:gd name="connsiteY44" fmla="*/ 69600 h 268733"/>
              <a:gd name="connsiteX45" fmla="*/ 254648 w 2621875"/>
              <a:gd name="connsiteY45" fmla="*/ 62971 h 268733"/>
              <a:gd name="connsiteX46" fmla="*/ 286687 w 2621875"/>
              <a:gd name="connsiteY46" fmla="*/ 69600 h 268733"/>
              <a:gd name="connsiteX47" fmla="*/ 309610 w 2621875"/>
              <a:gd name="connsiteY47" fmla="*/ 87552 h 268733"/>
              <a:gd name="connsiteX48" fmla="*/ 323696 w 2621875"/>
              <a:gd name="connsiteY48" fmla="*/ 113514 h 268733"/>
              <a:gd name="connsiteX49" fmla="*/ 328392 w 2621875"/>
              <a:gd name="connsiteY49" fmla="*/ 144723 h 268733"/>
              <a:gd name="connsiteX50" fmla="*/ 323696 w 2621875"/>
              <a:gd name="connsiteY50" fmla="*/ 175657 h 268733"/>
              <a:gd name="connsiteX51" fmla="*/ 310715 w 2621875"/>
              <a:gd name="connsiteY51" fmla="*/ 200791 h 268733"/>
              <a:gd name="connsiteX52" fmla="*/ 254648 w 2621875"/>
              <a:gd name="connsiteY52" fmla="*/ 95286 h 268733"/>
              <a:gd name="connsiteX53" fmla="*/ 238630 w 2621875"/>
              <a:gd name="connsiteY53" fmla="*/ 99705 h 268733"/>
              <a:gd name="connsiteX54" fmla="*/ 227030 w 2621875"/>
              <a:gd name="connsiteY54" fmla="*/ 110752 h 268733"/>
              <a:gd name="connsiteX55" fmla="*/ 220125 w 2621875"/>
              <a:gd name="connsiteY55" fmla="*/ 126495 h 268733"/>
              <a:gd name="connsiteX56" fmla="*/ 217915 w 2621875"/>
              <a:gd name="connsiteY56" fmla="*/ 144723 h 268733"/>
              <a:gd name="connsiteX57" fmla="*/ 220125 w 2621875"/>
              <a:gd name="connsiteY57" fmla="*/ 162952 h 268733"/>
              <a:gd name="connsiteX58" fmla="*/ 227030 w 2621875"/>
              <a:gd name="connsiteY58" fmla="*/ 178971 h 268733"/>
              <a:gd name="connsiteX59" fmla="*/ 238630 w 2621875"/>
              <a:gd name="connsiteY59" fmla="*/ 190295 h 268733"/>
              <a:gd name="connsiteX60" fmla="*/ 254648 w 2621875"/>
              <a:gd name="connsiteY60" fmla="*/ 194437 h 268733"/>
              <a:gd name="connsiteX61" fmla="*/ 270944 w 2621875"/>
              <a:gd name="connsiteY61" fmla="*/ 190295 h 268733"/>
              <a:gd name="connsiteX62" fmla="*/ 282267 w 2621875"/>
              <a:gd name="connsiteY62" fmla="*/ 178971 h 268733"/>
              <a:gd name="connsiteX63" fmla="*/ 289173 w 2621875"/>
              <a:gd name="connsiteY63" fmla="*/ 162952 h 268733"/>
              <a:gd name="connsiteX64" fmla="*/ 291382 w 2621875"/>
              <a:gd name="connsiteY64" fmla="*/ 144723 h 268733"/>
              <a:gd name="connsiteX65" fmla="*/ 289173 w 2621875"/>
              <a:gd name="connsiteY65" fmla="*/ 126771 h 268733"/>
              <a:gd name="connsiteX66" fmla="*/ 282267 w 2621875"/>
              <a:gd name="connsiteY66" fmla="*/ 111028 h 268733"/>
              <a:gd name="connsiteX67" fmla="*/ 270944 w 2621875"/>
              <a:gd name="connsiteY67" fmla="*/ 99705 h 268733"/>
              <a:gd name="connsiteX68" fmla="*/ 254648 w 2621875"/>
              <a:gd name="connsiteY68" fmla="*/ 95286 h 268733"/>
              <a:gd name="connsiteX69" fmla="*/ 432515 w 2621875"/>
              <a:gd name="connsiteY69" fmla="*/ 100809 h 268733"/>
              <a:gd name="connsiteX70" fmla="*/ 422849 w 2621875"/>
              <a:gd name="connsiteY70" fmla="*/ 98323 h 268733"/>
              <a:gd name="connsiteX71" fmla="*/ 415115 w 2621875"/>
              <a:gd name="connsiteY71" fmla="*/ 98877 h 268733"/>
              <a:gd name="connsiteX72" fmla="*/ 404344 w 2621875"/>
              <a:gd name="connsiteY72" fmla="*/ 106057 h 268733"/>
              <a:gd name="connsiteX73" fmla="*/ 398267 w 2621875"/>
              <a:gd name="connsiteY73" fmla="*/ 117657 h 268733"/>
              <a:gd name="connsiteX74" fmla="*/ 395781 w 2621875"/>
              <a:gd name="connsiteY74" fmla="*/ 131466 h 268733"/>
              <a:gd name="connsiteX75" fmla="*/ 395230 w 2621875"/>
              <a:gd name="connsiteY75" fmla="*/ 145276 h 268733"/>
              <a:gd name="connsiteX76" fmla="*/ 395230 w 2621875"/>
              <a:gd name="connsiteY76" fmla="*/ 216534 h 268733"/>
              <a:gd name="connsiteX77" fmla="*/ 394124 w 2621875"/>
              <a:gd name="connsiteY77" fmla="*/ 220952 h 268733"/>
              <a:gd name="connsiteX78" fmla="*/ 390258 w 2621875"/>
              <a:gd name="connsiteY78" fmla="*/ 222334 h 268733"/>
              <a:gd name="connsiteX79" fmla="*/ 363744 w 2621875"/>
              <a:gd name="connsiteY79" fmla="*/ 222334 h 268733"/>
              <a:gd name="connsiteX80" fmla="*/ 359878 w 2621875"/>
              <a:gd name="connsiteY80" fmla="*/ 221228 h 268733"/>
              <a:gd name="connsiteX81" fmla="*/ 359049 w 2621875"/>
              <a:gd name="connsiteY81" fmla="*/ 216257 h 268733"/>
              <a:gd name="connsiteX82" fmla="*/ 359049 w 2621875"/>
              <a:gd name="connsiteY82" fmla="*/ 106886 h 268733"/>
              <a:gd name="connsiteX83" fmla="*/ 358772 w 2621875"/>
              <a:gd name="connsiteY83" fmla="*/ 88380 h 268733"/>
              <a:gd name="connsiteX84" fmla="*/ 358496 w 2621875"/>
              <a:gd name="connsiteY84" fmla="*/ 72362 h 268733"/>
              <a:gd name="connsiteX85" fmla="*/ 359601 w 2621875"/>
              <a:gd name="connsiteY85" fmla="*/ 67666 h 268733"/>
              <a:gd name="connsiteX86" fmla="*/ 363744 w 2621875"/>
              <a:gd name="connsiteY86" fmla="*/ 66561 h 268733"/>
              <a:gd name="connsiteX87" fmla="*/ 390258 w 2621875"/>
              <a:gd name="connsiteY87" fmla="*/ 66561 h 268733"/>
              <a:gd name="connsiteX88" fmla="*/ 394401 w 2621875"/>
              <a:gd name="connsiteY88" fmla="*/ 70980 h 268733"/>
              <a:gd name="connsiteX89" fmla="*/ 394401 w 2621875"/>
              <a:gd name="connsiteY89" fmla="*/ 81477 h 268733"/>
              <a:gd name="connsiteX90" fmla="*/ 403515 w 2621875"/>
              <a:gd name="connsiteY90" fmla="*/ 71257 h 268733"/>
              <a:gd name="connsiteX91" fmla="*/ 415115 w 2621875"/>
              <a:gd name="connsiteY91" fmla="*/ 65180 h 268733"/>
              <a:gd name="connsiteX92" fmla="*/ 426439 w 2621875"/>
              <a:gd name="connsiteY92" fmla="*/ 64628 h 268733"/>
              <a:gd name="connsiteX93" fmla="*/ 435278 w 2621875"/>
              <a:gd name="connsiteY93" fmla="*/ 67114 h 268733"/>
              <a:gd name="connsiteX94" fmla="*/ 436935 w 2621875"/>
              <a:gd name="connsiteY94" fmla="*/ 69323 h 268733"/>
              <a:gd name="connsiteX95" fmla="*/ 437487 w 2621875"/>
              <a:gd name="connsiteY95" fmla="*/ 72362 h 268733"/>
              <a:gd name="connsiteX96" fmla="*/ 437487 w 2621875"/>
              <a:gd name="connsiteY96" fmla="*/ 96391 h 268733"/>
              <a:gd name="connsiteX97" fmla="*/ 436381 w 2621875"/>
              <a:gd name="connsiteY97" fmla="*/ 100809 h 268733"/>
              <a:gd name="connsiteX98" fmla="*/ 432515 w 2621875"/>
              <a:gd name="connsiteY98" fmla="*/ 100809 h 268733"/>
              <a:gd name="connsiteX99" fmla="*/ 495487 w 2621875"/>
              <a:gd name="connsiteY99" fmla="*/ 216809 h 268733"/>
              <a:gd name="connsiteX100" fmla="*/ 494383 w 2621875"/>
              <a:gd name="connsiteY100" fmla="*/ 221228 h 268733"/>
              <a:gd name="connsiteX101" fmla="*/ 490240 w 2621875"/>
              <a:gd name="connsiteY101" fmla="*/ 222334 h 268733"/>
              <a:gd name="connsiteX102" fmla="*/ 464554 w 2621875"/>
              <a:gd name="connsiteY102" fmla="*/ 222334 h 268733"/>
              <a:gd name="connsiteX103" fmla="*/ 460135 w 2621875"/>
              <a:gd name="connsiteY103" fmla="*/ 220952 h 268733"/>
              <a:gd name="connsiteX104" fmla="*/ 459029 w 2621875"/>
              <a:gd name="connsiteY104" fmla="*/ 216534 h 268733"/>
              <a:gd name="connsiteX105" fmla="*/ 459029 w 2621875"/>
              <a:gd name="connsiteY105" fmla="*/ 108543 h 268733"/>
              <a:gd name="connsiteX106" fmla="*/ 459029 w 2621875"/>
              <a:gd name="connsiteY106" fmla="*/ 87277 h 268733"/>
              <a:gd name="connsiteX107" fmla="*/ 458478 w 2621875"/>
              <a:gd name="connsiteY107" fmla="*/ 70980 h 268733"/>
              <a:gd name="connsiteX108" fmla="*/ 459029 w 2621875"/>
              <a:gd name="connsiteY108" fmla="*/ 67114 h 268733"/>
              <a:gd name="connsiteX109" fmla="*/ 464001 w 2621875"/>
              <a:gd name="connsiteY109" fmla="*/ 66286 h 268733"/>
              <a:gd name="connsiteX110" fmla="*/ 490240 w 2621875"/>
              <a:gd name="connsiteY110" fmla="*/ 66286 h 268733"/>
              <a:gd name="connsiteX111" fmla="*/ 494106 w 2621875"/>
              <a:gd name="connsiteY111" fmla="*/ 66838 h 268733"/>
              <a:gd name="connsiteX112" fmla="*/ 494935 w 2621875"/>
              <a:gd name="connsiteY112" fmla="*/ 69877 h 268733"/>
              <a:gd name="connsiteX113" fmla="*/ 494935 w 2621875"/>
              <a:gd name="connsiteY113" fmla="*/ 80371 h 268733"/>
              <a:gd name="connsiteX114" fmla="*/ 509849 w 2621875"/>
              <a:gd name="connsiteY114" fmla="*/ 69323 h 268733"/>
              <a:gd name="connsiteX115" fmla="*/ 528906 w 2621875"/>
              <a:gd name="connsiteY115" fmla="*/ 64077 h 268733"/>
              <a:gd name="connsiteX116" fmla="*/ 569229 w 2621875"/>
              <a:gd name="connsiteY116" fmla="*/ 79819 h 268733"/>
              <a:gd name="connsiteX117" fmla="*/ 582211 w 2621875"/>
              <a:gd name="connsiteY117" fmla="*/ 125666 h 268733"/>
              <a:gd name="connsiteX118" fmla="*/ 582211 w 2621875"/>
              <a:gd name="connsiteY118" fmla="*/ 216809 h 268733"/>
              <a:gd name="connsiteX119" fmla="*/ 581106 w 2621875"/>
              <a:gd name="connsiteY119" fmla="*/ 221228 h 268733"/>
              <a:gd name="connsiteX120" fmla="*/ 576963 w 2621875"/>
              <a:gd name="connsiteY120" fmla="*/ 222334 h 268733"/>
              <a:gd name="connsiteX121" fmla="*/ 551277 w 2621875"/>
              <a:gd name="connsiteY121" fmla="*/ 222334 h 268733"/>
              <a:gd name="connsiteX122" fmla="*/ 545754 w 2621875"/>
              <a:gd name="connsiteY122" fmla="*/ 216534 h 268733"/>
              <a:gd name="connsiteX123" fmla="*/ 545754 w 2621875"/>
              <a:gd name="connsiteY123" fmla="*/ 131191 h 268733"/>
              <a:gd name="connsiteX124" fmla="*/ 525592 w 2621875"/>
              <a:gd name="connsiteY124" fmla="*/ 97771 h 268733"/>
              <a:gd name="connsiteX125" fmla="*/ 503497 w 2621875"/>
              <a:gd name="connsiteY125" fmla="*/ 106886 h 268733"/>
              <a:gd name="connsiteX126" fmla="*/ 495487 w 2621875"/>
              <a:gd name="connsiteY126" fmla="*/ 131743 h 268733"/>
              <a:gd name="connsiteX127" fmla="*/ 746545 w 2621875"/>
              <a:gd name="connsiteY127" fmla="*/ 150248 h 268733"/>
              <a:gd name="connsiteX128" fmla="*/ 744888 w 2621875"/>
              <a:gd name="connsiteY128" fmla="*/ 155495 h 268733"/>
              <a:gd name="connsiteX129" fmla="*/ 740468 w 2621875"/>
              <a:gd name="connsiteY129" fmla="*/ 157152 h 268733"/>
              <a:gd name="connsiteX130" fmla="*/ 654020 w 2621875"/>
              <a:gd name="connsiteY130" fmla="*/ 157152 h 268733"/>
              <a:gd name="connsiteX131" fmla="*/ 665620 w 2621875"/>
              <a:gd name="connsiteY131" fmla="*/ 184495 h 268733"/>
              <a:gd name="connsiteX132" fmla="*/ 689097 w 2621875"/>
              <a:gd name="connsiteY132" fmla="*/ 193885 h 268733"/>
              <a:gd name="connsiteX133" fmla="*/ 711192 w 2621875"/>
              <a:gd name="connsiteY133" fmla="*/ 191400 h 268733"/>
              <a:gd name="connsiteX134" fmla="*/ 729697 w 2621875"/>
              <a:gd name="connsiteY134" fmla="*/ 182837 h 268733"/>
              <a:gd name="connsiteX135" fmla="*/ 734945 w 2621875"/>
              <a:gd name="connsiteY135" fmla="*/ 181457 h 268733"/>
              <a:gd name="connsiteX136" fmla="*/ 736325 w 2621875"/>
              <a:gd name="connsiteY136" fmla="*/ 187257 h 268733"/>
              <a:gd name="connsiteX137" fmla="*/ 736325 w 2621875"/>
              <a:gd name="connsiteY137" fmla="*/ 207971 h 268733"/>
              <a:gd name="connsiteX138" fmla="*/ 735497 w 2621875"/>
              <a:gd name="connsiteY138" fmla="*/ 212114 h 268733"/>
              <a:gd name="connsiteX139" fmla="*/ 732459 w 2621875"/>
              <a:gd name="connsiteY139" fmla="*/ 215152 h 268733"/>
              <a:gd name="connsiteX140" fmla="*/ 712020 w 2621875"/>
              <a:gd name="connsiteY140" fmla="*/ 223437 h 268733"/>
              <a:gd name="connsiteX141" fmla="*/ 687992 w 2621875"/>
              <a:gd name="connsiteY141" fmla="*/ 226200 h 268733"/>
              <a:gd name="connsiteX142" fmla="*/ 635516 w 2621875"/>
              <a:gd name="connsiteY142" fmla="*/ 204934 h 268733"/>
              <a:gd name="connsiteX143" fmla="*/ 616459 w 2621875"/>
              <a:gd name="connsiteY143" fmla="*/ 144448 h 268733"/>
              <a:gd name="connsiteX144" fmla="*/ 620325 w 2621875"/>
              <a:gd name="connsiteY144" fmla="*/ 115171 h 268733"/>
              <a:gd name="connsiteX145" fmla="*/ 632754 w 2621875"/>
              <a:gd name="connsiteY145" fmla="*/ 88934 h 268733"/>
              <a:gd name="connsiteX146" fmla="*/ 653745 w 2621875"/>
              <a:gd name="connsiteY146" fmla="*/ 69877 h 268733"/>
              <a:gd name="connsiteX147" fmla="*/ 683297 w 2621875"/>
              <a:gd name="connsiteY147" fmla="*/ 62419 h 268733"/>
              <a:gd name="connsiteX148" fmla="*/ 712573 w 2621875"/>
              <a:gd name="connsiteY148" fmla="*/ 68771 h 268733"/>
              <a:gd name="connsiteX149" fmla="*/ 732182 w 2621875"/>
              <a:gd name="connsiteY149" fmla="*/ 85895 h 268733"/>
              <a:gd name="connsiteX150" fmla="*/ 743231 w 2621875"/>
              <a:gd name="connsiteY150" fmla="*/ 111028 h 268733"/>
              <a:gd name="connsiteX151" fmla="*/ 746545 w 2621875"/>
              <a:gd name="connsiteY151" fmla="*/ 141134 h 268733"/>
              <a:gd name="connsiteX152" fmla="*/ 684125 w 2621875"/>
              <a:gd name="connsiteY152" fmla="*/ 94457 h 268733"/>
              <a:gd name="connsiteX153" fmla="*/ 673354 w 2621875"/>
              <a:gd name="connsiteY153" fmla="*/ 97219 h 268733"/>
              <a:gd name="connsiteX154" fmla="*/ 664516 w 2621875"/>
              <a:gd name="connsiteY154" fmla="*/ 104400 h 268733"/>
              <a:gd name="connsiteX155" fmla="*/ 658163 w 2621875"/>
              <a:gd name="connsiteY155" fmla="*/ 114619 h 268733"/>
              <a:gd name="connsiteX156" fmla="*/ 654574 w 2621875"/>
              <a:gd name="connsiteY156" fmla="*/ 126771 h 268733"/>
              <a:gd name="connsiteX157" fmla="*/ 710640 w 2621875"/>
              <a:gd name="connsiteY157" fmla="*/ 126771 h 268733"/>
              <a:gd name="connsiteX158" fmla="*/ 708706 w 2621875"/>
              <a:gd name="connsiteY158" fmla="*/ 115448 h 268733"/>
              <a:gd name="connsiteX159" fmla="*/ 703734 w 2621875"/>
              <a:gd name="connsiteY159" fmla="*/ 105228 h 268733"/>
              <a:gd name="connsiteX160" fmla="*/ 695725 w 2621875"/>
              <a:gd name="connsiteY160" fmla="*/ 97495 h 268733"/>
              <a:gd name="connsiteX161" fmla="*/ 684125 w 2621875"/>
              <a:gd name="connsiteY161" fmla="*/ 94457 h 268733"/>
              <a:gd name="connsiteX162" fmla="*/ 850668 w 2621875"/>
              <a:gd name="connsiteY162" fmla="*/ 100809 h 268733"/>
              <a:gd name="connsiteX163" fmla="*/ 841002 w 2621875"/>
              <a:gd name="connsiteY163" fmla="*/ 98323 h 268733"/>
              <a:gd name="connsiteX164" fmla="*/ 833268 w 2621875"/>
              <a:gd name="connsiteY164" fmla="*/ 98877 h 268733"/>
              <a:gd name="connsiteX165" fmla="*/ 822497 w 2621875"/>
              <a:gd name="connsiteY165" fmla="*/ 106057 h 268733"/>
              <a:gd name="connsiteX166" fmla="*/ 816421 w 2621875"/>
              <a:gd name="connsiteY166" fmla="*/ 117657 h 268733"/>
              <a:gd name="connsiteX167" fmla="*/ 813936 w 2621875"/>
              <a:gd name="connsiteY167" fmla="*/ 131466 h 268733"/>
              <a:gd name="connsiteX168" fmla="*/ 813382 w 2621875"/>
              <a:gd name="connsiteY168" fmla="*/ 145276 h 268733"/>
              <a:gd name="connsiteX169" fmla="*/ 813382 w 2621875"/>
              <a:gd name="connsiteY169" fmla="*/ 216534 h 268733"/>
              <a:gd name="connsiteX170" fmla="*/ 812279 w 2621875"/>
              <a:gd name="connsiteY170" fmla="*/ 220952 h 268733"/>
              <a:gd name="connsiteX171" fmla="*/ 808411 w 2621875"/>
              <a:gd name="connsiteY171" fmla="*/ 222334 h 268733"/>
              <a:gd name="connsiteX172" fmla="*/ 781897 w 2621875"/>
              <a:gd name="connsiteY172" fmla="*/ 222334 h 268733"/>
              <a:gd name="connsiteX173" fmla="*/ 778031 w 2621875"/>
              <a:gd name="connsiteY173" fmla="*/ 221228 h 268733"/>
              <a:gd name="connsiteX174" fmla="*/ 777202 w 2621875"/>
              <a:gd name="connsiteY174" fmla="*/ 216257 h 268733"/>
              <a:gd name="connsiteX175" fmla="*/ 777202 w 2621875"/>
              <a:gd name="connsiteY175" fmla="*/ 106886 h 268733"/>
              <a:gd name="connsiteX176" fmla="*/ 776925 w 2621875"/>
              <a:gd name="connsiteY176" fmla="*/ 88380 h 268733"/>
              <a:gd name="connsiteX177" fmla="*/ 776650 w 2621875"/>
              <a:gd name="connsiteY177" fmla="*/ 72362 h 268733"/>
              <a:gd name="connsiteX178" fmla="*/ 777754 w 2621875"/>
              <a:gd name="connsiteY178" fmla="*/ 67666 h 268733"/>
              <a:gd name="connsiteX179" fmla="*/ 781897 w 2621875"/>
              <a:gd name="connsiteY179" fmla="*/ 66561 h 268733"/>
              <a:gd name="connsiteX180" fmla="*/ 808411 w 2621875"/>
              <a:gd name="connsiteY180" fmla="*/ 66561 h 268733"/>
              <a:gd name="connsiteX181" fmla="*/ 812554 w 2621875"/>
              <a:gd name="connsiteY181" fmla="*/ 70980 h 268733"/>
              <a:gd name="connsiteX182" fmla="*/ 812554 w 2621875"/>
              <a:gd name="connsiteY182" fmla="*/ 81477 h 268733"/>
              <a:gd name="connsiteX183" fmla="*/ 821668 w 2621875"/>
              <a:gd name="connsiteY183" fmla="*/ 71257 h 268733"/>
              <a:gd name="connsiteX184" fmla="*/ 833268 w 2621875"/>
              <a:gd name="connsiteY184" fmla="*/ 65180 h 268733"/>
              <a:gd name="connsiteX185" fmla="*/ 844593 w 2621875"/>
              <a:gd name="connsiteY185" fmla="*/ 64628 h 268733"/>
              <a:gd name="connsiteX186" fmla="*/ 853430 w 2621875"/>
              <a:gd name="connsiteY186" fmla="*/ 67114 h 268733"/>
              <a:gd name="connsiteX187" fmla="*/ 855088 w 2621875"/>
              <a:gd name="connsiteY187" fmla="*/ 69323 h 268733"/>
              <a:gd name="connsiteX188" fmla="*/ 855639 w 2621875"/>
              <a:gd name="connsiteY188" fmla="*/ 72362 h 268733"/>
              <a:gd name="connsiteX189" fmla="*/ 855639 w 2621875"/>
              <a:gd name="connsiteY189" fmla="*/ 96391 h 268733"/>
              <a:gd name="connsiteX190" fmla="*/ 854536 w 2621875"/>
              <a:gd name="connsiteY190" fmla="*/ 100809 h 268733"/>
              <a:gd name="connsiteX191" fmla="*/ 850668 w 2621875"/>
              <a:gd name="connsiteY191" fmla="*/ 100809 h 268733"/>
              <a:gd name="connsiteX192" fmla="*/ 1121889 w 2621875"/>
              <a:gd name="connsiteY192" fmla="*/ 215428 h 268733"/>
              <a:gd name="connsiteX193" fmla="*/ 1109183 w 2621875"/>
              <a:gd name="connsiteY193" fmla="*/ 219848 h 268733"/>
              <a:gd name="connsiteX194" fmla="*/ 1092612 w 2621875"/>
              <a:gd name="connsiteY194" fmla="*/ 222885 h 268733"/>
              <a:gd name="connsiteX195" fmla="*/ 1074935 w 2621875"/>
              <a:gd name="connsiteY195" fmla="*/ 224819 h 268733"/>
              <a:gd name="connsiteX196" fmla="*/ 1058641 w 2621875"/>
              <a:gd name="connsiteY196" fmla="*/ 225648 h 268733"/>
              <a:gd name="connsiteX197" fmla="*/ 1015555 w 2621875"/>
              <a:gd name="connsiteY197" fmla="*/ 218191 h 268733"/>
              <a:gd name="connsiteX198" fmla="*/ 981584 w 2621875"/>
              <a:gd name="connsiteY198" fmla="*/ 197200 h 268733"/>
              <a:gd name="connsiteX199" fmla="*/ 959212 w 2621875"/>
              <a:gd name="connsiteY199" fmla="*/ 162676 h 268733"/>
              <a:gd name="connsiteX200" fmla="*/ 951203 w 2621875"/>
              <a:gd name="connsiteY200" fmla="*/ 116000 h 268733"/>
              <a:gd name="connsiteX201" fmla="*/ 958659 w 2621875"/>
              <a:gd name="connsiteY201" fmla="*/ 72086 h 268733"/>
              <a:gd name="connsiteX202" fmla="*/ 980202 w 2621875"/>
              <a:gd name="connsiteY202" fmla="*/ 37286 h 268733"/>
              <a:gd name="connsiteX203" fmla="*/ 1014175 w 2621875"/>
              <a:gd name="connsiteY203" fmla="*/ 14638 h 268733"/>
              <a:gd name="connsiteX204" fmla="*/ 1058917 w 2621875"/>
              <a:gd name="connsiteY204" fmla="*/ 6352 h 268733"/>
              <a:gd name="connsiteX205" fmla="*/ 1089021 w 2621875"/>
              <a:gd name="connsiteY205" fmla="*/ 8561 h 268733"/>
              <a:gd name="connsiteX206" fmla="*/ 1114707 w 2621875"/>
              <a:gd name="connsiteY206" fmla="*/ 14086 h 268733"/>
              <a:gd name="connsiteX207" fmla="*/ 1119403 w 2621875"/>
              <a:gd name="connsiteY207" fmla="*/ 16847 h 268733"/>
              <a:gd name="connsiteX208" fmla="*/ 1119678 w 2621875"/>
              <a:gd name="connsiteY208" fmla="*/ 20438 h 268733"/>
              <a:gd name="connsiteX209" fmla="*/ 1115535 w 2621875"/>
              <a:gd name="connsiteY209" fmla="*/ 45018 h 268733"/>
              <a:gd name="connsiteX210" fmla="*/ 1113050 w 2621875"/>
              <a:gd name="connsiteY210" fmla="*/ 49438 h 268733"/>
              <a:gd name="connsiteX211" fmla="*/ 1107250 w 2621875"/>
              <a:gd name="connsiteY211" fmla="*/ 48057 h 268733"/>
              <a:gd name="connsiteX212" fmla="*/ 1082669 w 2621875"/>
              <a:gd name="connsiteY212" fmla="*/ 42257 h 268733"/>
              <a:gd name="connsiteX213" fmla="*/ 1058641 w 2621875"/>
              <a:gd name="connsiteY213" fmla="*/ 40600 h 268733"/>
              <a:gd name="connsiteX214" fmla="*/ 1030746 w 2621875"/>
              <a:gd name="connsiteY214" fmla="*/ 46123 h 268733"/>
              <a:gd name="connsiteX215" fmla="*/ 1009203 w 2621875"/>
              <a:gd name="connsiteY215" fmla="*/ 61866 h 268733"/>
              <a:gd name="connsiteX216" fmla="*/ 994841 w 2621875"/>
              <a:gd name="connsiteY216" fmla="*/ 85619 h 268733"/>
              <a:gd name="connsiteX217" fmla="*/ 989869 w 2621875"/>
              <a:gd name="connsiteY217" fmla="*/ 116000 h 268733"/>
              <a:gd name="connsiteX218" fmla="*/ 994841 w 2621875"/>
              <a:gd name="connsiteY218" fmla="*/ 148037 h 268733"/>
              <a:gd name="connsiteX219" fmla="*/ 1009203 w 2621875"/>
              <a:gd name="connsiteY219" fmla="*/ 172066 h 268733"/>
              <a:gd name="connsiteX220" fmla="*/ 1031021 w 2621875"/>
              <a:gd name="connsiteY220" fmla="*/ 186980 h 268733"/>
              <a:gd name="connsiteX221" fmla="*/ 1058641 w 2621875"/>
              <a:gd name="connsiteY221" fmla="*/ 191952 h 268733"/>
              <a:gd name="connsiteX222" fmla="*/ 1077146 w 2621875"/>
              <a:gd name="connsiteY222" fmla="*/ 191400 h 268733"/>
              <a:gd name="connsiteX223" fmla="*/ 1090126 w 2621875"/>
              <a:gd name="connsiteY223" fmla="*/ 189191 h 268733"/>
              <a:gd name="connsiteX224" fmla="*/ 1090126 w 2621875"/>
              <a:gd name="connsiteY224" fmla="*/ 138095 h 268733"/>
              <a:gd name="connsiteX225" fmla="*/ 1047869 w 2621875"/>
              <a:gd name="connsiteY225" fmla="*/ 138095 h 268733"/>
              <a:gd name="connsiteX226" fmla="*/ 1042346 w 2621875"/>
              <a:gd name="connsiteY226" fmla="*/ 132571 h 268733"/>
              <a:gd name="connsiteX227" fmla="*/ 1042346 w 2621875"/>
              <a:gd name="connsiteY227" fmla="*/ 109095 h 268733"/>
              <a:gd name="connsiteX228" fmla="*/ 1048146 w 2621875"/>
              <a:gd name="connsiteY228" fmla="*/ 103571 h 268733"/>
              <a:gd name="connsiteX229" fmla="*/ 1118850 w 2621875"/>
              <a:gd name="connsiteY229" fmla="*/ 103571 h 268733"/>
              <a:gd name="connsiteX230" fmla="*/ 1126307 w 2621875"/>
              <a:gd name="connsiteY230" fmla="*/ 105228 h 268733"/>
              <a:gd name="connsiteX231" fmla="*/ 1127689 w 2621875"/>
              <a:gd name="connsiteY231" fmla="*/ 112409 h 268733"/>
              <a:gd name="connsiteX232" fmla="*/ 1127689 w 2621875"/>
              <a:gd name="connsiteY232" fmla="*/ 204105 h 268733"/>
              <a:gd name="connsiteX233" fmla="*/ 1126307 w 2621875"/>
              <a:gd name="connsiteY233" fmla="*/ 211285 h 268733"/>
              <a:gd name="connsiteX234" fmla="*/ 1121889 w 2621875"/>
              <a:gd name="connsiteY234" fmla="*/ 215428 h 268733"/>
              <a:gd name="connsiteX235" fmla="*/ 1256669 w 2621875"/>
              <a:gd name="connsiteY235" fmla="*/ 222885 h 268733"/>
              <a:gd name="connsiteX236" fmla="*/ 1253355 w 2621875"/>
              <a:gd name="connsiteY236" fmla="*/ 222334 h 268733"/>
              <a:gd name="connsiteX237" fmla="*/ 1252803 w 2621875"/>
              <a:gd name="connsiteY237" fmla="*/ 219019 h 268733"/>
              <a:gd name="connsiteX238" fmla="*/ 1252803 w 2621875"/>
              <a:gd name="connsiteY238" fmla="*/ 207143 h 268733"/>
              <a:gd name="connsiteX239" fmla="*/ 1237337 w 2621875"/>
              <a:gd name="connsiteY239" fmla="*/ 219848 h 268733"/>
              <a:gd name="connsiteX240" fmla="*/ 1216346 w 2621875"/>
              <a:gd name="connsiteY240" fmla="*/ 225094 h 268733"/>
              <a:gd name="connsiteX241" fmla="*/ 1194526 w 2621875"/>
              <a:gd name="connsiteY241" fmla="*/ 221780 h 268733"/>
              <a:gd name="connsiteX242" fmla="*/ 1177126 w 2621875"/>
              <a:gd name="connsiteY242" fmla="*/ 211837 h 268733"/>
              <a:gd name="connsiteX243" fmla="*/ 1166631 w 2621875"/>
              <a:gd name="connsiteY243" fmla="*/ 195819 h 268733"/>
              <a:gd name="connsiteX244" fmla="*/ 1162765 w 2621875"/>
              <a:gd name="connsiteY244" fmla="*/ 174000 h 268733"/>
              <a:gd name="connsiteX245" fmla="*/ 1169669 w 2621875"/>
              <a:gd name="connsiteY245" fmla="*/ 148037 h 268733"/>
              <a:gd name="connsiteX246" fmla="*/ 1187898 w 2621875"/>
              <a:gd name="connsiteY246" fmla="*/ 130086 h 268733"/>
              <a:gd name="connsiteX247" fmla="*/ 1215240 w 2621875"/>
              <a:gd name="connsiteY247" fmla="*/ 120695 h 268733"/>
              <a:gd name="connsiteX248" fmla="*/ 1250040 w 2621875"/>
              <a:gd name="connsiteY248" fmla="*/ 118762 h 268733"/>
              <a:gd name="connsiteX249" fmla="*/ 1231260 w 2621875"/>
              <a:gd name="connsiteY249" fmla="*/ 94734 h 268733"/>
              <a:gd name="connsiteX250" fmla="*/ 1219937 w 2621875"/>
              <a:gd name="connsiteY250" fmla="*/ 95009 h 268733"/>
              <a:gd name="connsiteX251" fmla="*/ 1208889 w 2621875"/>
              <a:gd name="connsiteY251" fmla="*/ 97771 h 268733"/>
              <a:gd name="connsiteX252" fmla="*/ 1198669 w 2621875"/>
              <a:gd name="connsiteY252" fmla="*/ 101914 h 268733"/>
              <a:gd name="connsiteX253" fmla="*/ 1189831 w 2621875"/>
              <a:gd name="connsiteY253" fmla="*/ 106609 h 268733"/>
              <a:gd name="connsiteX254" fmla="*/ 1181546 w 2621875"/>
              <a:gd name="connsiteY254" fmla="*/ 110477 h 268733"/>
              <a:gd name="connsiteX255" fmla="*/ 1179060 w 2621875"/>
              <a:gd name="connsiteY255" fmla="*/ 104952 h 268733"/>
              <a:gd name="connsiteX256" fmla="*/ 1179060 w 2621875"/>
              <a:gd name="connsiteY256" fmla="*/ 82028 h 268733"/>
              <a:gd name="connsiteX257" fmla="*/ 1179612 w 2621875"/>
              <a:gd name="connsiteY257" fmla="*/ 77057 h 268733"/>
              <a:gd name="connsiteX258" fmla="*/ 1183755 w 2621875"/>
              <a:gd name="connsiteY258" fmla="*/ 73743 h 268733"/>
              <a:gd name="connsiteX259" fmla="*/ 1203089 w 2621875"/>
              <a:gd name="connsiteY259" fmla="*/ 66009 h 268733"/>
              <a:gd name="connsiteX260" fmla="*/ 1229603 w 2621875"/>
              <a:gd name="connsiteY260" fmla="*/ 62419 h 268733"/>
              <a:gd name="connsiteX261" fmla="*/ 1271583 w 2621875"/>
              <a:gd name="connsiteY261" fmla="*/ 76780 h 268733"/>
              <a:gd name="connsiteX262" fmla="*/ 1285673 w 2621875"/>
              <a:gd name="connsiteY262" fmla="*/ 121248 h 268733"/>
              <a:gd name="connsiteX263" fmla="*/ 1285673 w 2621875"/>
              <a:gd name="connsiteY263" fmla="*/ 184219 h 268733"/>
              <a:gd name="connsiteX264" fmla="*/ 1285673 w 2621875"/>
              <a:gd name="connsiteY264" fmla="*/ 192228 h 268733"/>
              <a:gd name="connsiteX265" fmla="*/ 1285673 w 2621875"/>
              <a:gd name="connsiteY265" fmla="*/ 200791 h 268733"/>
              <a:gd name="connsiteX266" fmla="*/ 1285940 w 2621875"/>
              <a:gd name="connsiteY266" fmla="*/ 209076 h 268733"/>
              <a:gd name="connsiteX267" fmla="*/ 1286502 w 2621875"/>
              <a:gd name="connsiteY267" fmla="*/ 216257 h 268733"/>
              <a:gd name="connsiteX268" fmla="*/ 1285940 w 2621875"/>
              <a:gd name="connsiteY268" fmla="*/ 222334 h 268733"/>
              <a:gd name="connsiteX269" fmla="*/ 1282079 w 2621875"/>
              <a:gd name="connsiteY269" fmla="*/ 222885 h 268733"/>
              <a:gd name="connsiteX270" fmla="*/ 1252803 w 2621875"/>
              <a:gd name="connsiteY270" fmla="*/ 146657 h 268733"/>
              <a:gd name="connsiteX271" fmla="*/ 1226840 w 2621875"/>
              <a:gd name="connsiteY271" fmla="*/ 149143 h 268733"/>
              <a:gd name="connsiteX272" fmla="*/ 1210269 w 2621875"/>
              <a:gd name="connsiteY272" fmla="*/ 154666 h 268733"/>
              <a:gd name="connsiteX273" fmla="*/ 1201983 w 2621875"/>
              <a:gd name="connsiteY273" fmla="*/ 163228 h 268733"/>
              <a:gd name="connsiteX274" fmla="*/ 1199774 w 2621875"/>
              <a:gd name="connsiteY274" fmla="*/ 174276 h 268733"/>
              <a:gd name="connsiteX275" fmla="*/ 1205022 w 2621875"/>
              <a:gd name="connsiteY275" fmla="*/ 188085 h 268733"/>
              <a:gd name="connsiteX276" fmla="*/ 1219660 w 2621875"/>
              <a:gd name="connsiteY276" fmla="*/ 192780 h 268733"/>
              <a:gd name="connsiteX277" fmla="*/ 1243412 w 2621875"/>
              <a:gd name="connsiteY277" fmla="*/ 182009 h 268733"/>
              <a:gd name="connsiteX278" fmla="*/ 1252803 w 2621875"/>
              <a:gd name="connsiteY278" fmla="*/ 146657 h 268733"/>
              <a:gd name="connsiteX279" fmla="*/ 1392825 w 2621875"/>
              <a:gd name="connsiteY279" fmla="*/ 228962 h 268733"/>
              <a:gd name="connsiteX280" fmla="*/ 1375159 w 2621875"/>
              <a:gd name="connsiteY280" fmla="*/ 225094 h 268733"/>
              <a:gd name="connsiteX281" fmla="*/ 1359682 w 2621875"/>
              <a:gd name="connsiteY281" fmla="*/ 213219 h 268733"/>
              <a:gd name="connsiteX282" fmla="*/ 1359682 w 2621875"/>
              <a:gd name="connsiteY282" fmla="*/ 260448 h 268733"/>
              <a:gd name="connsiteX283" fmla="*/ 1358588 w 2621875"/>
              <a:gd name="connsiteY283" fmla="*/ 264591 h 268733"/>
              <a:gd name="connsiteX284" fmla="*/ 1354445 w 2621875"/>
              <a:gd name="connsiteY284" fmla="*/ 265971 h 268733"/>
              <a:gd name="connsiteX285" fmla="*/ 1328759 w 2621875"/>
              <a:gd name="connsiteY285" fmla="*/ 265971 h 268733"/>
              <a:gd name="connsiteX286" fmla="*/ 1324616 w 2621875"/>
              <a:gd name="connsiteY286" fmla="*/ 264591 h 268733"/>
              <a:gd name="connsiteX287" fmla="*/ 1323506 w 2621875"/>
              <a:gd name="connsiteY287" fmla="*/ 260448 h 268733"/>
              <a:gd name="connsiteX288" fmla="*/ 1323506 w 2621875"/>
              <a:gd name="connsiteY288" fmla="*/ 73191 h 268733"/>
              <a:gd name="connsiteX289" fmla="*/ 1324882 w 2621875"/>
              <a:gd name="connsiteY289" fmla="*/ 68219 h 268733"/>
              <a:gd name="connsiteX290" fmla="*/ 1329588 w 2621875"/>
              <a:gd name="connsiteY290" fmla="*/ 66838 h 268733"/>
              <a:gd name="connsiteX291" fmla="*/ 1354445 w 2621875"/>
              <a:gd name="connsiteY291" fmla="*/ 66838 h 268733"/>
              <a:gd name="connsiteX292" fmla="*/ 1358854 w 2621875"/>
              <a:gd name="connsiteY292" fmla="*/ 67943 h 268733"/>
              <a:gd name="connsiteX293" fmla="*/ 1360245 w 2621875"/>
              <a:gd name="connsiteY293" fmla="*/ 71809 h 268733"/>
              <a:gd name="connsiteX294" fmla="*/ 1360245 w 2621875"/>
              <a:gd name="connsiteY294" fmla="*/ 82580 h 268733"/>
              <a:gd name="connsiteX295" fmla="*/ 1366592 w 2621875"/>
              <a:gd name="connsiteY295" fmla="*/ 76228 h 268733"/>
              <a:gd name="connsiteX296" fmla="*/ 1375159 w 2621875"/>
              <a:gd name="connsiteY296" fmla="*/ 70705 h 268733"/>
              <a:gd name="connsiteX297" fmla="*/ 1385102 w 2621875"/>
              <a:gd name="connsiteY297" fmla="*/ 66838 h 268733"/>
              <a:gd name="connsiteX298" fmla="*/ 1395873 w 2621875"/>
              <a:gd name="connsiteY298" fmla="*/ 65457 h 268733"/>
              <a:gd name="connsiteX299" fmla="*/ 1420997 w 2621875"/>
              <a:gd name="connsiteY299" fmla="*/ 71257 h 268733"/>
              <a:gd name="connsiteX300" fmla="*/ 1440335 w 2621875"/>
              <a:gd name="connsiteY300" fmla="*/ 87828 h 268733"/>
              <a:gd name="connsiteX301" fmla="*/ 1452482 w 2621875"/>
              <a:gd name="connsiteY301" fmla="*/ 113791 h 268733"/>
              <a:gd name="connsiteX302" fmla="*/ 1456906 w 2621875"/>
              <a:gd name="connsiteY302" fmla="*/ 148037 h 268733"/>
              <a:gd name="connsiteX303" fmla="*/ 1452482 w 2621875"/>
              <a:gd name="connsiteY303" fmla="*/ 180905 h 268733"/>
              <a:gd name="connsiteX304" fmla="*/ 1439787 w 2621875"/>
              <a:gd name="connsiteY304" fmla="*/ 206591 h 268733"/>
              <a:gd name="connsiteX305" fmla="*/ 1419621 w 2621875"/>
              <a:gd name="connsiteY305" fmla="*/ 222885 h 268733"/>
              <a:gd name="connsiteX306" fmla="*/ 1392825 w 2621875"/>
              <a:gd name="connsiteY306" fmla="*/ 228962 h 268733"/>
              <a:gd name="connsiteX307" fmla="*/ 1389511 w 2621875"/>
              <a:gd name="connsiteY307" fmla="*/ 99152 h 268733"/>
              <a:gd name="connsiteX308" fmla="*/ 1378192 w 2621875"/>
              <a:gd name="connsiteY308" fmla="*/ 102191 h 268733"/>
              <a:gd name="connsiteX309" fmla="*/ 1368797 w 2621875"/>
              <a:gd name="connsiteY309" fmla="*/ 111028 h 268733"/>
              <a:gd name="connsiteX310" fmla="*/ 1361902 w 2621875"/>
              <a:gd name="connsiteY310" fmla="*/ 125943 h 268733"/>
              <a:gd name="connsiteX311" fmla="*/ 1359416 w 2621875"/>
              <a:gd name="connsiteY311" fmla="*/ 147486 h 268733"/>
              <a:gd name="connsiteX312" fmla="*/ 1361621 w 2621875"/>
              <a:gd name="connsiteY312" fmla="*/ 169580 h 268733"/>
              <a:gd name="connsiteX313" fmla="*/ 1367968 w 2621875"/>
              <a:gd name="connsiteY313" fmla="*/ 184495 h 268733"/>
              <a:gd name="connsiteX314" fmla="*/ 1377645 w 2621875"/>
              <a:gd name="connsiteY314" fmla="*/ 193057 h 268733"/>
              <a:gd name="connsiteX315" fmla="*/ 1389511 w 2621875"/>
              <a:gd name="connsiteY315" fmla="*/ 195543 h 268733"/>
              <a:gd name="connsiteX316" fmla="*/ 1411616 w 2621875"/>
              <a:gd name="connsiteY316" fmla="*/ 183943 h 268733"/>
              <a:gd name="connsiteX317" fmla="*/ 1420168 w 2621875"/>
              <a:gd name="connsiteY317" fmla="*/ 147486 h 268733"/>
              <a:gd name="connsiteX318" fmla="*/ 1411616 w 2621875"/>
              <a:gd name="connsiteY318" fmla="*/ 110477 h 268733"/>
              <a:gd name="connsiteX319" fmla="*/ 1389511 w 2621875"/>
              <a:gd name="connsiteY319" fmla="*/ 99152 h 268733"/>
              <a:gd name="connsiteX320" fmla="*/ 1771482 w 2621875"/>
              <a:gd name="connsiteY320" fmla="*/ 217637 h 268733"/>
              <a:gd name="connsiteX321" fmla="*/ 1769277 w 2621875"/>
              <a:gd name="connsiteY321" fmla="*/ 221505 h 268733"/>
              <a:gd name="connsiteX322" fmla="*/ 1764853 w 2621875"/>
              <a:gd name="connsiteY322" fmla="*/ 222334 h 268733"/>
              <a:gd name="connsiteX323" fmla="*/ 1737792 w 2621875"/>
              <a:gd name="connsiteY323" fmla="*/ 222334 h 268733"/>
              <a:gd name="connsiteX324" fmla="*/ 1733101 w 2621875"/>
              <a:gd name="connsiteY324" fmla="*/ 221505 h 268733"/>
              <a:gd name="connsiteX325" fmla="*/ 1731163 w 2621875"/>
              <a:gd name="connsiteY325" fmla="*/ 217637 h 268733"/>
              <a:gd name="connsiteX326" fmla="*/ 1690844 w 2621875"/>
              <a:gd name="connsiteY326" fmla="*/ 64905 h 268733"/>
              <a:gd name="connsiteX327" fmla="*/ 1647196 w 2621875"/>
              <a:gd name="connsiteY327" fmla="*/ 217637 h 268733"/>
              <a:gd name="connsiteX328" fmla="*/ 1644992 w 2621875"/>
              <a:gd name="connsiteY328" fmla="*/ 221505 h 268733"/>
              <a:gd name="connsiteX329" fmla="*/ 1640568 w 2621875"/>
              <a:gd name="connsiteY329" fmla="*/ 222334 h 268733"/>
              <a:gd name="connsiteX330" fmla="*/ 1613787 w 2621875"/>
              <a:gd name="connsiteY330" fmla="*/ 222334 h 268733"/>
              <a:gd name="connsiteX331" fmla="*/ 1609363 w 2621875"/>
              <a:gd name="connsiteY331" fmla="*/ 221505 h 268733"/>
              <a:gd name="connsiteX332" fmla="*/ 1607159 w 2621875"/>
              <a:gd name="connsiteY332" fmla="*/ 217637 h 268733"/>
              <a:gd name="connsiteX333" fmla="*/ 1548878 w 2621875"/>
              <a:gd name="connsiteY333" fmla="*/ 16018 h 268733"/>
              <a:gd name="connsiteX334" fmla="*/ 1548596 w 2621875"/>
              <a:gd name="connsiteY334" fmla="*/ 11047 h 268733"/>
              <a:gd name="connsiteX335" fmla="*/ 1553302 w 2621875"/>
              <a:gd name="connsiteY335" fmla="*/ 9666 h 268733"/>
              <a:gd name="connsiteX336" fmla="*/ 1579816 w 2621875"/>
              <a:gd name="connsiteY336" fmla="*/ 9666 h 268733"/>
              <a:gd name="connsiteX337" fmla="*/ 1583959 w 2621875"/>
              <a:gd name="connsiteY337" fmla="*/ 10218 h 268733"/>
              <a:gd name="connsiteX338" fmla="*/ 1585882 w 2621875"/>
              <a:gd name="connsiteY338" fmla="*/ 12704 h 268733"/>
              <a:gd name="connsiteX339" fmla="*/ 1629249 w 2621875"/>
              <a:gd name="connsiteY339" fmla="*/ 164609 h 268733"/>
              <a:gd name="connsiteX340" fmla="*/ 1670677 w 2621875"/>
              <a:gd name="connsiteY340" fmla="*/ 13809 h 268733"/>
              <a:gd name="connsiteX341" fmla="*/ 1672882 w 2621875"/>
              <a:gd name="connsiteY341" fmla="*/ 10218 h 268733"/>
              <a:gd name="connsiteX342" fmla="*/ 1677306 w 2621875"/>
              <a:gd name="connsiteY342" fmla="*/ 9666 h 268733"/>
              <a:gd name="connsiteX343" fmla="*/ 1704101 w 2621875"/>
              <a:gd name="connsiteY343" fmla="*/ 9666 h 268733"/>
              <a:gd name="connsiteX344" fmla="*/ 1708511 w 2621875"/>
              <a:gd name="connsiteY344" fmla="*/ 10218 h 268733"/>
              <a:gd name="connsiteX345" fmla="*/ 1710996 w 2621875"/>
              <a:gd name="connsiteY345" fmla="*/ 13809 h 268733"/>
              <a:gd name="connsiteX346" fmla="*/ 1752158 w 2621875"/>
              <a:gd name="connsiteY346" fmla="*/ 164609 h 268733"/>
              <a:gd name="connsiteX347" fmla="*/ 1795510 w 2621875"/>
              <a:gd name="connsiteY347" fmla="*/ 13257 h 268733"/>
              <a:gd name="connsiteX348" fmla="*/ 1797167 w 2621875"/>
              <a:gd name="connsiteY348" fmla="*/ 10218 h 268733"/>
              <a:gd name="connsiteX349" fmla="*/ 1801310 w 2621875"/>
              <a:gd name="connsiteY349" fmla="*/ 9666 h 268733"/>
              <a:gd name="connsiteX350" fmla="*/ 1827825 w 2621875"/>
              <a:gd name="connsiteY350" fmla="*/ 9666 h 268733"/>
              <a:gd name="connsiteX351" fmla="*/ 1832530 w 2621875"/>
              <a:gd name="connsiteY351" fmla="*/ 11047 h 268733"/>
              <a:gd name="connsiteX352" fmla="*/ 1832249 w 2621875"/>
              <a:gd name="connsiteY352" fmla="*/ 16018 h 268733"/>
              <a:gd name="connsiteX353" fmla="*/ 1923391 w 2621875"/>
              <a:gd name="connsiteY353" fmla="*/ 222885 h 268733"/>
              <a:gd name="connsiteX354" fmla="*/ 1920077 w 2621875"/>
              <a:gd name="connsiteY354" fmla="*/ 222334 h 268733"/>
              <a:gd name="connsiteX355" fmla="*/ 1919530 w 2621875"/>
              <a:gd name="connsiteY355" fmla="*/ 219019 h 268733"/>
              <a:gd name="connsiteX356" fmla="*/ 1919530 w 2621875"/>
              <a:gd name="connsiteY356" fmla="*/ 207143 h 268733"/>
              <a:gd name="connsiteX357" fmla="*/ 1904068 w 2621875"/>
              <a:gd name="connsiteY357" fmla="*/ 219848 h 268733"/>
              <a:gd name="connsiteX358" fmla="*/ 1883072 w 2621875"/>
              <a:gd name="connsiteY358" fmla="*/ 225094 h 268733"/>
              <a:gd name="connsiteX359" fmla="*/ 1861249 w 2621875"/>
              <a:gd name="connsiteY359" fmla="*/ 221780 h 268733"/>
              <a:gd name="connsiteX360" fmla="*/ 1843849 w 2621875"/>
              <a:gd name="connsiteY360" fmla="*/ 211837 h 268733"/>
              <a:gd name="connsiteX361" fmla="*/ 1833358 w 2621875"/>
              <a:gd name="connsiteY361" fmla="*/ 195819 h 268733"/>
              <a:gd name="connsiteX362" fmla="*/ 1829497 w 2621875"/>
              <a:gd name="connsiteY362" fmla="*/ 174000 h 268733"/>
              <a:gd name="connsiteX363" fmla="*/ 1836391 w 2621875"/>
              <a:gd name="connsiteY363" fmla="*/ 148037 h 268733"/>
              <a:gd name="connsiteX364" fmla="*/ 1854620 w 2621875"/>
              <a:gd name="connsiteY364" fmla="*/ 130086 h 268733"/>
              <a:gd name="connsiteX365" fmla="*/ 1881963 w 2621875"/>
              <a:gd name="connsiteY365" fmla="*/ 120695 h 268733"/>
              <a:gd name="connsiteX366" fmla="*/ 1916763 w 2621875"/>
              <a:gd name="connsiteY366" fmla="*/ 118762 h 268733"/>
              <a:gd name="connsiteX367" fmla="*/ 1897987 w 2621875"/>
              <a:gd name="connsiteY367" fmla="*/ 94734 h 268733"/>
              <a:gd name="connsiteX368" fmla="*/ 1886668 w 2621875"/>
              <a:gd name="connsiteY368" fmla="*/ 95009 h 268733"/>
              <a:gd name="connsiteX369" fmla="*/ 1875615 w 2621875"/>
              <a:gd name="connsiteY369" fmla="*/ 97771 h 268733"/>
              <a:gd name="connsiteX370" fmla="*/ 1865391 w 2621875"/>
              <a:gd name="connsiteY370" fmla="*/ 101914 h 268733"/>
              <a:gd name="connsiteX371" fmla="*/ 1856558 w 2621875"/>
              <a:gd name="connsiteY371" fmla="*/ 106609 h 268733"/>
              <a:gd name="connsiteX372" fmla="*/ 1848273 w 2621875"/>
              <a:gd name="connsiteY372" fmla="*/ 110477 h 268733"/>
              <a:gd name="connsiteX373" fmla="*/ 1845787 w 2621875"/>
              <a:gd name="connsiteY373" fmla="*/ 104952 h 268733"/>
              <a:gd name="connsiteX374" fmla="*/ 1845787 w 2621875"/>
              <a:gd name="connsiteY374" fmla="*/ 82028 h 268733"/>
              <a:gd name="connsiteX375" fmla="*/ 1846334 w 2621875"/>
              <a:gd name="connsiteY375" fmla="*/ 77057 h 268733"/>
              <a:gd name="connsiteX376" fmla="*/ 1850477 w 2621875"/>
              <a:gd name="connsiteY376" fmla="*/ 73743 h 268733"/>
              <a:gd name="connsiteX377" fmla="*/ 1869815 w 2621875"/>
              <a:gd name="connsiteY377" fmla="*/ 66009 h 268733"/>
              <a:gd name="connsiteX378" fmla="*/ 1896330 w 2621875"/>
              <a:gd name="connsiteY378" fmla="*/ 62419 h 268733"/>
              <a:gd name="connsiteX379" fmla="*/ 1938306 w 2621875"/>
              <a:gd name="connsiteY379" fmla="*/ 76780 h 268733"/>
              <a:gd name="connsiteX380" fmla="*/ 1952391 w 2621875"/>
              <a:gd name="connsiteY380" fmla="*/ 121248 h 268733"/>
              <a:gd name="connsiteX381" fmla="*/ 1952391 w 2621875"/>
              <a:gd name="connsiteY381" fmla="*/ 184219 h 268733"/>
              <a:gd name="connsiteX382" fmla="*/ 1952391 w 2621875"/>
              <a:gd name="connsiteY382" fmla="*/ 192228 h 268733"/>
              <a:gd name="connsiteX383" fmla="*/ 1952391 w 2621875"/>
              <a:gd name="connsiteY383" fmla="*/ 200791 h 268733"/>
              <a:gd name="connsiteX384" fmla="*/ 1952672 w 2621875"/>
              <a:gd name="connsiteY384" fmla="*/ 209076 h 268733"/>
              <a:gd name="connsiteX385" fmla="*/ 1953220 w 2621875"/>
              <a:gd name="connsiteY385" fmla="*/ 216257 h 268733"/>
              <a:gd name="connsiteX386" fmla="*/ 1952672 w 2621875"/>
              <a:gd name="connsiteY386" fmla="*/ 222334 h 268733"/>
              <a:gd name="connsiteX387" fmla="*/ 1948811 w 2621875"/>
              <a:gd name="connsiteY387" fmla="*/ 222885 h 268733"/>
              <a:gd name="connsiteX388" fmla="*/ 1919530 w 2621875"/>
              <a:gd name="connsiteY388" fmla="*/ 146657 h 268733"/>
              <a:gd name="connsiteX389" fmla="*/ 1893563 w 2621875"/>
              <a:gd name="connsiteY389" fmla="*/ 149143 h 268733"/>
              <a:gd name="connsiteX390" fmla="*/ 1876991 w 2621875"/>
              <a:gd name="connsiteY390" fmla="*/ 154666 h 268733"/>
              <a:gd name="connsiteX391" fmla="*/ 1868706 w 2621875"/>
              <a:gd name="connsiteY391" fmla="*/ 163228 h 268733"/>
              <a:gd name="connsiteX392" fmla="*/ 1866501 w 2621875"/>
              <a:gd name="connsiteY392" fmla="*/ 174276 h 268733"/>
              <a:gd name="connsiteX393" fmla="*/ 1871754 w 2621875"/>
              <a:gd name="connsiteY393" fmla="*/ 188085 h 268733"/>
              <a:gd name="connsiteX394" fmla="*/ 1886387 w 2621875"/>
              <a:gd name="connsiteY394" fmla="*/ 192780 h 268733"/>
              <a:gd name="connsiteX395" fmla="*/ 1910134 w 2621875"/>
              <a:gd name="connsiteY395" fmla="*/ 182009 h 268733"/>
              <a:gd name="connsiteX396" fmla="*/ 1919530 w 2621875"/>
              <a:gd name="connsiteY396" fmla="*/ 146657 h 268733"/>
              <a:gd name="connsiteX397" fmla="*/ 2065639 w 2621875"/>
              <a:gd name="connsiteY397" fmla="*/ 100809 h 268733"/>
              <a:gd name="connsiteX398" fmla="*/ 2055963 w 2621875"/>
              <a:gd name="connsiteY398" fmla="*/ 98323 h 268733"/>
              <a:gd name="connsiteX399" fmla="*/ 2048239 w 2621875"/>
              <a:gd name="connsiteY399" fmla="*/ 98877 h 268733"/>
              <a:gd name="connsiteX400" fmla="*/ 2037468 w 2621875"/>
              <a:gd name="connsiteY400" fmla="*/ 106057 h 268733"/>
              <a:gd name="connsiteX401" fmla="*/ 2031387 w 2621875"/>
              <a:gd name="connsiteY401" fmla="*/ 117657 h 268733"/>
              <a:gd name="connsiteX402" fmla="*/ 2028901 w 2621875"/>
              <a:gd name="connsiteY402" fmla="*/ 131466 h 268733"/>
              <a:gd name="connsiteX403" fmla="*/ 2028353 w 2621875"/>
              <a:gd name="connsiteY403" fmla="*/ 145276 h 268733"/>
              <a:gd name="connsiteX404" fmla="*/ 2028353 w 2621875"/>
              <a:gd name="connsiteY404" fmla="*/ 216534 h 268733"/>
              <a:gd name="connsiteX405" fmla="*/ 2027244 w 2621875"/>
              <a:gd name="connsiteY405" fmla="*/ 220952 h 268733"/>
              <a:gd name="connsiteX406" fmla="*/ 2023382 w 2621875"/>
              <a:gd name="connsiteY406" fmla="*/ 222334 h 268733"/>
              <a:gd name="connsiteX407" fmla="*/ 1996868 w 2621875"/>
              <a:gd name="connsiteY407" fmla="*/ 222334 h 268733"/>
              <a:gd name="connsiteX408" fmla="*/ 1992991 w 2621875"/>
              <a:gd name="connsiteY408" fmla="*/ 221228 h 268733"/>
              <a:gd name="connsiteX409" fmla="*/ 1992163 w 2621875"/>
              <a:gd name="connsiteY409" fmla="*/ 216257 h 268733"/>
              <a:gd name="connsiteX410" fmla="*/ 1992163 w 2621875"/>
              <a:gd name="connsiteY410" fmla="*/ 106886 h 268733"/>
              <a:gd name="connsiteX411" fmla="*/ 1991882 w 2621875"/>
              <a:gd name="connsiteY411" fmla="*/ 88380 h 268733"/>
              <a:gd name="connsiteX412" fmla="*/ 1991615 w 2621875"/>
              <a:gd name="connsiteY412" fmla="*/ 72362 h 268733"/>
              <a:gd name="connsiteX413" fmla="*/ 1992710 w 2621875"/>
              <a:gd name="connsiteY413" fmla="*/ 67666 h 268733"/>
              <a:gd name="connsiteX414" fmla="*/ 1996853 w 2621875"/>
              <a:gd name="connsiteY414" fmla="*/ 66561 h 268733"/>
              <a:gd name="connsiteX415" fmla="*/ 2023382 w 2621875"/>
              <a:gd name="connsiteY415" fmla="*/ 66561 h 268733"/>
              <a:gd name="connsiteX416" fmla="*/ 2027525 w 2621875"/>
              <a:gd name="connsiteY416" fmla="*/ 70980 h 268733"/>
              <a:gd name="connsiteX417" fmla="*/ 2027525 w 2621875"/>
              <a:gd name="connsiteY417" fmla="*/ 81477 h 268733"/>
              <a:gd name="connsiteX418" fmla="*/ 2036639 w 2621875"/>
              <a:gd name="connsiteY418" fmla="*/ 71257 h 268733"/>
              <a:gd name="connsiteX419" fmla="*/ 2048239 w 2621875"/>
              <a:gd name="connsiteY419" fmla="*/ 65180 h 268733"/>
              <a:gd name="connsiteX420" fmla="*/ 2059558 w 2621875"/>
              <a:gd name="connsiteY420" fmla="*/ 64628 h 268733"/>
              <a:gd name="connsiteX421" fmla="*/ 2068391 w 2621875"/>
              <a:gd name="connsiteY421" fmla="*/ 67114 h 268733"/>
              <a:gd name="connsiteX422" fmla="*/ 2070048 w 2621875"/>
              <a:gd name="connsiteY422" fmla="*/ 69323 h 268733"/>
              <a:gd name="connsiteX423" fmla="*/ 2070596 w 2621875"/>
              <a:gd name="connsiteY423" fmla="*/ 72362 h 268733"/>
              <a:gd name="connsiteX424" fmla="*/ 2070596 w 2621875"/>
              <a:gd name="connsiteY424" fmla="*/ 96391 h 268733"/>
              <a:gd name="connsiteX425" fmla="*/ 2069501 w 2621875"/>
              <a:gd name="connsiteY425" fmla="*/ 100809 h 268733"/>
              <a:gd name="connsiteX426" fmla="*/ 2065624 w 2621875"/>
              <a:gd name="connsiteY426" fmla="*/ 100809 h 268733"/>
              <a:gd name="connsiteX427" fmla="*/ 2159815 w 2621875"/>
              <a:gd name="connsiteY427" fmla="*/ 228962 h 268733"/>
              <a:gd name="connsiteX428" fmla="*/ 2142134 w 2621875"/>
              <a:gd name="connsiteY428" fmla="*/ 225094 h 268733"/>
              <a:gd name="connsiteX429" fmla="*/ 2126672 w 2621875"/>
              <a:gd name="connsiteY429" fmla="*/ 213219 h 268733"/>
              <a:gd name="connsiteX430" fmla="*/ 2126672 w 2621875"/>
              <a:gd name="connsiteY430" fmla="*/ 260448 h 268733"/>
              <a:gd name="connsiteX431" fmla="*/ 2125563 w 2621875"/>
              <a:gd name="connsiteY431" fmla="*/ 264591 h 268733"/>
              <a:gd name="connsiteX432" fmla="*/ 2121420 w 2621875"/>
              <a:gd name="connsiteY432" fmla="*/ 265971 h 268733"/>
              <a:gd name="connsiteX433" fmla="*/ 2095734 w 2621875"/>
              <a:gd name="connsiteY433" fmla="*/ 265971 h 268733"/>
              <a:gd name="connsiteX434" fmla="*/ 2091591 w 2621875"/>
              <a:gd name="connsiteY434" fmla="*/ 264591 h 268733"/>
              <a:gd name="connsiteX435" fmla="*/ 2090481 w 2621875"/>
              <a:gd name="connsiteY435" fmla="*/ 260448 h 268733"/>
              <a:gd name="connsiteX436" fmla="*/ 2090481 w 2621875"/>
              <a:gd name="connsiteY436" fmla="*/ 73191 h 268733"/>
              <a:gd name="connsiteX437" fmla="*/ 2091872 w 2621875"/>
              <a:gd name="connsiteY437" fmla="*/ 68219 h 268733"/>
              <a:gd name="connsiteX438" fmla="*/ 2096562 w 2621875"/>
              <a:gd name="connsiteY438" fmla="*/ 66838 h 268733"/>
              <a:gd name="connsiteX439" fmla="*/ 2121420 w 2621875"/>
              <a:gd name="connsiteY439" fmla="*/ 66838 h 268733"/>
              <a:gd name="connsiteX440" fmla="*/ 2125844 w 2621875"/>
              <a:gd name="connsiteY440" fmla="*/ 67943 h 268733"/>
              <a:gd name="connsiteX441" fmla="*/ 2127220 w 2621875"/>
              <a:gd name="connsiteY441" fmla="*/ 71809 h 268733"/>
              <a:gd name="connsiteX442" fmla="*/ 2127220 w 2621875"/>
              <a:gd name="connsiteY442" fmla="*/ 82580 h 268733"/>
              <a:gd name="connsiteX443" fmla="*/ 2133567 w 2621875"/>
              <a:gd name="connsiteY443" fmla="*/ 76228 h 268733"/>
              <a:gd name="connsiteX444" fmla="*/ 2142134 w 2621875"/>
              <a:gd name="connsiteY444" fmla="*/ 70705 h 268733"/>
              <a:gd name="connsiteX445" fmla="*/ 2152077 w 2621875"/>
              <a:gd name="connsiteY445" fmla="*/ 66838 h 268733"/>
              <a:gd name="connsiteX446" fmla="*/ 2162848 w 2621875"/>
              <a:gd name="connsiteY446" fmla="*/ 65457 h 268733"/>
              <a:gd name="connsiteX447" fmla="*/ 2187986 w 2621875"/>
              <a:gd name="connsiteY447" fmla="*/ 71257 h 268733"/>
              <a:gd name="connsiteX448" fmla="*/ 2207310 w 2621875"/>
              <a:gd name="connsiteY448" fmla="*/ 87828 h 268733"/>
              <a:gd name="connsiteX449" fmla="*/ 2219472 w 2621875"/>
              <a:gd name="connsiteY449" fmla="*/ 113791 h 268733"/>
              <a:gd name="connsiteX450" fmla="*/ 2223881 w 2621875"/>
              <a:gd name="connsiteY450" fmla="*/ 148037 h 268733"/>
              <a:gd name="connsiteX451" fmla="*/ 2219472 w 2621875"/>
              <a:gd name="connsiteY451" fmla="*/ 180905 h 268733"/>
              <a:gd name="connsiteX452" fmla="*/ 2206762 w 2621875"/>
              <a:gd name="connsiteY452" fmla="*/ 206591 h 268733"/>
              <a:gd name="connsiteX453" fmla="*/ 2186596 w 2621875"/>
              <a:gd name="connsiteY453" fmla="*/ 222885 h 268733"/>
              <a:gd name="connsiteX454" fmla="*/ 2159815 w 2621875"/>
              <a:gd name="connsiteY454" fmla="*/ 228962 h 268733"/>
              <a:gd name="connsiteX455" fmla="*/ 2156501 w 2621875"/>
              <a:gd name="connsiteY455" fmla="*/ 99152 h 268733"/>
              <a:gd name="connsiteX456" fmla="*/ 2145182 w 2621875"/>
              <a:gd name="connsiteY456" fmla="*/ 102191 h 268733"/>
              <a:gd name="connsiteX457" fmla="*/ 2135786 w 2621875"/>
              <a:gd name="connsiteY457" fmla="*/ 111028 h 268733"/>
              <a:gd name="connsiteX458" fmla="*/ 2128877 w 2621875"/>
              <a:gd name="connsiteY458" fmla="*/ 125943 h 268733"/>
              <a:gd name="connsiteX459" fmla="*/ 2126391 w 2621875"/>
              <a:gd name="connsiteY459" fmla="*/ 147486 h 268733"/>
              <a:gd name="connsiteX460" fmla="*/ 2128610 w 2621875"/>
              <a:gd name="connsiteY460" fmla="*/ 169580 h 268733"/>
              <a:gd name="connsiteX461" fmla="*/ 2134958 w 2621875"/>
              <a:gd name="connsiteY461" fmla="*/ 184495 h 268733"/>
              <a:gd name="connsiteX462" fmla="*/ 2144620 w 2621875"/>
              <a:gd name="connsiteY462" fmla="*/ 193057 h 268733"/>
              <a:gd name="connsiteX463" fmla="*/ 2156501 w 2621875"/>
              <a:gd name="connsiteY463" fmla="*/ 195543 h 268733"/>
              <a:gd name="connsiteX464" fmla="*/ 2178591 w 2621875"/>
              <a:gd name="connsiteY464" fmla="*/ 183943 h 268733"/>
              <a:gd name="connsiteX465" fmla="*/ 2187158 w 2621875"/>
              <a:gd name="connsiteY465" fmla="*/ 147486 h 268733"/>
              <a:gd name="connsiteX466" fmla="*/ 2178591 w 2621875"/>
              <a:gd name="connsiteY466" fmla="*/ 110477 h 268733"/>
              <a:gd name="connsiteX467" fmla="*/ 2156501 w 2621875"/>
              <a:gd name="connsiteY467" fmla="*/ 99152 h 268733"/>
              <a:gd name="connsiteX468" fmla="*/ 2273048 w 2621875"/>
              <a:gd name="connsiteY468" fmla="*/ 43914 h 268733"/>
              <a:gd name="connsiteX469" fmla="*/ 2257868 w 2621875"/>
              <a:gd name="connsiteY469" fmla="*/ 37561 h 268733"/>
              <a:gd name="connsiteX470" fmla="*/ 2251786 w 2621875"/>
              <a:gd name="connsiteY470" fmla="*/ 22095 h 268733"/>
              <a:gd name="connsiteX471" fmla="*/ 2257586 w 2621875"/>
              <a:gd name="connsiteY471" fmla="*/ 6629 h 268733"/>
              <a:gd name="connsiteX472" fmla="*/ 2273048 w 2621875"/>
              <a:gd name="connsiteY472" fmla="*/ 0 h 268733"/>
              <a:gd name="connsiteX473" fmla="*/ 2288524 w 2621875"/>
              <a:gd name="connsiteY473" fmla="*/ 6629 h 268733"/>
              <a:gd name="connsiteX474" fmla="*/ 2294591 w 2621875"/>
              <a:gd name="connsiteY474" fmla="*/ 22095 h 268733"/>
              <a:gd name="connsiteX475" fmla="*/ 2288524 w 2621875"/>
              <a:gd name="connsiteY475" fmla="*/ 37561 h 268733"/>
              <a:gd name="connsiteX476" fmla="*/ 2273048 w 2621875"/>
              <a:gd name="connsiteY476" fmla="*/ 43914 h 268733"/>
              <a:gd name="connsiteX477" fmla="*/ 2258962 w 2621875"/>
              <a:gd name="connsiteY477" fmla="*/ 222334 h 268733"/>
              <a:gd name="connsiteX478" fmla="*/ 2255382 w 2621875"/>
              <a:gd name="connsiteY478" fmla="*/ 221228 h 268733"/>
              <a:gd name="connsiteX479" fmla="*/ 2254553 w 2621875"/>
              <a:gd name="connsiteY479" fmla="*/ 216809 h 268733"/>
              <a:gd name="connsiteX480" fmla="*/ 2254553 w 2621875"/>
              <a:gd name="connsiteY480" fmla="*/ 72914 h 268733"/>
              <a:gd name="connsiteX481" fmla="*/ 2255382 w 2621875"/>
              <a:gd name="connsiteY481" fmla="*/ 68495 h 268733"/>
              <a:gd name="connsiteX482" fmla="*/ 2258962 w 2621875"/>
              <a:gd name="connsiteY482" fmla="*/ 67389 h 268733"/>
              <a:gd name="connsiteX483" fmla="*/ 2286305 w 2621875"/>
              <a:gd name="connsiteY483" fmla="*/ 67389 h 268733"/>
              <a:gd name="connsiteX484" fmla="*/ 2289901 w 2621875"/>
              <a:gd name="connsiteY484" fmla="*/ 68495 h 268733"/>
              <a:gd name="connsiteX485" fmla="*/ 2291010 w 2621875"/>
              <a:gd name="connsiteY485" fmla="*/ 72914 h 268733"/>
              <a:gd name="connsiteX486" fmla="*/ 2291010 w 2621875"/>
              <a:gd name="connsiteY486" fmla="*/ 216809 h 268733"/>
              <a:gd name="connsiteX487" fmla="*/ 2289901 w 2621875"/>
              <a:gd name="connsiteY487" fmla="*/ 221228 h 268733"/>
              <a:gd name="connsiteX488" fmla="*/ 2286305 w 2621875"/>
              <a:gd name="connsiteY488" fmla="*/ 222334 h 268733"/>
              <a:gd name="connsiteX489" fmla="*/ 2362815 w 2621875"/>
              <a:gd name="connsiteY489" fmla="*/ 216809 h 268733"/>
              <a:gd name="connsiteX490" fmla="*/ 2361705 w 2621875"/>
              <a:gd name="connsiteY490" fmla="*/ 221228 h 268733"/>
              <a:gd name="connsiteX491" fmla="*/ 2357562 w 2621875"/>
              <a:gd name="connsiteY491" fmla="*/ 222334 h 268733"/>
              <a:gd name="connsiteX492" fmla="*/ 2331877 w 2621875"/>
              <a:gd name="connsiteY492" fmla="*/ 222334 h 268733"/>
              <a:gd name="connsiteX493" fmla="*/ 2327467 w 2621875"/>
              <a:gd name="connsiteY493" fmla="*/ 220952 h 268733"/>
              <a:gd name="connsiteX494" fmla="*/ 2326358 w 2621875"/>
              <a:gd name="connsiteY494" fmla="*/ 216534 h 268733"/>
              <a:gd name="connsiteX495" fmla="*/ 2326358 w 2621875"/>
              <a:gd name="connsiteY495" fmla="*/ 108543 h 268733"/>
              <a:gd name="connsiteX496" fmla="*/ 2326358 w 2621875"/>
              <a:gd name="connsiteY496" fmla="*/ 87277 h 268733"/>
              <a:gd name="connsiteX497" fmla="*/ 2325810 w 2621875"/>
              <a:gd name="connsiteY497" fmla="*/ 70980 h 268733"/>
              <a:gd name="connsiteX498" fmla="*/ 2326358 w 2621875"/>
              <a:gd name="connsiteY498" fmla="*/ 67114 h 268733"/>
              <a:gd name="connsiteX499" fmla="*/ 2331329 w 2621875"/>
              <a:gd name="connsiteY499" fmla="*/ 66286 h 268733"/>
              <a:gd name="connsiteX500" fmla="*/ 2357562 w 2621875"/>
              <a:gd name="connsiteY500" fmla="*/ 66286 h 268733"/>
              <a:gd name="connsiteX501" fmla="*/ 2361439 w 2621875"/>
              <a:gd name="connsiteY501" fmla="*/ 66838 h 268733"/>
              <a:gd name="connsiteX502" fmla="*/ 2362267 w 2621875"/>
              <a:gd name="connsiteY502" fmla="*/ 69877 h 268733"/>
              <a:gd name="connsiteX503" fmla="*/ 2362267 w 2621875"/>
              <a:gd name="connsiteY503" fmla="*/ 80371 h 268733"/>
              <a:gd name="connsiteX504" fmla="*/ 2377182 w 2621875"/>
              <a:gd name="connsiteY504" fmla="*/ 69323 h 268733"/>
              <a:gd name="connsiteX505" fmla="*/ 2396239 w 2621875"/>
              <a:gd name="connsiteY505" fmla="*/ 64077 h 268733"/>
              <a:gd name="connsiteX506" fmla="*/ 2436558 w 2621875"/>
              <a:gd name="connsiteY506" fmla="*/ 79819 h 268733"/>
              <a:gd name="connsiteX507" fmla="*/ 2449534 w 2621875"/>
              <a:gd name="connsiteY507" fmla="*/ 125666 h 268733"/>
              <a:gd name="connsiteX508" fmla="*/ 2449534 w 2621875"/>
              <a:gd name="connsiteY508" fmla="*/ 216809 h 268733"/>
              <a:gd name="connsiteX509" fmla="*/ 2448439 w 2621875"/>
              <a:gd name="connsiteY509" fmla="*/ 221228 h 268733"/>
              <a:gd name="connsiteX510" fmla="*/ 2444296 w 2621875"/>
              <a:gd name="connsiteY510" fmla="*/ 222334 h 268733"/>
              <a:gd name="connsiteX511" fmla="*/ 2418610 w 2621875"/>
              <a:gd name="connsiteY511" fmla="*/ 222334 h 268733"/>
              <a:gd name="connsiteX512" fmla="*/ 2413076 w 2621875"/>
              <a:gd name="connsiteY512" fmla="*/ 216534 h 268733"/>
              <a:gd name="connsiteX513" fmla="*/ 2413076 w 2621875"/>
              <a:gd name="connsiteY513" fmla="*/ 131191 h 268733"/>
              <a:gd name="connsiteX514" fmla="*/ 2392924 w 2621875"/>
              <a:gd name="connsiteY514" fmla="*/ 97771 h 268733"/>
              <a:gd name="connsiteX515" fmla="*/ 2370819 w 2621875"/>
              <a:gd name="connsiteY515" fmla="*/ 106886 h 268733"/>
              <a:gd name="connsiteX516" fmla="*/ 2362815 w 2621875"/>
              <a:gd name="connsiteY516" fmla="*/ 131743 h 268733"/>
              <a:gd name="connsiteX517" fmla="*/ 2548696 w 2621875"/>
              <a:gd name="connsiteY517" fmla="*/ 268733 h 268733"/>
              <a:gd name="connsiteX518" fmla="*/ 2526043 w 2621875"/>
              <a:gd name="connsiteY518" fmla="*/ 266248 h 268733"/>
              <a:gd name="connsiteX519" fmla="*/ 2504219 w 2621875"/>
              <a:gd name="connsiteY519" fmla="*/ 260171 h 268733"/>
              <a:gd name="connsiteX520" fmla="*/ 2500638 w 2621875"/>
              <a:gd name="connsiteY520" fmla="*/ 257685 h 268733"/>
              <a:gd name="connsiteX521" fmla="*/ 2500357 w 2621875"/>
              <a:gd name="connsiteY521" fmla="*/ 253543 h 268733"/>
              <a:gd name="connsiteX522" fmla="*/ 2502015 w 2621875"/>
              <a:gd name="connsiteY522" fmla="*/ 229514 h 268733"/>
              <a:gd name="connsiteX523" fmla="*/ 2503391 w 2621875"/>
              <a:gd name="connsiteY523" fmla="*/ 225094 h 268733"/>
              <a:gd name="connsiteX524" fmla="*/ 2509191 w 2621875"/>
              <a:gd name="connsiteY524" fmla="*/ 226200 h 268733"/>
              <a:gd name="connsiteX525" fmla="*/ 2528248 w 2621875"/>
              <a:gd name="connsiteY525" fmla="*/ 233105 h 268733"/>
              <a:gd name="connsiteX526" fmla="*/ 2550353 w 2621875"/>
              <a:gd name="connsiteY526" fmla="*/ 235314 h 268733"/>
              <a:gd name="connsiteX527" fmla="*/ 2575757 w 2621875"/>
              <a:gd name="connsiteY527" fmla="*/ 225371 h 268733"/>
              <a:gd name="connsiteX528" fmla="*/ 2587076 w 2621875"/>
              <a:gd name="connsiteY528" fmla="*/ 198580 h 268733"/>
              <a:gd name="connsiteX529" fmla="*/ 2569410 w 2621875"/>
              <a:gd name="connsiteY529" fmla="*/ 210734 h 268733"/>
              <a:gd name="connsiteX530" fmla="*/ 2550072 w 2621875"/>
              <a:gd name="connsiteY530" fmla="*/ 214323 h 268733"/>
              <a:gd name="connsiteX531" fmla="*/ 2524105 w 2621875"/>
              <a:gd name="connsiteY531" fmla="*/ 208523 h 268733"/>
              <a:gd name="connsiteX532" fmla="*/ 2504219 w 2621875"/>
              <a:gd name="connsiteY532" fmla="*/ 193334 h 268733"/>
              <a:gd name="connsiteX533" fmla="*/ 2491791 w 2621875"/>
              <a:gd name="connsiteY533" fmla="*/ 170134 h 268733"/>
              <a:gd name="connsiteX534" fmla="*/ 2487381 w 2621875"/>
              <a:gd name="connsiteY534" fmla="*/ 141134 h 268733"/>
              <a:gd name="connsiteX535" fmla="*/ 2503672 w 2621875"/>
              <a:gd name="connsiteY535" fmla="*/ 84514 h 268733"/>
              <a:gd name="connsiteX536" fmla="*/ 2550353 w 2621875"/>
              <a:gd name="connsiteY536" fmla="*/ 63800 h 268733"/>
              <a:gd name="connsiteX537" fmla="*/ 2561124 w 2621875"/>
              <a:gd name="connsiteY537" fmla="*/ 65180 h 268733"/>
              <a:gd name="connsiteX538" fmla="*/ 2571615 w 2621875"/>
              <a:gd name="connsiteY538" fmla="*/ 68771 h 268733"/>
              <a:gd name="connsiteX539" fmla="*/ 2580729 w 2621875"/>
              <a:gd name="connsiteY539" fmla="*/ 74019 h 268733"/>
              <a:gd name="connsiteX540" fmla="*/ 2587076 w 2621875"/>
              <a:gd name="connsiteY540" fmla="*/ 79819 h 268733"/>
              <a:gd name="connsiteX541" fmla="*/ 2587076 w 2621875"/>
              <a:gd name="connsiteY541" fmla="*/ 69323 h 268733"/>
              <a:gd name="connsiteX542" fmla="*/ 2591500 w 2621875"/>
              <a:gd name="connsiteY542" fmla="*/ 64628 h 268733"/>
              <a:gd name="connsiteX543" fmla="*/ 2616905 w 2621875"/>
              <a:gd name="connsiteY543" fmla="*/ 64628 h 268733"/>
              <a:gd name="connsiteX544" fmla="*/ 2620781 w 2621875"/>
              <a:gd name="connsiteY544" fmla="*/ 66009 h 268733"/>
              <a:gd name="connsiteX545" fmla="*/ 2621876 w 2621875"/>
              <a:gd name="connsiteY545" fmla="*/ 70704 h 268733"/>
              <a:gd name="connsiteX546" fmla="*/ 2621876 w 2621875"/>
              <a:gd name="connsiteY546" fmla="*/ 183391 h 268733"/>
              <a:gd name="connsiteX547" fmla="*/ 2602272 w 2621875"/>
              <a:gd name="connsiteY547" fmla="*/ 246637 h 268733"/>
              <a:gd name="connsiteX548" fmla="*/ 2548696 w 2621875"/>
              <a:gd name="connsiteY548" fmla="*/ 268733 h 268733"/>
              <a:gd name="connsiteX549" fmla="*/ 2555872 w 2621875"/>
              <a:gd name="connsiteY549" fmla="*/ 97219 h 268733"/>
              <a:gd name="connsiteX550" fmla="*/ 2533500 w 2621875"/>
              <a:gd name="connsiteY550" fmla="*/ 106886 h 268733"/>
              <a:gd name="connsiteX551" fmla="*/ 2524934 w 2621875"/>
              <a:gd name="connsiteY551" fmla="*/ 140580 h 268733"/>
              <a:gd name="connsiteX552" fmla="*/ 2527419 w 2621875"/>
              <a:gd name="connsiteY552" fmla="*/ 157705 h 268733"/>
              <a:gd name="connsiteX553" fmla="*/ 2534329 w 2621875"/>
              <a:gd name="connsiteY553" fmla="*/ 170409 h 268733"/>
              <a:gd name="connsiteX554" fmla="*/ 2543724 w 2621875"/>
              <a:gd name="connsiteY554" fmla="*/ 178419 h 268733"/>
              <a:gd name="connsiteX555" fmla="*/ 2554762 w 2621875"/>
              <a:gd name="connsiteY555" fmla="*/ 181180 h 268733"/>
              <a:gd name="connsiteX556" fmla="*/ 2576867 w 2621875"/>
              <a:gd name="connsiteY556" fmla="*/ 170409 h 268733"/>
              <a:gd name="connsiteX557" fmla="*/ 2585700 w 2621875"/>
              <a:gd name="connsiteY557" fmla="*/ 140305 h 268733"/>
              <a:gd name="connsiteX558" fmla="*/ 2576867 w 2621875"/>
              <a:gd name="connsiteY558" fmla="*/ 108819 h 268733"/>
              <a:gd name="connsiteX559" fmla="*/ 2555872 w 2621875"/>
              <a:gd name="connsiteY559" fmla="*/ 97219 h 26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</a:cxnLst>
            <a:rect l="l" t="t" r="r" b="b"/>
            <a:pathLst>
              <a:path w="2621875" h="268733">
                <a:moveTo>
                  <a:pt x="151905" y="219571"/>
                </a:moveTo>
                <a:cubicBezTo>
                  <a:pt x="146565" y="221412"/>
                  <a:pt x="140213" y="222977"/>
                  <a:pt x="132848" y="224266"/>
                </a:cubicBezTo>
                <a:cubicBezTo>
                  <a:pt x="125667" y="225556"/>
                  <a:pt x="117105" y="226200"/>
                  <a:pt x="107162" y="226200"/>
                </a:cubicBezTo>
                <a:cubicBezTo>
                  <a:pt x="91328" y="226200"/>
                  <a:pt x="76782" y="223531"/>
                  <a:pt x="63525" y="218191"/>
                </a:cubicBezTo>
                <a:cubicBezTo>
                  <a:pt x="50451" y="213034"/>
                  <a:pt x="39219" y="205669"/>
                  <a:pt x="29829" y="196095"/>
                </a:cubicBezTo>
                <a:cubicBezTo>
                  <a:pt x="20439" y="186337"/>
                  <a:pt x="13074" y="174737"/>
                  <a:pt x="7734" y="161295"/>
                </a:cubicBezTo>
                <a:cubicBezTo>
                  <a:pt x="2579" y="147669"/>
                  <a:pt x="0" y="132571"/>
                  <a:pt x="0" y="116000"/>
                </a:cubicBezTo>
                <a:cubicBezTo>
                  <a:pt x="0" y="99797"/>
                  <a:pt x="2579" y="84974"/>
                  <a:pt x="7734" y="71534"/>
                </a:cubicBezTo>
                <a:cubicBezTo>
                  <a:pt x="13074" y="57908"/>
                  <a:pt x="20439" y="46308"/>
                  <a:pt x="29829" y="36732"/>
                </a:cubicBezTo>
                <a:cubicBezTo>
                  <a:pt x="39219" y="26974"/>
                  <a:pt x="50451" y="19426"/>
                  <a:pt x="63525" y="14086"/>
                </a:cubicBezTo>
                <a:cubicBezTo>
                  <a:pt x="76782" y="8746"/>
                  <a:pt x="91328" y="6075"/>
                  <a:pt x="107162" y="6075"/>
                </a:cubicBezTo>
                <a:cubicBezTo>
                  <a:pt x="115448" y="6075"/>
                  <a:pt x="123457" y="6629"/>
                  <a:pt x="131191" y="7732"/>
                </a:cubicBezTo>
                <a:cubicBezTo>
                  <a:pt x="138925" y="8654"/>
                  <a:pt x="146105" y="10126"/>
                  <a:pt x="152734" y="12152"/>
                </a:cubicBezTo>
                <a:cubicBezTo>
                  <a:pt x="155311" y="13072"/>
                  <a:pt x="156600" y="14177"/>
                  <a:pt x="156600" y="15466"/>
                </a:cubicBezTo>
                <a:cubicBezTo>
                  <a:pt x="156785" y="16755"/>
                  <a:pt x="156876" y="18320"/>
                  <a:pt x="156876" y="20161"/>
                </a:cubicBezTo>
                <a:lnTo>
                  <a:pt x="156325" y="43914"/>
                </a:lnTo>
                <a:cubicBezTo>
                  <a:pt x="156325" y="47044"/>
                  <a:pt x="155588" y="48794"/>
                  <a:pt x="154116" y="49162"/>
                </a:cubicBezTo>
                <a:cubicBezTo>
                  <a:pt x="152642" y="49529"/>
                  <a:pt x="150248" y="49254"/>
                  <a:pt x="146934" y="48332"/>
                </a:cubicBezTo>
                <a:cubicBezTo>
                  <a:pt x="138648" y="45940"/>
                  <a:pt x="131191" y="44374"/>
                  <a:pt x="124562" y="43638"/>
                </a:cubicBezTo>
                <a:cubicBezTo>
                  <a:pt x="118119" y="42717"/>
                  <a:pt x="111397" y="42257"/>
                  <a:pt x="104400" y="42257"/>
                </a:cubicBezTo>
                <a:cubicBezTo>
                  <a:pt x="94090" y="42257"/>
                  <a:pt x="84791" y="44098"/>
                  <a:pt x="76505" y="47780"/>
                </a:cubicBezTo>
                <a:cubicBezTo>
                  <a:pt x="68404" y="51280"/>
                  <a:pt x="61499" y="56343"/>
                  <a:pt x="55791" y="62971"/>
                </a:cubicBezTo>
                <a:cubicBezTo>
                  <a:pt x="50083" y="69415"/>
                  <a:pt x="45665" y="77149"/>
                  <a:pt x="42534" y="86171"/>
                </a:cubicBezTo>
                <a:cubicBezTo>
                  <a:pt x="39588" y="95194"/>
                  <a:pt x="38114" y="105137"/>
                  <a:pt x="38114" y="116000"/>
                </a:cubicBezTo>
                <a:cubicBezTo>
                  <a:pt x="38114" y="126680"/>
                  <a:pt x="39771" y="136531"/>
                  <a:pt x="43086" y="145552"/>
                </a:cubicBezTo>
                <a:cubicBezTo>
                  <a:pt x="46400" y="154391"/>
                  <a:pt x="51004" y="162123"/>
                  <a:pt x="56896" y="168752"/>
                </a:cubicBezTo>
                <a:cubicBezTo>
                  <a:pt x="62788" y="175197"/>
                  <a:pt x="69693" y="180445"/>
                  <a:pt x="77610" y="184495"/>
                </a:cubicBezTo>
                <a:cubicBezTo>
                  <a:pt x="85711" y="188362"/>
                  <a:pt x="94550" y="190755"/>
                  <a:pt x="104125" y="191676"/>
                </a:cubicBezTo>
                <a:cubicBezTo>
                  <a:pt x="112962" y="192597"/>
                  <a:pt x="121433" y="192320"/>
                  <a:pt x="129534" y="190848"/>
                </a:cubicBezTo>
                <a:cubicBezTo>
                  <a:pt x="137636" y="189191"/>
                  <a:pt x="144264" y="187440"/>
                  <a:pt x="149419" y="185600"/>
                </a:cubicBezTo>
                <a:cubicBezTo>
                  <a:pt x="151813" y="184679"/>
                  <a:pt x="153379" y="184495"/>
                  <a:pt x="154116" y="185048"/>
                </a:cubicBezTo>
                <a:cubicBezTo>
                  <a:pt x="154851" y="185416"/>
                  <a:pt x="155311" y="186520"/>
                  <a:pt x="155496" y="188362"/>
                </a:cubicBezTo>
                <a:lnTo>
                  <a:pt x="156876" y="213219"/>
                </a:lnTo>
                <a:cubicBezTo>
                  <a:pt x="157061" y="215245"/>
                  <a:pt x="156785" y="216625"/>
                  <a:pt x="156048" y="217362"/>
                </a:cubicBezTo>
                <a:cubicBezTo>
                  <a:pt x="155311" y="218099"/>
                  <a:pt x="153931" y="218834"/>
                  <a:pt x="151905" y="219571"/>
                </a:cubicBezTo>
                <a:close/>
                <a:moveTo>
                  <a:pt x="310715" y="200791"/>
                </a:moveTo>
                <a:cubicBezTo>
                  <a:pt x="303902" y="209445"/>
                  <a:pt x="295709" y="215888"/>
                  <a:pt x="286133" y="220123"/>
                </a:cubicBezTo>
                <a:cubicBezTo>
                  <a:pt x="276744" y="224543"/>
                  <a:pt x="266248" y="226752"/>
                  <a:pt x="254648" y="226752"/>
                </a:cubicBezTo>
                <a:cubicBezTo>
                  <a:pt x="242496" y="226752"/>
                  <a:pt x="231816" y="224543"/>
                  <a:pt x="222610" y="220123"/>
                </a:cubicBezTo>
                <a:cubicBezTo>
                  <a:pt x="213588" y="215705"/>
                  <a:pt x="205947" y="209812"/>
                  <a:pt x="199687" y="202448"/>
                </a:cubicBezTo>
                <a:cubicBezTo>
                  <a:pt x="193610" y="194898"/>
                  <a:pt x="189007" y="186152"/>
                  <a:pt x="185876" y="176209"/>
                </a:cubicBezTo>
                <a:cubicBezTo>
                  <a:pt x="182747" y="166266"/>
                  <a:pt x="181182" y="155771"/>
                  <a:pt x="181182" y="144723"/>
                </a:cubicBezTo>
                <a:cubicBezTo>
                  <a:pt x="181182" y="133677"/>
                  <a:pt x="182655" y="123180"/>
                  <a:pt x="185601" y="113237"/>
                </a:cubicBezTo>
                <a:cubicBezTo>
                  <a:pt x="188731" y="103295"/>
                  <a:pt x="193334" y="94641"/>
                  <a:pt x="199410" y="87277"/>
                </a:cubicBezTo>
                <a:cubicBezTo>
                  <a:pt x="205670" y="79726"/>
                  <a:pt x="213404" y="73835"/>
                  <a:pt x="222610" y="69600"/>
                </a:cubicBezTo>
                <a:cubicBezTo>
                  <a:pt x="231816" y="65180"/>
                  <a:pt x="242496" y="62971"/>
                  <a:pt x="254648" y="62971"/>
                </a:cubicBezTo>
                <a:cubicBezTo>
                  <a:pt x="266801" y="62971"/>
                  <a:pt x="277481" y="65180"/>
                  <a:pt x="286687" y="69600"/>
                </a:cubicBezTo>
                <a:cubicBezTo>
                  <a:pt x="295893" y="74019"/>
                  <a:pt x="303535" y="80003"/>
                  <a:pt x="309610" y="87552"/>
                </a:cubicBezTo>
                <a:cubicBezTo>
                  <a:pt x="315870" y="94917"/>
                  <a:pt x="320566" y="103571"/>
                  <a:pt x="323696" y="113514"/>
                </a:cubicBezTo>
                <a:cubicBezTo>
                  <a:pt x="326827" y="123272"/>
                  <a:pt x="328392" y="133677"/>
                  <a:pt x="328392" y="144723"/>
                </a:cubicBezTo>
                <a:cubicBezTo>
                  <a:pt x="328392" y="155588"/>
                  <a:pt x="326827" y="165898"/>
                  <a:pt x="323696" y="175657"/>
                </a:cubicBezTo>
                <a:cubicBezTo>
                  <a:pt x="320750" y="185231"/>
                  <a:pt x="316424" y="193609"/>
                  <a:pt x="310715" y="200791"/>
                </a:cubicBezTo>
                <a:close/>
                <a:moveTo>
                  <a:pt x="254648" y="95286"/>
                </a:moveTo>
                <a:cubicBezTo>
                  <a:pt x="248573" y="95286"/>
                  <a:pt x="243233" y="96758"/>
                  <a:pt x="238630" y="99705"/>
                </a:cubicBezTo>
                <a:cubicBezTo>
                  <a:pt x="234027" y="102466"/>
                  <a:pt x="230159" y="106149"/>
                  <a:pt x="227030" y="110752"/>
                </a:cubicBezTo>
                <a:cubicBezTo>
                  <a:pt x="224084" y="115355"/>
                  <a:pt x="221782" y="120603"/>
                  <a:pt x="220125" y="126495"/>
                </a:cubicBezTo>
                <a:cubicBezTo>
                  <a:pt x="218652" y="132386"/>
                  <a:pt x="217915" y="138463"/>
                  <a:pt x="217915" y="144723"/>
                </a:cubicBezTo>
                <a:cubicBezTo>
                  <a:pt x="217915" y="150983"/>
                  <a:pt x="218652" y="157060"/>
                  <a:pt x="220125" y="162952"/>
                </a:cubicBezTo>
                <a:cubicBezTo>
                  <a:pt x="221782" y="168845"/>
                  <a:pt x="224084" y="174183"/>
                  <a:pt x="227030" y="178971"/>
                </a:cubicBezTo>
                <a:cubicBezTo>
                  <a:pt x="230159" y="183574"/>
                  <a:pt x="234027" y="187349"/>
                  <a:pt x="238630" y="190295"/>
                </a:cubicBezTo>
                <a:cubicBezTo>
                  <a:pt x="243233" y="193057"/>
                  <a:pt x="248573" y="194437"/>
                  <a:pt x="254648" y="194437"/>
                </a:cubicBezTo>
                <a:cubicBezTo>
                  <a:pt x="260909" y="194437"/>
                  <a:pt x="266341" y="193057"/>
                  <a:pt x="270944" y="190295"/>
                </a:cubicBezTo>
                <a:cubicBezTo>
                  <a:pt x="275547" y="187349"/>
                  <a:pt x="279321" y="183574"/>
                  <a:pt x="282267" y="178971"/>
                </a:cubicBezTo>
                <a:cubicBezTo>
                  <a:pt x="285398" y="174183"/>
                  <a:pt x="287699" y="168845"/>
                  <a:pt x="289173" y="162952"/>
                </a:cubicBezTo>
                <a:cubicBezTo>
                  <a:pt x="290645" y="157060"/>
                  <a:pt x="291382" y="150983"/>
                  <a:pt x="291382" y="144723"/>
                </a:cubicBezTo>
                <a:cubicBezTo>
                  <a:pt x="291382" y="138648"/>
                  <a:pt x="290645" y="132663"/>
                  <a:pt x="289173" y="126771"/>
                </a:cubicBezTo>
                <a:cubicBezTo>
                  <a:pt x="287699" y="120880"/>
                  <a:pt x="285398" y="115631"/>
                  <a:pt x="282267" y="111028"/>
                </a:cubicBezTo>
                <a:cubicBezTo>
                  <a:pt x="279321" y="106240"/>
                  <a:pt x="275547" y="102466"/>
                  <a:pt x="270944" y="99705"/>
                </a:cubicBezTo>
                <a:cubicBezTo>
                  <a:pt x="266341" y="96758"/>
                  <a:pt x="260909" y="95286"/>
                  <a:pt x="254648" y="95286"/>
                </a:cubicBezTo>
                <a:close/>
                <a:moveTo>
                  <a:pt x="432515" y="100809"/>
                </a:moveTo>
                <a:cubicBezTo>
                  <a:pt x="429017" y="99337"/>
                  <a:pt x="425795" y="98508"/>
                  <a:pt x="422849" y="98323"/>
                </a:cubicBezTo>
                <a:cubicBezTo>
                  <a:pt x="419903" y="97955"/>
                  <a:pt x="417324" y="98140"/>
                  <a:pt x="415115" y="98877"/>
                </a:cubicBezTo>
                <a:cubicBezTo>
                  <a:pt x="410696" y="100349"/>
                  <a:pt x="407106" y="102743"/>
                  <a:pt x="404344" y="106057"/>
                </a:cubicBezTo>
                <a:cubicBezTo>
                  <a:pt x="401766" y="109371"/>
                  <a:pt x="399741" y="113237"/>
                  <a:pt x="398267" y="117657"/>
                </a:cubicBezTo>
                <a:cubicBezTo>
                  <a:pt x="396978" y="122077"/>
                  <a:pt x="396150" y="126680"/>
                  <a:pt x="395781" y="131466"/>
                </a:cubicBezTo>
                <a:cubicBezTo>
                  <a:pt x="395414" y="136254"/>
                  <a:pt x="395230" y="140857"/>
                  <a:pt x="395230" y="145276"/>
                </a:cubicBezTo>
                <a:lnTo>
                  <a:pt x="395230" y="216534"/>
                </a:lnTo>
                <a:cubicBezTo>
                  <a:pt x="395230" y="218743"/>
                  <a:pt x="394861" y="220216"/>
                  <a:pt x="394124" y="220952"/>
                </a:cubicBezTo>
                <a:cubicBezTo>
                  <a:pt x="393572" y="221873"/>
                  <a:pt x="392284" y="222334"/>
                  <a:pt x="390258" y="222334"/>
                </a:cubicBezTo>
                <a:lnTo>
                  <a:pt x="363744" y="222334"/>
                </a:lnTo>
                <a:cubicBezTo>
                  <a:pt x="361718" y="222334"/>
                  <a:pt x="360430" y="221965"/>
                  <a:pt x="359878" y="221228"/>
                </a:cubicBezTo>
                <a:cubicBezTo>
                  <a:pt x="359324" y="220491"/>
                  <a:pt x="359049" y="218834"/>
                  <a:pt x="359049" y="216257"/>
                </a:cubicBezTo>
                <a:lnTo>
                  <a:pt x="359049" y="106886"/>
                </a:lnTo>
                <a:cubicBezTo>
                  <a:pt x="359049" y="100994"/>
                  <a:pt x="358956" y="94825"/>
                  <a:pt x="358772" y="88380"/>
                </a:cubicBezTo>
                <a:cubicBezTo>
                  <a:pt x="358589" y="81937"/>
                  <a:pt x="358496" y="76597"/>
                  <a:pt x="358496" y="72362"/>
                </a:cubicBezTo>
                <a:cubicBezTo>
                  <a:pt x="358496" y="69968"/>
                  <a:pt x="358864" y="68403"/>
                  <a:pt x="359601" y="67666"/>
                </a:cubicBezTo>
                <a:cubicBezTo>
                  <a:pt x="360338" y="66929"/>
                  <a:pt x="361718" y="66561"/>
                  <a:pt x="363744" y="66561"/>
                </a:cubicBezTo>
                <a:lnTo>
                  <a:pt x="390258" y="66561"/>
                </a:lnTo>
                <a:cubicBezTo>
                  <a:pt x="393021" y="66561"/>
                  <a:pt x="394401" y="68035"/>
                  <a:pt x="394401" y="70980"/>
                </a:cubicBezTo>
                <a:lnTo>
                  <a:pt x="394401" y="81477"/>
                </a:lnTo>
                <a:cubicBezTo>
                  <a:pt x="396795" y="77977"/>
                  <a:pt x="399833" y="74571"/>
                  <a:pt x="403515" y="71257"/>
                </a:cubicBezTo>
                <a:cubicBezTo>
                  <a:pt x="407198" y="67943"/>
                  <a:pt x="411064" y="65917"/>
                  <a:pt x="415115" y="65180"/>
                </a:cubicBezTo>
                <a:cubicBezTo>
                  <a:pt x="418981" y="64444"/>
                  <a:pt x="422757" y="64260"/>
                  <a:pt x="426439" y="64628"/>
                </a:cubicBezTo>
                <a:cubicBezTo>
                  <a:pt x="430306" y="64812"/>
                  <a:pt x="433252" y="65641"/>
                  <a:pt x="435278" y="67114"/>
                </a:cubicBezTo>
                <a:cubicBezTo>
                  <a:pt x="436198" y="67851"/>
                  <a:pt x="436750" y="68586"/>
                  <a:pt x="436935" y="69323"/>
                </a:cubicBezTo>
                <a:cubicBezTo>
                  <a:pt x="437303" y="69877"/>
                  <a:pt x="437487" y="70889"/>
                  <a:pt x="437487" y="72362"/>
                </a:cubicBezTo>
                <a:lnTo>
                  <a:pt x="437487" y="96391"/>
                </a:lnTo>
                <a:cubicBezTo>
                  <a:pt x="437487" y="98415"/>
                  <a:pt x="437118" y="99889"/>
                  <a:pt x="436381" y="100809"/>
                </a:cubicBezTo>
                <a:cubicBezTo>
                  <a:pt x="435646" y="101729"/>
                  <a:pt x="434356" y="101729"/>
                  <a:pt x="432515" y="100809"/>
                </a:cubicBezTo>
                <a:close/>
                <a:moveTo>
                  <a:pt x="495487" y="216809"/>
                </a:moveTo>
                <a:cubicBezTo>
                  <a:pt x="495487" y="219019"/>
                  <a:pt x="495118" y="220491"/>
                  <a:pt x="494383" y="221228"/>
                </a:cubicBezTo>
                <a:cubicBezTo>
                  <a:pt x="493646" y="221965"/>
                  <a:pt x="492265" y="222334"/>
                  <a:pt x="490240" y="222334"/>
                </a:cubicBezTo>
                <a:lnTo>
                  <a:pt x="464554" y="222334"/>
                </a:lnTo>
                <a:cubicBezTo>
                  <a:pt x="462344" y="222334"/>
                  <a:pt x="460872" y="221873"/>
                  <a:pt x="460135" y="220952"/>
                </a:cubicBezTo>
                <a:cubicBezTo>
                  <a:pt x="459398" y="220031"/>
                  <a:pt x="459029" y="218559"/>
                  <a:pt x="459029" y="216534"/>
                </a:cubicBezTo>
                <a:lnTo>
                  <a:pt x="459029" y="108543"/>
                </a:lnTo>
                <a:cubicBezTo>
                  <a:pt x="459029" y="101546"/>
                  <a:pt x="459029" y="94457"/>
                  <a:pt x="459029" y="87277"/>
                </a:cubicBezTo>
                <a:cubicBezTo>
                  <a:pt x="459214" y="80095"/>
                  <a:pt x="459029" y="74663"/>
                  <a:pt x="458478" y="70980"/>
                </a:cubicBezTo>
                <a:cubicBezTo>
                  <a:pt x="458109" y="68955"/>
                  <a:pt x="458294" y="67666"/>
                  <a:pt x="459029" y="67114"/>
                </a:cubicBezTo>
                <a:cubicBezTo>
                  <a:pt x="459766" y="66562"/>
                  <a:pt x="461423" y="66286"/>
                  <a:pt x="464001" y="66286"/>
                </a:cubicBezTo>
                <a:lnTo>
                  <a:pt x="490240" y="66286"/>
                </a:lnTo>
                <a:cubicBezTo>
                  <a:pt x="492265" y="66286"/>
                  <a:pt x="493554" y="66469"/>
                  <a:pt x="494106" y="66838"/>
                </a:cubicBezTo>
                <a:cubicBezTo>
                  <a:pt x="494658" y="67206"/>
                  <a:pt x="494935" y="68219"/>
                  <a:pt x="494935" y="69877"/>
                </a:cubicBezTo>
                <a:lnTo>
                  <a:pt x="494935" y="80371"/>
                </a:lnTo>
                <a:cubicBezTo>
                  <a:pt x="498801" y="76320"/>
                  <a:pt x="503772" y="72638"/>
                  <a:pt x="509849" y="69323"/>
                </a:cubicBezTo>
                <a:cubicBezTo>
                  <a:pt x="516109" y="65825"/>
                  <a:pt x="522462" y="64077"/>
                  <a:pt x="528906" y="64077"/>
                </a:cubicBezTo>
                <a:cubicBezTo>
                  <a:pt x="547320" y="64077"/>
                  <a:pt x="560760" y="69323"/>
                  <a:pt x="569229" y="79819"/>
                </a:cubicBezTo>
                <a:cubicBezTo>
                  <a:pt x="577883" y="90314"/>
                  <a:pt x="582211" y="105597"/>
                  <a:pt x="582211" y="125666"/>
                </a:cubicBezTo>
                <a:lnTo>
                  <a:pt x="582211" y="216809"/>
                </a:lnTo>
                <a:cubicBezTo>
                  <a:pt x="582211" y="219019"/>
                  <a:pt x="581843" y="220491"/>
                  <a:pt x="581106" y="221228"/>
                </a:cubicBezTo>
                <a:cubicBezTo>
                  <a:pt x="580369" y="221965"/>
                  <a:pt x="578989" y="222334"/>
                  <a:pt x="576963" y="222334"/>
                </a:cubicBezTo>
                <a:lnTo>
                  <a:pt x="551277" y="222334"/>
                </a:lnTo>
                <a:cubicBezTo>
                  <a:pt x="547595" y="222334"/>
                  <a:pt x="545754" y="220400"/>
                  <a:pt x="545754" y="216534"/>
                </a:cubicBezTo>
                <a:lnTo>
                  <a:pt x="545754" y="131191"/>
                </a:lnTo>
                <a:cubicBezTo>
                  <a:pt x="545754" y="108911"/>
                  <a:pt x="539032" y="97771"/>
                  <a:pt x="525592" y="97771"/>
                </a:cubicBezTo>
                <a:cubicBezTo>
                  <a:pt x="516201" y="97771"/>
                  <a:pt x="508837" y="100809"/>
                  <a:pt x="503497" y="106886"/>
                </a:cubicBezTo>
                <a:cubicBezTo>
                  <a:pt x="498157" y="112962"/>
                  <a:pt x="495487" y="121248"/>
                  <a:pt x="495487" y="131743"/>
                </a:cubicBezTo>
                <a:close/>
                <a:moveTo>
                  <a:pt x="746545" y="150248"/>
                </a:moveTo>
                <a:cubicBezTo>
                  <a:pt x="746360" y="152457"/>
                  <a:pt x="745808" y="154206"/>
                  <a:pt x="744888" y="155495"/>
                </a:cubicBezTo>
                <a:cubicBezTo>
                  <a:pt x="744151" y="156600"/>
                  <a:pt x="742679" y="157152"/>
                  <a:pt x="740468" y="157152"/>
                </a:cubicBezTo>
                <a:lnTo>
                  <a:pt x="654020" y="157152"/>
                </a:lnTo>
                <a:cubicBezTo>
                  <a:pt x="655310" y="169489"/>
                  <a:pt x="659177" y="178603"/>
                  <a:pt x="665620" y="184495"/>
                </a:cubicBezTo>
                <a:cubicBezTo>
                  <a:pt x="672249" y="190388"/>
                  <a:pt x="680074" y="193517"/>
                  <a:pt x="689097" y="193885"/>
                </a:cubicBezTo>
                <a:cubicBezTo>
                  <a:pt x="697567" y="194254"/>
                  <a:pt x="704931" y="193425"/>
                  <a:pt x="711192" y="191400"/>
                </a:cubicBezTo>
                <a:cubicBezTo>
                  <a:pt x="717637" y="189374"/>
                  <a:pt x="723805" y="186520"/>
                  <a:pt x="729697" y="182837"/>
                </a:cubicBezTo>
                <a:cubicBezTo>
                  <a:pt x="732274" y="181180"/>
                  <a:pt x="734025" y="180720"/>
                  <a:pt x="734945" y="181457"/>
                </a:cubicBezTo>
                <a:cubicBezTo>
                  <a:pt x="735865" y="182194"/>
                  <a:pt x="736325" y="184128"/>
                  <a:pt x="736325" y="187257"/>
                </a:cubicBezTo>
                <a:lnTo>
                  <a:pt x="736325" y="207971"/>
                </a:lnTo>
                <a:cubicBezTo>
                  <a:pt x="736325" y="209997"/>
                  <a:pt x="736049" y="211377"/>
                  <a:pt x="735497" y="212114"/>
                </a:cubicBezTo>
                <a:cubicBezTo>
                  <a:pt x="735128" y="212851"/>
                  <a:pt x="734116" y="213863"/>
                  <a:pt x="732459" y="215152"/>
                </a:cubicBezTo>
                <a:cubicBezTo>
                  <a:pt x="727119" y="218834"/>
                  <a:pt x="720306" y="221597"/>
                  <a:pt x="712020" y="223437"/>
                </a:cubicBezTo>
                <a:cubicBezTo>
                  <a:pt x="703919" y="225279"/>
                  <a:pt x="695910" y="226200"/>
                  <a:pt x="687992" y="226200"/>
                </a:cubicBezTo>
                <a:cubicBezTo>
                  <a:pt x="665897" y="226200"/>
                  <a:pt x="648405" y="219111"/>
                  <a:pt x="635516" y="204934"/>
                </a:cubicBezTo>
                <a:cubicBezTo>
                  <a:pt x="622811" y="190755"/>
                  <a:pt x="616459" y="170594"/>
                  <a:pt x="616459" y="144448"/>
                </a:cubicBezTo>
                <a:cubicBezTo>
                  <a:pt x="616459" y="134689"/>
                  <a:pt x="617748" y="124931"/>
                  <a:pt x="620325" y="115171"/>
                </a:cubicBezTo>
                <a:cubicBezTo>
                  <a:pt x="622903" y="105412"/>
                  <a:pt x="627046" y="96666"/>
                  <a:pt x="632754" y="88934"/>
                </a:cubicBezTo>
                <a:cubicBezTo>
                  <a:pt x="638462" y="81015"/>
                  <a:pt x="645459" y="74663"/>
                  <a:pt x="653745" y="69877"/>
                </a:cubicBezTo>
                <a:cubicBezTo>
                  <a:pt x="662031" y="64905"/>
                  <a:pt x="671882" y="62419"/>
                  <a:pt x="683297" y="62419"/>
                </a:cubicBezTo>
                <a:cubicBezTo>
                  <a:pt x="694897" y="62419"/>
                  <a:pt x="704656" y="64537"/>
                  <a:pt x="712573" y="68771"/>
                </a:cubicBezTo>
                <a:cubicBezTo>
                  <a:pt x="720674" y="73006"/>
                  <a:pt x="727211" y="78714"/>
                  <a:pt x="732182" y="85895"/>
                </a:cubicBezTo>
                <a:cubicBezTo>
                  <a:pt x="737339" y="93077"/>
                  <a:pt x="741022" y="101454"/>
                  <a:pt x="743231" y="111028"/>
                </a:cubicBezTo>
                <a:cubicBezTo>
                  <a:pt x="745440" y="120419"/>
                  <a:pt x="746545" y="130454"/>
                  <a:pt x="746545" y="141134"/>
                </a:cubicBezTo>
                <a:close/>
                <a:moveTo>
                  <a:pt x="684125" y="94457"/>
                </a:moveTo>
                <a:cubicBezTo>
                  <a:pt x="680259" y="94457"/>
                  <a:pt x="676668" y="95377"/>
                  <a:pt x="673354" y="97219"/>
                </a:cubicBezTo>
                <a:cubicBezTo>
                  <a:pt x="670040" y="99060"/>
                  <a:pt x="667094" y="101454"/>
                  <a:pt x="664516" y="104400"/>
                </a:cubicBezTo>
                <a:cubicBezTo>
                  <a:pt x="662122" y="107346"/>
                  <a:pt x="660005" y="110752"/>
                  <a:pt x="658163" y="114619"/>
                </a:cubicBezTo>
                <a:cubicBezTo>
                  <a:pt x="656322" y="118486"/>
                  <a:pt x="655125" y="122537"/>
                  <a:pt x="654574" y="126771"/>
                </a:cubicBezTo>
                <a:lnTo>
                  <a:pt x="710640" y="126771"/>
                </a:lnTo>
                <a:cubicBezTo>
                  <a:pt x="710640" y="123089"/>
                  <a:pt x="709996" y="119314"/>
                  <a:pt x="708706" y="115448"/>
                </a:cubicBezTo>
                <a:cubicBezTo>
                  <a:pt x="707602" y="111580"/>
                  <a:pt x="705945" y="108174"/>
                  <a:pt x="703734" y="105228"/>
                </a:cubicBezTo>
                <a:cubicBezTo>
                  <a:pt x="701710" y="102098"/>
                  <a:pt x="699040" y="99520"/>
                  <a:pt x="695725" y="97495"/>
                </a:cubicBezTo>
                <a:cubicBezTo>
                  <a:pt x="692411" y="95469"/>
                  <a:pt x="688545" y="94457"/>
                  <a:pt x="684125" y="94457"/>
                </a:cubicBezTo>
                <a:close/>
                <a:moveTo>
                  <a:pt x="850668" y="100809"/>
                </a:moveTo>
                <a:cubicBezTo>
                  <a:pt x="847170" y="99337"/>
                  <a:pt x="843948" y="98508"/>
                  <a:pt x="841002" y="98323"/>
                </a:cubicBezTo>
                <a:cubicBezTo>
                  <a:pt x="838056" y="97955"/>
                  <a:pt x="835479" y="98140"/>
                  <a:pt x="833268" y="98877"/>
                </a:cubicBezTo>
                <a:cubicBezTo>
                  <a:pt x="828850" y="100349"/>
                  <a:pt x="825259" y="102743"/>
                  <a:pt x="822497" y="106057"/>
                </a:cubicBezTo>
                <a:cubicBezTo>
                  <a:pt x="819919" y="109371"/>
                  <a:pt x="817894" y="113237"/>
                  <a:pt x="816421" y="117657"/>
                </a:cubicBezTo>
                <a:cubicBezTo>
                  <a:pt x="815133" y="122077"/>
                  <a:pt x="814304" y="126680"/>
                  <a:pt x="813936" y="131466"/>
                </a:cubicBezTo>
                <a:cubicBezTo>
                  <a:pt x="813567" y="136254"/>
                  <a:pt x="813382" y="140857"/>
                  <a:pt x="813382" y="145276"/>
                </a:cubicBezTo>
                <a:lnTo>
                  <a:pt x="813382" y="216534"/>
                </a:lnTo>
                <a:cubicBezTo>
                  <a:pt x="813382" y="218743"/>
                  <a:pt x="813014" y="220216"/>
                  <a:pt x="812279" y="220952"/>
                </a:cubicBezTo>
                <a:cubicBezTo>
                  <a:pt x="811725" y="221873"/>
                  <a:pt x="810437" y="222334"/>
                  <a:pt x="808411" y="222334"/>
                </a:cubicBezTo>
                <a:lnTo>
                  <a:pt x="781897" y="222334"/>
                </a:lnTo>
                <a:cubicBezTo>
                  <a:pt x="779871" y="222334"/>
                  <a:pt x="778582" y="221965"/>
                  <a:pt x="778031" y="221228"/>
                </a:cubicBezTo>
                <a:cubicBezTo>
                  <a:pt x="777479" y="220491"/>
                  <a:pt x="777202" y="218834"/>
                  <a:pt x="777202" y="216257"/>
                </a:cubicBezTo>
                <a:lnTo>
                  <a:pt x="777202" y="106886"/>
                </a:lnTo>
                <a:cubicBezTo>
                  <a:pt x="777202" y="100994"/>
                  <a:pt x="777110" y="94825"/>
                  <a:pt x="776925" y="88380"/>
                </a:cubicBezTo>
                <a:cubicBezTo>
                  <a:pt x="776742" y="81937"/>
                  <a:pt x="776650" y="76597"/>
                  <a:pt x="776650" y="72362"/>
                </a:cubicBezTo>
                <a:cubicBezTo>
                  <a:pt x="776650" y="69968"/>
                  <a:pt x="777017" y="68403"/>
                  <a:pt x="777754" y="67666"/>
                </a:cubicBezTo>
                <a:cubicBezTo>
                  <a:pt x="778491" y="66929"/>
                  <a:pt x="779871" y="66561"/>
                  <a:pt x="781897" y="66561"/>
                </a:cubicBezTo>
                <a:lnTo>
                  <a:pt x="808411" y="66561"/>
                </a:lnTo>
                <a:cubicBezTo>
                  <a:pt x="811173" y="66561"/>
                  <a:pt x="812554" y="68035"/>
                  <a:pt x="812554" y="70980"/>
                </a:cubicBezTo>
                <a:lnTo>
                  <a:pt x="812554" y="81477"/>
                </a:lnTo>
                <a:cubicBezTo>
                  <a:pt x="814948" y="77977"/>
                  <a:pt x="817985" y="74571"/>
                  <a:pt x="821668" y="71257"/>
                </a:cubicBezTo>
                <a:cubicBezTo>
                  <a:pt x="825351" y="67943"/>
                  <a:pt x="829218" y="65917"/>
                  <a:pt x="833268" y="65180"/>
                </a:cubicBezTo>
                <a:cubicBezTo>
                  <a:pt x="837136" y="64444"/>
                  <a:pt x="840910" y="64260"/>
                  <a:pt x="844593" y="64628"/>
                </a:cubicBezTo>
                <a:cubicBezTo>
                  <a:pt x="848459" y="64812"/>
                  <a:pt x="851405" y="65641"/>
                  <a:pt x="853430" y="67114"/>
                </a:cubicBezTo>
                <a:cubicBezTo>
                  <a:pt x="854351" y="67851"/>
                  <a:pt x="854904" y="68586"/>
                  <a:pt x="855088" y="69323"/>
                </a:cubicBezTo>
                <a:cubicBezTo>
                  <a:pt x="855456" y="69877"/>
                  <a:pt x="855639" y="70889"/>
                  <a:pt x="855639" y="72362"/>
                </a:cubicBezTo>
                <a:lnTo>
                  <a:pt x="855639" y="96391"/>
                </a:lnTo>
                <a:cubicBezTo>
                  <a:pt x="855639" y="98415"/>
                  <a:pt x="855271" y="99889"/>
                  <a:pt x="854536" y="100809"/>
                </a:cubicBezTo>
                <a:cubicBezTo>
                  <a:pt x="853799" y="101729"/>
                  <a:pt x="852510" y="101729"/>
                  <a:pt x="850668" y="100809"/>
                </a:cubicBezTo>
                <a:close/>
                <a:moveTo>
                  <a:pt x="1121889" y="215428"/>
                </a:moveTo>
                <a:cubicBezTo>
                  <a:pt x="1118574" y="217085"/>
                  <a:pt x="1114338" y="218559"/>
                  <a:pt x="1109183" y="219848"/>
                </a:cubicBezTo>
                <a:cubicBezTo>
                  <a:pt x="1104029" y="221137"/>
                  <a:pt x="1098504" y="222149"/>
                  <a:pt x="1092612" y="222885"/>
                </a:cubicBezTo>
                <a:cubicBezTo>
                  <a:pt x="1086904" y="223806"/>
                  <a:pt x="1081012" y="224451"/>
                  <a:pt x="1074935" y="224819"/>
                </a:cubicBezTo>
                <a:cubicBezTo>
                  <a:pt x="1069044" y="225371"/>
                  <a:pt x="1063612" y="225648"/>
                  <a:pt x="1058641" y="225648"/>
                </a:cubicBezTo>
                <a:cubicBezTo>
                  <a:pt x="1043174" y="225648"/>
                  <a:pt x="1028812" y="223162"/>
                  <a:pt x="1015555" y="218191"/>
                </a:cubicBezTo>
                <a:cubicBezTo>
                  <a:pt x="1002481" y="213403"/>
                  <a:pt x="991158" y="206406"/>
                  <a:pt x="981584" y="197200"/>
                </a:cubicBezTo>
                <a:cubicBezTo>
                  <a:pt x="972193" y="187809"/>
                  <a:pt x="964736" y="176302"/>
                  <a:pt x="959212" y="162676"/>
                </a:cubicBezTo>
                <a:cubicBezTo>
                  <a:pt x="953872" y="149051"/>
                  <a:pt x="951203" y="133492"/>
                  <a:pt x="951203" y="116000"/>
                </a:cubicBezTo>
                <a:cubicBezTo>
                  <a:pt x="951203" y="100165"/>
                  <a:pt x="953687" y="85526"/>
                  <a:pt x="958659" y="72086"/>
                </a:cubicBezTo>
                <a:cubicBezTo>
                  <a:pt x="963815" y="58644"/>
                  <a:pt x="970996" y="47044"/>
                  <a:pt x="980202" y="37286"/>
                </a:cubicBezTo>
                <a:cubicBezTo>
                  <a:pt x="989593" y="27526"/>
                  <a:pt x="1000917" y="19977"/>
                  <a:pt x="1014175" y="14638"/>
                </a:cubicBezTo>
                <a:cubicBezTo>
                  <a:pt x="1027432" y="9114"/>
                  <a:pt x="1042346" y="6352"/>
                  <a:pt x="1058917" y="6352"/>
                </a:cubicBezTo>
                <a:cubicBezTo>
                  <a:pt x="1069781" y="6352"/>
                  <a:pt x="1079815" y="7089"/>
                  <a:pt x="1089021" y="8561"/>
                </a:cubicBezTo>
                <a:cubicBezTo>
                  <a:pt x="1098229" y="9851"/>
                  <a:pt x="1106789" y="11692"/>
                  <a:pt x="1114707" y="14086"/>
                </a:cubicBezTo>
                <a:cubicBezTo>
                  <a:pt x="1117469" y="15006"/>
                  <a:pt x="1119035" y="15926"/>
                  <a:pt x="1119403" y="16847"/>
                </a:cubicBezTo>
                <a:cubicBezTo>
                  <a:pt x="1119955" y="17583"/>
                  <a:pt x="1120047" y="18780"/>
                  <a:pt x="1119678" y="20438"/>
                </a:cubicBezTo>
                <a:lnTo>
                  <a:pt x="1115535" y="45018"/>
                </a:lnTo>
                <a:cubicBezTo>
                  <a:pt x="1115168" y="47780"/>
                  <a:pt x="1114340" y="49254"/>
                  <a:pt x="1113050" y="49438"/>
                </a:cubicBezTo>
                <a:cubicBezTo>
                  <a:pt x="1111946" y="49438"/>
                  <a:pt x="1110012" y="48977"/>
                  <a:pt x="1107250" y="48057"/>
                </a:cubicBezTo>
                <a:cubicBezTo>
                  <a:pt x="1098964" y="45295"/>
                  <a:pt x="1090771" y="43362"/>
                  <a:pt x="1082669" y="42257"/>
                </a:cubicBezTo>
                <a:cubicBezTo>
                  <a:pt x="1074752" y="41152"/>
                  <a:pt x="1066743" y="40600"/>
                  <a:pt x="1058641" y="40600"/>
                </a:cubicBezTo>
                <a:cubicBezTo>
                  <a:pt x="1048514" y="40600"/>
                  <a:pt x="1039215" y="42441"/>
                  <a:pt x="1030746" y="46123"/>
                </a:cubicBezTo>
                <a:cubicBezTo>
                  <a:pt x="1022460" y="49806"/>
                  <a:pt x="1015278" y="55054"/>
                  <a:pt x="1009203" y="61866"/>
                </a:cubicBezTo>
                <a:cubicBezTo>
                  <a:pt x="1003126" y="68495"/>
                  <a:pt x="998339" y="76412"/>
                  <a:pt x="994841" y="85619"/>
                </a:cubicBezTo>
                <a:cubicBezTo>
                  <a:pt x="991526" y="94825"/>
                  <a:pt x="989869" y="104952"/>
                  <a:pt x="989869" y="116000"/>
                </a:cubicBezTo>
                <a:cubicBezTo>
                  <a:pt x="989869" y="127968"/>
                  <a:pt x="991526" y="138648"/>
                  <a:pt x="994841" y="148037"/>
                </a:cubicBezTo>
                <a:cubicBezTo>
                  <a:pt x="998339" y="157428"/>
                  <a:pt x="1003126" y="165437"/>
                  <a:pt x="1009203" y="172066"/>
                </a:cubicBezTo>
                <a:cubicBezTo>
                  <a:pt x="1015463" y="178511"/>
                  <a:pt x="1022735" y="183482"/>
                  <a:pt x="1031021" y="186980"/>
                </a:cubicBezTo>
                <a:cubicBezTo>
                  <a:pt x="1039492" y="190295"/>
                  <a:pt x="1048698" y="191952"/>
                  <a:pt x="1058641" y="191952"/>
                </a:cubicBezTo>
                <a:cubicBezTo>
                  <a:pt x="1065453" y="191952"/>
                  <a:pt x="1071621" y="191768"/>
                  <a:pt x="1077146" y="191400"/>
                </a:cubicBezTo>
                <a:cubicBezTo>
                  <a:pt x="1082853" y="190848"/>
                  <a:pt x="1087180" y="190111"/>
                  <a:pt x="1090126" y="189191"/>
                </a:cubicBezTo>
                <a:lnTo>
                  <a:pt x="1090126" y="138095"/>
                </a:lnTo>
                <a:lnTo>
                  <a:pt x="1047869" y="138095"/>
                </a:lnTo>
                <a:cubicBezTo>
                  <a:pt x="1044186" y="138095"/>
                  <a:pt x="1042346" y="136254"/>
                  <a:pt x="1042346" y="132571"/>
                </a:cubicBezTo>
                <a:lnTo>
                  <a:pt x="1042346" y="109095"/>
                </a:lnTo>
                <a:cubicBezTo>
                  <a:pt x="1042346" y="105412"/>
                  <a:pt x="1044278" y="103571"/>
                  <a:pt x="1048146" y="103571"/>
                </a:cubicBezTo>
                <a:lnTo>
                  <a:pt x="1118850" y="103571"/>
                </a:lnTo>
                <a:cubicBezTo>
                  <a:pt x="1123086" y="103571"/>
                  <a:pt x="1125571" y="104123"/>
                  <a:pt x="1126307" y="105228"/>
                </a:cubicBezTo>
                <a:cubicBezTo>
                  <a:pt x="1127229" y="106334"/>
                  <a:pt x="1127689" y="108726"/>
                  <a:pt x="1127689" y="112409"/>
                </a:cubicBezTo>
                <a:lnTo>
                  <a:pt x="1127689" y="204105"/>
                </a:lnTo>
                <a:cubicBezTo>
                  <a:pt x="1127689" y="207603"/>
                  <a:pt x="1127229" y="209997"/>
                  <a:pt x="1126307" y="211285"/>
                </a:cubicBezTo>
                <a:cubicBezTo>
                  <a:pt x="1125386" y="212759"/>
                  <a:pt x="1123914" y="214140"/>
                  <a:pt x="1121889" y="215428"/>
                </a:cubicBezTo>
                <a:close/>
                <a:moveTo>
                  <a:pt x="1256669" y="222885"/>
                </a:moveTo>
                <a:cubicBezTo>
                  <a:pt x="1255012" y="222885"/>
                  <a:pt x="1253908" y="222702"/>
                  <a:pt x="1253355" y="222334"/>
                </a:cubicBezTo>
                <a:cubicBezTo>
                  <a:pt x="1252986" y="221965"/>
                  <a:pt x="1252803" y="220860"/>
                  <a:pt x="1252803" y="219019"/>
                </a:cubicBezTo>
                <a:lnTo>
                  <a:pt x="1252803" y="207143"/>
                </a:lnTo>
                <a:cubicBezTo>
                  <a:pt x="1249672" y="212114"/>
                  <a:pt x="1244517" y="216349"/>
                  <a:pt x="1237337" y="219848"/>
                </a:cubicBezTo>
                <a:cubicBezTo>
                  <a:pt x="1230340" y="223346"/>
                  <a:pt x="1223343" y="225094"/>
                  <a:pt x="1216346" y="225094"/>
                </a:cubicBezTo>
                <a:cubicBezTo>
                  <a:pt x="1208797" y="225094"/>
                  <a:pt x="1201523" y="223991"/>
                  <a:pt x="1194526" y="221780"/>
                </a:cubicBezTo>
                <a:cubicBezTo>
                  <a:pt x="1187529" y="219756"/>
                  <a:pt x="1181729" y="216442"/>
                  <a:pt x="1177126" y="211837"/>
                </a:cubicBezTo>
                <a:cubicBezTo>
                  <a:pt x="1172708" y="207419"/>
                  <a:pt x="1169209" y="202079"/>
                  <a:pt x="1166631" y="195819"/>
                </a:cubicBezTo>
                <a:cubicBezTo>
                  <a:pt x="1164054" y="189374"/>
                  <a:pt x="1162765" y="182102"/>
                  <a:pt x="1162765" y="174000"/>
                </a:cubicBezTo>
                <a:cubicBezTo>
                  <a:pt x="1162765" y="164425"/>
                  <a:pt x="1165066" y="155771"/>
                  <a:pt x="1169669" y="148037"/>
                </a:cubicBezTo>
                <a:cubicBezTo>
                  <a:pt x="1174272" y="140305"/>
                  <a:pt x="1180349" y="134320"/>
                  <a:pt x="1187898" y="130086"/>
                </a:cubicBezTo>
                <a:cubicBezTo>
                  <a:pt x="1195631" y="125666"/>
                  <a:pt x="1204746" y="122537"/>
                  <a:pt x="1215240" y="120695"/>
                </a:cubicBezTo>
                <a:cubicBezTo>
                  <a:pt x="1225737" y="118669"/>
                  <a:pt x="1237337" y="118025"/>
                  <a:pt x="1250040" y="118762"/>
                </a:cubicBezTo>
                <a:cubicBezTo>
                  <a:pt x="1248937" y="104215"/>
                  <a:pt x="1242676" y="96206"/>
                  <a:pt x="1231260" y="94734"/>
                </a:cubicBezTo>
                <a:cubicBezTo>
                  <a:pt x="1227577" y="94365"/>
                  <a:pt x="1223803" y="94457"/>
                  <a:pt x="1219937" y="95009"/>
                </a:cubicBezTo>
                <a:cubicBezTo>
                  <a:pt x="1216254" y="95562"/>
                  <a:pt x="1212571" y="96483"/>
                  <a:pt x="1208889" y="97771"/>
                </a:cubicBezTo>
                <a:cubicBezTo>
                  <a:pt x="1205391" y="98877"/>
                  <a:pt x="1201983" y="100257"/>
                  <a:pt x="1198669" y="101914"/>
                </a:cubicBezTo>
                <a:cubicBezTo>
                  <a:pt x="1195355" y="103388"/>
                  <a:pt x="1192409" y="104952"/>
                  <a:pt x="1189831" y="106609"/>
                </a:cubicBezTo>
                <a:cubicBezTo>
                  <a:pt x="1185965" y="109188"/>
                  <a:pt x="1183203" y="110477"/>
                  <a:pt x="1181546" y="110477"/>
                </a:cubicBezTo>
                <a:cubicBezTo>
                  <a:pt x="1179889" y="110477"/>
                  <a:pt x="1179060" y="108634"/>
                  <a:pt x="1179060" y="104952"/>
                </a:cubicBezTo>
                <a:lnTo>
                  <a:pt x="1179060" y="82028"/>
                </a:lnTo>
                <a:cubicBezTo>
                  <a:pt x="1179060" y="79635"/>
                  <a:pt x="1179244" y="77977"/>
                  <a:pt x="1179612" y="77057"/>
                </a:cubicBezTo>
                <a:cubicBezTo>
                  <a:pt x="1180165" y="75952"/>
                  <a:pt x="1181546" y="74848"/>
                  <a:pt x="1183755" y="73743"/>
                </a:cubicBezTo>
                <a:cubicBezTo>
                  <a:pt x="1189280" y="70980"/>
                  <a:pt x="1195723" y="68403"/>
                  <a:pt x="1203089" y="66009"/>
                </a:cubicBezTo>
                <a:cubicBezTo>
                  <a:pt x="1210637" y="63615"/>
                  <a:pt x="1219475" y="62419"/>
                  <a:pt x="1229603" y="62419"/>
                </a:cubicBezTo>
                <a:cubicBezTo>
                  <a:pt x="1248383" y="62419"/>
                  <a:pt x="1262377" y="67206"/>
                  <a:pt x="1271583" y="76780"/>
                </a:cubicBezTo>
                <a:cubicBezTo>
                  <a:pt x="1280974" y="86355"/>
                  <a:pt x="1285673" y="101177"/>
                  <a:pt x="1285673" y="121248"/>
                </a:cubicBezTo>
                <a:lnTo>
                  <a:pt x="1285673" y="184219"/>
                </a:lnTo>
                <a:cubicBezTo>
                  <a:pt x="1285673" y="186613"/>
                  <a:pt x="1285673" y="189282"/>
                  <a:pt x="1285673" y="192228"/>
                </a:cubicBezTo>
                <a:cubicBezTo>
                  <a:pt x="1285673" y="194991"/>
                  <a:pt x="1285673" y="197845"/>
                  <a:pt x="1285673" y="200791"/>
                </a:cubicBezTo>
                <a:cubicBezTo>
                  <a:pt x="1285851" y="203737"/>
                  <a:pt x="1285940" y="206499"/>
                  <a:pt x="1285940" y="209076"/>
                </a:cubicBezTo>
                <a:cubicBezTo>
                  <a:pt x="1286132" y="211837"/>
                  <a:pt x="1286310" y="214231"/>
                  <a:pt x="1286502" y="216257"/>
                </a:cubicBezTo>
                <a:cubicBezTo>
                  <a:pt x="1286872" y="219940"/>
                  <a:pt x="1286680" y="221965"/>
                  <a:pt x="1285940" y="222334"/>
                </a:cubicBezTo>
                <a:cubicBezTo>
                  <a:pt x="1285215" y="222702"/>
                  <a:pt x="1283927" y="222885"/>
                  <a:pt x="1282079" y="222885"/>
                </a:cubicBezTo>
                <a:close/>
                <a:moveTo>
                  <a:pt x="1252803" y="146657"/>
                </a:moveTo>
                <a:cubicBezTo>
                  <a:pt x="1242308" y="146840"/>
                  <a:pt x="1233654" y="147669"/>
                  <a:pt x="1226840" y="149143"/>
                </a:cubicBezTo>
                <a:cubicBezTo>
                  <a:pt x="1220028" y="150431"/>
                  <a:pt x="1214505" y="152273"/>
                  <a:pt x="1210269" y="154666"/>
                </a:cubicBezTo>
                <a:cubicBezTo>
                  <a:pt x="1206218" y="157060"/>
                  <a:pt x="1203457" y="159914"/>
                  <a:pt x="1201983" y="163228"/>
                </a:cubicBezTo>
                <a:cubicBezTo>
                  <a:pt x="1200511" y="166543"/>
                  <a:pt x="1199774" y="170225"/>
                  <a:pt x="1199774" y="174276"/>
                </a:cubicBezTo>
                <a:cubicBezTo>
                  <a:pt x="1199774" y="180168"/>
                  <a:pt x="1201523" y="184771"/>
                  <a:pt x="1205022" y="188085"/>
                </a:cubicBezTo>
                <a:cubicBezTo>
                  <a:pt x="1208520" y="191216"/>
                  <a:pt x="1213400" y="192780"/>
                  <a:pt x="1219660" y="192780"/>
                </a:cubicBezTo>
                <a:cubicBezTo>
                  <a:pt x="1229603" y="192780"/>
                  <a:pt x="1237520" y="189191"/>
                  <a:pt x="1243412" y="182009"/>
                </a:cubicBezTo>
                <a:cubicBezTo>
                  <a:pt x="1249489" y="174645"/>
                  <a:pt x="1252619" y="162860"/>
                  <a:pt x="1252803" y="146657"/>
                </a:cubicBezTo>
                <a:close/>
                <a:moveTo>
                  <a:pt x="1392825" y="228962"/>
                </a:moveTo>
                <a:cubicBezTo>
                  <a:pt x="1387129" y="228962"/>
                  <a:pt x="1381225" y="227673"/>
                  <a:pt x="1375159" y="225094"/>
                </a:cubicBezTo>
                <a:cubicBezTo>
                  <a:pt x="1369270" y="222517"/>
                  <a:pt x="1364106" y="218559"/>
                  <a:pt x="1359682" y="213219"/>
                </a:cubicBezTo>
                <a:lnTo>
                  <a:pt x="1359682" y="260448"/>
                </a:lnTo>
                <a:cubicBezTo>
                  <a:pt x="1359682" y="262473"/>
                  <a:pt x="1359327" y="263854"/>
                  <a:pt x="1358588" y="264591"/>
                </a:cubicBezTo>
                <a:cubicBezTo>
                  <a:pt x="1358025" y="265511"/>
                  <a:pt x="1356649" y="265971"/>
                  <a:pt x="1354445" y="265971"/>
                </a:cubicBezTo>
                <a:lnTo>
                  <a:pt x="1328759" y="265971"/>
                </a:lnTo>
                <a:cubicBezTo>
                  <a:pt x="1326732" y="265971"/>
                  <a:pt x="1325341" y="265511"/>
                  <a:pt x="1324616" y="264591"/>
                </a:cubicBezTo>
                <a:cubicBezTo>
                  <a:pt x="1323876" y="263854"/>
                  <a:pt x="1323506" y="262473"/>
                  <a:pt x="1323506" y="260448"/>
                </a:cubicBezTo>
                <a:lnTo>
                  <a:pt x="1323506" y="73191"/>
                </a:lnTo>
                <a:cubicBezTo>
                  <a:pt x="1323506" y="70612"/>
                  <a:pt x="1323965" y="68955"/>
                  <a:pt x="1324882" y="68219"/>
                </a:cubicBezTo>
                <a:cubicBezTo>
                  <a:pt x="1325992" y="67298"/>
                  <a:pt x="1327561" y="66838"/>
                  <a:pt x="1329588" y="66838"/>
                </a:cubicBezTo>
                <a:lnTo>
                  <a:pt x="1354445" y="66838"/>
                </a:lnTo>
                <a:cubicBezTo>
                  <a:pt x="1356649" y="66838"/>
                  <a:pt x="1358129" y="67206"/>
                  <a:pt x="1358854" y="67943"/>
                </a:cubicBezTo>
                <a:cubicBezTo>
                  <a:pt x="1359786" y="68495"/>
                  <a:pt x="1360245" y="69783"/>
                  <a:pt x="1360245" y="71809"/>
                </a:cubicBezTo>
                <a:lnTo>
                  <a:pt x="1360245" y="82580"/>
                </a:lnTo>
                <a:cubicBezTo>
                  <a:pt x="1361902" y="80371"/>
                  <a:pt x="1364018" y="78254"/>
                  <a:pt x="1366592" y="76228"/>
                </a:cubicBezTo>
                <a:cubicBezTo>
                  <a:pt x="1369167" y="74019"/>
                  <a:pt x="1372022" y="72177"/>
                  <a:pt x="1375159" y="70705"/>
                </a:cubicBezTo>
                <a:cubicBezTo>
                  <a:pt x="1378281" y="69048"/>
                  <a:pt x="1381595" y="67758"/>
                  <a:pt x="1385102" y="66838"/>
                </a:cubicBezTo>
                <a:cubicBezTo>
                  <a:pt x="1388771" y="65917"/>
                  <a:pt x="1392367" y="65457"/>
                  <a:pt x="1395873" y="65457"/>
                </a:cubicBezTo>
                <a:cubicBezTo>
                  <a:pt x="1405254" y="65457"/>
                  <a:pt x="1413628" y="67391"/>
                  <a:pt x="1420997" y="71257"/>
                </a:cubicBezTo>
                <a:cubicBezTo>
                  <a:pt x="1428543" y="75123"/>
                  <a:pt x="1434994" y="80648"/>
                  <a:pt x="1440335" y="87828"/>
                </a:cubicBezTo>
                <a:cubicBezTo>
                  <a:pt x="1445676" y="95009"/>
                  <a:pt x="1449730" y="103663"/>
                  <a:pt x="1452482" y="113791"/>
                </a:cubicBezTo>
                <a:cubicBezTo>
                  <a:pt x="1455427" y="123917"/>
                  <a:pt x="1456906" y="135334"/>
                  <a:pt x="1456906" y="148037"/>
                </a:cubicBezTo>
                <a:cubicBezTo>
                  <a:pt x="1456906" y="160006"/>
                  <a:pt x="1455427" y="170962"/>
                  <a:pt x="1452482" y="180905"/>
                </a:cubicBezTo>
                <a:cubicBezTo>
                  <a:pt x="1449538" y="190848"/>
                  <a:pt x="1445306" y="199409"/>
                  <a:pt x="1439787" y="206591"/>
                </a:cubicBezTo>
                <a:cubicBezTo>
                  <a:pt x="1434254" y="213588"/>
                  <a:pt x="1427536" y="219019"/>
                  <a:pt x="1419621" y="222885"/>
                </a:cubicBezTo>
                <a:cubicBezTo>
                  <a:pt x="1411705" y="226937"/>
                  <a:pt x="1402768" y="228962"/>
                  <a:pt x="1392825" y="228962"/>
                </a:cubicBezTo>
                <a:close/>
                <a:moveTo>
                  <a:pt x="1389511" y="99152"/>
                </a:moveTo>
                <a:cubicBezTo>
                  <a:pt x="1385649" y="99152"/>
                  <a:pt x="1381876" y="100165"/>
                  <a:pt x="1378192" y="102191"/>
                </a:cubicBezTo>
                <a:cubicBezTo>
                  <a:pt x="1374700" y="104031"/>
                  <a:pt x="1371564" y="106977"/>
                  <a:pt x="1368797" y="111028"/>
                </a:cubicBezTo>
                <a:cubicBezTo>
                  <a:pt x="1366045" y="114895"/>
                  <a:pt x="1363737" y="119866"/>
                  <a:pt x="1361902" y="125943"/>
                </a:cubicBezTo>
                <a:cubicBezTo>
                  <a:pt x="1360245" y="132019"/>
                  <a:pt x="1359416" y="139200"/>
                  <a:pt x="1359416" y="147486"/>
                </a:cubicBezTo>
                <a:cubicBezTo>
                  <a:pt x="1359416" y="156140"/>
                  <a:pt x="1360156" y="163505"/>
                  <a:pt x="1361621" y="169580"/>
                </a:cubicBezTo>
                <a:cubicBezTo>
                  <a:pt x="1363278" y="175657"/>
                  <a:pt x="1365394" y="180628"/>
                  <a:pt x="1367968" y="184495"/>
                </a:cubicBezTo>
                <a:cubicBezTo>
                  <a:pt x="1370735" y="188362"/>
                  <a:pt x="1373960" y="191216"/>
                  <a:pt x="1377645" y="193057"/>
                </a:cubicBezTo>
                <a:cubicBezTo>
                  <a:pt x="1381329" y="194714"/>
                  <a:pt x="1385279" y="195543"/>
                  <a:pt x="1389511" y="195543"/>
                </a:cubicBezTo>
                <a:cubicBezTo>
                  <a:pt x="1398729" y="195543"/>
                  <a:pt x="1406082" y="191676"/>
                  <a:pt x="1411616" y="183943"/>
                </a:cubicBezTo>
                <a:cubicBezTo>
                  <a:pt x="1417327" y="176209"/>
                  <a:pt x="1420168" y="164057"/>
                  <a:pt x="1420168" y="147486"/>
                </a:cubicBezTo>
                <a:cubicBezTo>
                  <a:pt x="1420168" y="130177"/>
                  <a:pt x="1417327" y="117840"/>
                  <a:pt x="1411616" y="110477"/>
                </a:cubicBezTo>
                <a:cubicBezTo>
                  <a:pt x="1405905" y="102926"/>
                  <a:pt x="1398536" y="99152"/>
                  <a:pt x="1389511" y="99152"/>
                </a:cubicBezTo>
                <a:close/>
                <a:moveTo>
                  <a:pt x="1771482" y="217637"/>
                </a:moveTo>
                <a:cubicBezTo>
                  <a:pt x="1770757" y="219848"/>
                  <a:pt x="1770017" y="221137"/>
                  <a:pt x="1769277" y="221505"/>
                </a:cubicBezTo>
                <a:cubicBezTo>
                  <a:pt x="1768537" y="222057"/>
                  <a:pt x="1767073" y="222334"/>
                  <a:pt x="1764853" y="222334"/>
                </a:cubicBezTo>
                <a:lnTo>
                  <a:pt x="1737792" y="222334"/>
                </a:lnTo>
                <a:cubicBezTo>
                  <a:pt x="1735587" y="222334"/>
                  <a:pt x="1734019" y="222057"/>
                  <a:pt x="1733101" y="221505"/>
                </a:cubicBezTo>
                <a:cubicBezTo>
                  <a:pt x="1732362" y="220952"/>
                  <a:pt x="1731710" y="219663"/>
                  <a:pt x="1731163" y="217637"/>
                </a:cubicBezTo>
                <a:lnTo>
                  <a:pt x="1690844" y="64905"/>
                </a:lnTo>
                <a:lnTo>
                  <a:pt x="1647196" y="217637"/>
                </a:lnTo>
                <a:cubicBezTo>
                  <a:pt x="1646649" y="219663"/>
                  <a:pt x="1645909" y="220952"/>
                  <a:pt x="1644992" y="221505"/>
                </a:cubicBezTo>
                <a:cubicBezTo>
                  <a:pt x="1644252" y="222057"/>
                  <a:pt x="1642787" y="222334"/>
                  <a:pt x="1640568" y="222334"/>
                </a:cubicBezTo>
                <a:lnTo>
                  <a:pt x="1613787" y="222334"/>
                </a:lnTo>
                <a:cubicBezTo>
                  <a:pt x="1611760" y="222334"/>
                  <a:pt x="1610281" y="222057"/>
                  <a:pt x="1609363" y="221505"/>
                </a:cubicBezTo>
                <a:cubicBezTo>
                  <a:pt x="1608623" y="221137"/>
                  <a:pt x="1607898" y="219848"/>
                  <a:pt x="1607159" y="217637"/>
                </a:cubicBezTo>
                <a:lnTo>
                  <a:pt x="1548878" y="16018"/>
                </a:lnTo>
                <a:cubicBezTo>
                  <a:pt x="1548138" y="13441"/>
                  <a:pt x="1548049" y="11783"/>
                  <a:pt x="1548596" y="11047"/>
                </a:cubicBezTo>
                <a:cubicBezTo>
                  <a:pt x="1548966" y="10126"/>
                  <a:pt x="1550535" y="9666"/>
                  <a:pt x="1553302" y="9666"/>
                </a:cubicBezTo>
                <a:lnTo>
                  <a:pt x="1579816" y="9666"/>
                </a:lnTo>
                <a:cubicBezTo>
                  <a:pt x="1581650" y="9666"/>
                  <a:pt x="1583041" y="9851"/>
                  <a:pt x="1583959" y="10218"/>
                </a:cubicBezTo>
                <a:cubicBezTo>
                  <a:pt x="1584876" y="10403"/>
                  <a:pt x="1585527" y="11232"/>
                  <a:pt x="1585882" y="12704"/>
                </a:cubicBezTo>
                <a:lnTo>
                  <a:pt x="1629249" y="164609"/>
                </a:lnTo>
                <a:lnTo>
                  <a:pt x="1670677" y="13809"/>
                </a:lnTo>
                <a:cubicBezTo>
                  <a:pt x="1671225" y="11783"/>
                  <a:pt x="1671965" y="10586"/>
                  <a:pt x="1672882" y="10218"/>
                </a:cubicBezTo>
                <a:cubicBezTo>
                  <a:pt x="1673814" y="9851"/>
                  <a:pt x="1675279" y="9666"/>
                  <a:pt x="1677306" y="9666"/>
                </a:cubicBezTo>
                <a:lnTo>
                  <a:pt x="1704101" y="9666"/>
                </a:lnTo>
                <a:cubicBezTo>
                  <a:pt x="1706128" y="9666"/>
                  <a:pt x="1707593" y="9851"/>
                  <a:pt x="1708511" y="10218"/>
                </a:cubicBezTo>
                <a:cubicBezTo>
                  <a:pt x="1709620" y="10586"/>
                  <a:pt x="1710449" y="11783"/>
                  <a:pt x="1710996" y="13809"/>
                </a:cubicBezTo>
                <a:lnTo>
                  <a:pt x="1752158" y="164609"/>
                </a:lnTo>
                <a:lnTo>
                  <a:pt x="1795510" y="13257"/>
                </a:lnTo>
                <a:cubicBezTo>
                  <a:pt x="1795880" y="11600"/>
                  <a:pt x="1796443" y="10586"/>
                  <a:pt x="1797167" y="10218"/>
                </a:cubicBezTo>
                <a:cubicBezTo>
                  <a:pt x="1797907" y="9851"/>
                  <a:pt x="1799298" y="9666"/>
                  <a:pt x="1801310" y="9666"/>
                </a:cubicBezTo>
                <a:lnTo>
                  <a:pt x="1827825" y="9666"/>
                </a:lnTo>
                <a:cubicBezTo>
                  <a:pt x="1830414" y="9666"/>
                  <a:pt x="1831967" y="10126"/>
                  <a:pt x="1832530" y="11047"/>
                </a:cubicBezTo>
                <a:cubicBezTo>
                  <a:pt x="1833077" y="11968"/>
                  <a:pt x="1832988" y="13626"/>
                  <a:pt x="1832249" y="16018"/>
                </a:cubicBezTo>
                <a:close/>
                <a:moveTo>
                  <a:pt x="1923391" y="222885"/>
                </a:moveTo>
                <a:cubicBezTo>
                  <a:pt x="1921734" y="222885"/>
                  <a:pt x="1920639" y="222702"/>
                  <a:pt x="1920077" y="222334"/>
                </a:cubicBezTo>
                <a:cubicBezTo>
                  <a:pt x="1919707" y="221965"/>
                  <a:pt x="1919530" y="220860"/>
                  <a:pt x="1919530" y="219019"/>
                </a:cubicBezTo>
                <a:lnTo>
                  <a:pt x="1919530" y="207143"/>
                </a:lnTo>
                <a:cubicBezTo>
                  <a:pt x="1916393" y="212114"/>
                  <a:pt x="1911244" y="216349"/>
                  <a:pt x="1904068" y="219848"/>
                </a:cubicBezTo>
                <a:cubicBezTo>
                  <a:pt x="1897069" y="223346"/>
                  <a:pt x="1890071" y="225094"/>
                  <a:pt x="1883072" y="225094"/>
                </a:cubicBezTo>
                <a:cubicBezTo>
                  <a:pt x="1875527" y="225094"/>
                  <a:pt x="1868247" y="223991"/>
                  <a:pt x="1861249" y="221780"/>
                </a:cubicBezTo>
                <a:cubicBezTo>
                  <a:pt x="1854250" y="219756"/>
                  <a:pt x="1848450" y="216442"/>
                  <a:pt x="1843849" y="211837"/>
                </a:cubicBezTo>
                <a:cubicBezTo>
                  <a:pt x="1839439" y="207419"/>
                  <a:pt x="1835933" y="202079"/>
                  <a:pt x="1833358" y="195819"/>
                </a:cubicBezTo>
                <a:cubicBezTo>
                  <a:pt x="1830784" y="189374"/>
                  <a:pt x="1829497" y="182102"/>
                  <a:pt x="1829497" y="174000"/>
                </a:cubicBezTo>
                <a:cubicBezTo>
                  <a:pt x="1829497" y="164425"/>
                  <a:pt x="1831790" y="155771"/>
                  <a:pt x="1836391" y="148037"/>
                </a:cubicBezTo>
                <a:cubicBezTo>
                  <a:pt x="1840993" y="140305"/>
                  <a:pt x="1847074" y="134320"/>
                  <a:pt x="1854620" y="130086"/>
                </a:cubicBezTo>
                <a:cubicBezTo>
                  <a:pt x="1862358" y="125666"/>
                  <a:pt x="1871473" y="122537"/>
                  <a:pt x="1881963" y="120695"/>
                </a:cubicBezTo>
                <a:cubicBezTo>
                  <a:pt x="1892468" y="118669"/>
                  <a:pt x="1904068" y="118025"/>
                  <a:pt x="1916763" y="118762"/>
                </a:cubicBezTo>
                <a:cubicBezTo>
                  <a:pt x="1915668" y="104215"/>
                  <a:pt x="1909394" y="96206"/>
                  <a:pt x="1897987" y="94734"/>
                </a:cubicBezTo>
                <a:cubicBezTo>
                  <a:pt x="1894303" y="94365"/>
                  <a:pt x="1890530" y="94457"/>
                  <a:pt x="1886668" y="95009"/>
                </a:cubicBezTo>
                <a:cubicBezTo>
                  <a:pt x="1882984" y="95562"/>
                  <a:pt x="1879300" y="96483"/>
                  <a:pt x="1875615" y="97771"/>
                </a:cubicBezTo>
                <a:cubicBezTo>
                  <a:pt x="1872109" y="98877"/>
                  <a:pt x="1868706" y="100257"/>
                  <a:pt x="1865391" y="101914"/>
                </a:cubicBezTo>
                <a:cubicBezTo>
                  <a:pt x="1862077" y="103388"/>
                  <a:pt x="1859133" y="104952"/>
                  <a:pt x="1856558" y="106609"/>
                </a:cubicBezTo>
                <a:cubicBezTo>
                  <a:pt x="1852697" y="109188"/>
                  <a:pt x="1849930" y="110477"/>
                  <a:pt x="1848273" y="110477"/>
                </a:cubicBezTo>
                <a:cubicBezTo>
                  <a:pt x="1846616" y="110477"/>
                  <a:pt x="1845787" y="108634"/>
                  <a:pt x="1845787" y="104952"/>
                </a:cubicBezTo>
                <a:lnTo>
                  <a:pt x="1845787" y="82028"/>
                </a:lnTo>
                <a:cubicBezTo>
                  <a:pt x="1845787" y="79635"/>
                  <a:pt x="1845964" y="77977"/>
                  <a:pt x="1846334" y="77057"/>
                </a:cubicBezTo>
                <a:cubicBezTo>
                  <a:pt x="1846882" y="75952"/>
                  <a:pt x="1848273" y="74848"/>
                  <a:pt x="1850477" y="73743"/>
                </a:cubicBezTo>
                <a:cubicBezTo>
                  <a:pt x="1855996" y="70980"/>
                  <a:pt x="1862447" y="68403"/>
                  <a:pt x="1869815" y="66009"/>
                </a:cubicBezTo>
                <a:cubicBezTo>
                  <a:pt x="1877361" y="63615"/>
                  <a:pt x="1886194" y="62419"/>
                  <a:pt x="1896330" y="62419"/>
                </a:cubicBezTo>
                <a:cubicBezTo>
                  <a:pt x="1915106" y="62419"/>
                  <a:pt x="1929103" y="67206"/>
                  <a:pt x="1938306" y="76780"/>
                </a:cubicBezTo>
                <a:cubicBezTo>
                  <a:pt x="1947701" y="86355"/>
                  <a:pt x="1952391" y="101177"/>
                  <a:pt x="1952391" y="121248"/>
                </a:cubicBezTo>
                <a:lnTo>
                  <a:pt x="1952391" y="184219"/>
                </a:lnTo>
                <a:cubicBezTo>
                  <a:pt x="1952391" y="186613"/>
                  <a:pt x="1952391" y="189282"/>
                  <a:pt x="1952391" y="192228"/>
                </a:cubicBezTo>
                <a:cubicBezTo>
                  <a:pt x="1952391" y="194991"/>
                  <a:pt x="1952391" y="197845"/>
                  <a:pt x="1952391" y="200791"/>
                </a:cubicBezTo>
                <a:cubicBezTo>
                  <a:pt x="1952584" y="203737"/>
                  <a:pt x="1952672" y="206499"/>
                  <a:pt x="1952672" y="209076"/>
                </a:cubicBezTo>
                <a:cubicBezTo>
                  <a:pt x="1952850" y="211837"/>
                  <a:pt x="1953042" y="214231"/>
                  <a:pt x="1953220" y="216257"/>
                </a:cubicBezTo>
                <a:cubicBezTo>
                  <a:pt x="1953590" y="219940"/>
                  <a:pt x="1953412" y="221965"/>
                  <a:pt x="1952672" y="222334"/>
                </a:cubicBezTo>
                <a:cubicBezTo>
                  <a:pt x="1951933" y="222702"/>
                  <a:pt x="1950645" y="222885"/>
                  <a:pt x="1948811" y="222885"/>
                </a:cubicBezTo>
                <a:close/>
                <a:moveTo>
                  <a:pt x="1919530" y="146657"/>
                </a:moveTo>
                <a:cubicBezTo>
                  <a:pt x="1909025" y="146840"/>
                  <a:pt x="1900384" y="147669"/>
                  <a:pt x="1893563" y="149143"/>
                </a:cubicBezTo>
                <a:cubicBezTo>
                  <a:pt x="1886757" y="150431"/>
                  <a:pt x="1881223" y="152273"/>
                  <a:pt x="1876991" y="154666"/>
                </a:cubicBezTo>
                <a:cubicBezTo>
                  <a:pt x="1872937" y="157060"/>
                  <a:pt x="1870185" y="159914"/>
                  <a:pt x="1868706" y="163228"/>
                </a:cubicBezTo>
                <a:cubicBezTo>
                  <a:pt x="1867241" y="166543"/>
                  <a:pt x="1866501" y="170225"/>
                  <a:pt x="1866501" y="174276"/>
                </a:cubicBezTo>
                <a:cubicBezTo>
                  <a:pt x="1866501" y="180168"/>
                  <a:pt x="1868247" y="184771"/>
                  <a:pt x="1871754" y="188085"/>
                </a:cubicBezTo>
                <a:cubicBezTo>
                  <a:pt x="1875246" y="191216"/>
                  <a:pt x="1880128" y="192780"/>
                  <a:pt x="1886387" y="192780"/>
                </a:cubicBezTo>
                <a:cubicBezTo>
                  <a:pt x="1896330" y="192780"/>
                  <a:pt x="1904245" y="189191"/>
                  <a:pt x="1910134" y="182009"/>
                </a:cubicBezTo>
                <a:cubicBezTo>
                  <a:pt x="1916215" y="174645"/>
                  <a:pt x="1919337" y="162860"/>
                  <a:pt x="1919530" y="146657"/>
                </a:cubicBezTo>
                <a:close/>
                <a:moveTo>
                  <a:pt x="2065639" y="100809"/>
                </a:moveTo>
                <a:cubicBezTo>
                  <a:pt x="2062132" y="99337"/>
                  <a:pt x="2058907" y="98508"/>
                  <a:pt x="2055963" y="98323"/>
                </a:cubicBezTo>
                <a:cubicBezTo>
                  <a:pt x="2053018" y="97955"/>
                  <a:pt x="2050444" y="98140"/>
                  <a:pt x="2048239" y="98877"/>
                </a:cubicBezTo>
                <a:cubicBezTo>
                  <a:pt x="2043815" y="100349"/>
                  <a:pt x="2040220" y="102743"/>
                  <a:pt x="2037468" y="106057"/>
                </a:cubicBezTo>
                <a:cubicBezTo>
                  <a:pt x="2034878" y="109371"/>
                  <a:pt x="2032851" y="113237"/>
                  <a:pt x="2031387" y="117657"/>
                </a:cubicBezTo>
                <a:cubicBezTo>
                  <a:pt x="2030099" y="122077"/>
                  <a:pt x="2029271" y="126680"/>
                  <a:pt x="2028901" y="131466"/>
                </a:cubicBezTo>
                <a:cubicBezTo>
                  <a:pt x="2028531" y="136254"/>
                  <a:pt x="2028353" y="140857"/>
                  <a:pt x="2028353" y="145276"/>
                </a:cubicBezTo>
                <a:lnTo>
                  <a:pt x="2028353" y="216534"/>
                </a:lnTo>
                <a:cubicBezTo>
                  <a:pt x="2028353" y="218743"/>
                  <a:pt x="2027984" y="220216"/>
                  <a:pt x="2027244" y="220952"/>
                </a:cubicBezTo>
                <a:cubicBezTo>
                  <a:pt x="2026696" y="221873"/>
                  <a:pt x="2025394" y="222334"/>
                  <a:pt x="2023382" y="222334"/>
                </a:cubicBezTo>
                <a:lnTo>
                  <a:pt x="1996868" y="222334"/>
                </a:lnTo>
                <a:cubicBezTo>
                  <a:pt x="1994841" y="222334"/>
                  <a:pt x="1993554" y="221965"/>
                  <a:pt x="1992991" y="221228"/>
                </a:cubicBezTo>
                <a:cubicBezTo>
                  <a:pt x="1992444" y="220491"/>
                  <a:pt x="1992163" y="218834"/>
                  <a:pt x="1992163" y="216257"/>
                </a:cubicBezTo>
                <a:lnTo>
                  <a:pt x="1992163" y="106886"/>
                </a:lnTo>
                <a:cubicBezTo>
                  <a:pt x="1992163" y="100994"/>
                  <a:pt x="1992074" y="94825"/>
                  <a:pt x="1991882" y="88380"/>
                </a:cubicBezTo>
                <a:cubicBezTo>
                  <a:pt x="1991704" y="81937"/>
                  <a:pt x="1991615" y="76597"/>
                  <a:pt x="1991615" y="72362"/>
                </a:cubicBezTo>
                <a:cubicBezTo>
                  <a:pt x="1991615" y="69968"/>
                  <a:pt x="1991985" y="68403"/>
                  <a:pt x="1992710" y="67666"/>
                </a:cubicBezTo>
                <a:cubicBezTo>
                  <a:pt x="1993450" y="66929"/>
                  <a:pt x="1994841" y="66561"/>
                  <a:pt x="1996853" y="66561"/>
                </a:cubicBezTo>
                <a:lnTo>
                  <a:pt x="2023382" y="66561"/>
                </a:lnTo>
                <a:cubicBezTo>
                  <a:pt x="2026134" y="66561"/>
                  <a:pt x="2027525" y="68035"/>
                  <a:pt x="2027525" y="70980"/>
                </a:cubicBezTo>
                <a:lnTo>
                  <a:pt x="2027525" y="81477"/>
                </a:lnTo>
                <a:cubicBezTo>
                  <a:pt x="2029907" y="77977"/>
                  <a:pt x="2032955" y="74571"/>
                  <a:pt x="2036639" y="71257"/>
                </a:cubicBezTo>
                <a:cubicBezTo>
                  <a:pt x="2040308" y="67943"/>
                  <a:pt x="2044185" y="65917"/>
                  <a:pt x="2048239" y="65180"/>
                </a:cubicBezTo>
                <a:cubicBezTo>
                  <a:pt x="2052101" y="64444"/>
                  <a:pt x="2055874" y="64260"/>
                  <a:pt x="2059558" y="64628"/>
                </a:cubicBezTo>
                <a:cubicBezTo>
                  <a:pt x="2063420" y="64812"/>
                  <a:pt x="2066364" y="65641"/>
                  <a:pt x="2068391" y="67114"/>
                </a:cubicBezTo>
                <a:cubicBezTo>
                  <a:pt x="2069308" y="67851"/>
                  <a:pt x="2069871" y="68586"/>
                  <a:pt x="2070048" y="69323"/>
                </a:cubicBezTo>
                <a:cubicBezTo>
                  <a:pt x="2070418" y="69877"/>
                  <a:pt x="2070596" y="70889"/>
                  <a:pt x="2070596" y="72362"/>
                </a:cubicBezTo>
                <a:lnTo>
                  <a:pt x="2070596" y="96391"/>
                </a:lnTo>
                <a:cubicBezTo>
                  <a:pt x="2070596" y="98415"/>
                  <a:pt x="2070241" y="99889"/>
                  <a:pt x="2069501" y="100809"/>
                </a:cubicBezTo>
                <a:cubicBezTo>
                  <a:pt x="2068761" y="101729"/>
                  <a:pt x="2067474" y="101729"/>
                  <a:pt x="2065624" y="100809"/>
                </a:cubicBezTo>
                <a:close/>
                <a:moveTo>
                  <a:pt x="2159815" y="228962"/>
                </a:moveTo>
                <a:cubicBezTo>
                  <a:pt x="2154104" y="228962"/>
                  <a:pt x="2148215" y="227673"/>
                  <a:pt x="2142134" y="225094"/>
                </a:cubicBezTo>
                <a:cubicBezTo>
                  <a:pt x="2136245" y="222517"/>
                  <a:pt x="2131096" y="218559"/>
                  <a:pt x="2126672" y="213219"/>
                </a:cubicBezTo>
                <a:lnTo>
                  <a:pt x="2126672" y="260448"/>
                </a:lnTo>
                <a:cubicBezTo>
                  <a:pt x="2126672" y="262473"/>
                  <a:pt x="2126302" y="263854"/>
                  <a:pt x="2125563" y="264591"/>
                </a:cubicBezTo>
                <a:cubicBezTo>
                  <a:pt x="2125015" y="265511"/>
                  <a:pt x="2123639" y="265971"/>
                  <a:pt x="2121420" y="265971"/>
                </a:cubicBezTo>
                <a:lnTo>
                  <a:pt x="2095734" y="265971"/>
                </a:lnTo>
                <a:cubicBezTo>
                  <a:pt x="2093707" y="265971"/>
                  <a:pt x="2092331" y="265511"/>
                  <a:pt x="2091591" y="264591"/>
                </a:cubicBezTo>
                <a:cubicBezTo>
                  <a:pt x="2090851" y="263854"/>
                  <a:pt x="2090481" y="262473"/>
                  <a:pt x="2090481" y="260448"/>
                </a:cubicBezTo>
                <a:lnTo>
                  <a:pt x="2090481" y="73191"/>
                </a:lnTo>
                <a:cubicBezTo>
                  <a:pt x="2090481" y="70612"/>
                  <a:pt x="2090955" y="68955"/>
                  <a:pt x="2091872" y="68219"/>
                </a:cubicBezTo>
                <a:cubicBezTo>
                  <a:pt x="2092967" y="67298"/>
                  <a:pt x="2094536" y="66838"/>
                  <a:pt x="2096562" y="66838"/>
                </a:cubicBezTo>
                <a:lnTo>
                  <a:pt x="2121420" y="66838"/>
                </a:lnTo>
                <a:cubicBezTo>
                  <a:pt x="2123624" y="66838"/>
                  <a:pt x="2125104" y="67206"/>
                  <a:pt x="2125844" y="67943"/>
                </a:cubicBezTo>
                <a:cubicBezTo>
                  <a:pt x="2126761" y="68495"/>
                  <a:pt x="2127220" y="69783"/>
                  <a:pt x="2127220" y="71809"/>
                </a:cubicBezTo>
                <a:lnTo>
                  <a:pt x="2127220" y="82580"/>
                </a:lnTo>
                <a:cubicBezTo>
                  <a:pt x="2128877" y="80371"/>
                  <a:pt x="2130993" y="78254"/>
                  <a:pt x="2133567" y="76228"/>
                </a:cubicBezTo>
                <a:cubicBezTo>
                  <a:pt x="2136157" y="74019"/>
                  <a:pt x="2139012" y="72177"/>
                  <a:pt x="2142134" y="70705"/>
                </a:cubicBezTo>
                <a:cubicBezTo>
                  <a:pt x="2145271" y="69048"/>
                  <a:pt x="2148585" y="67758"/>
                  <a:pt x="2152077" y="66838"/>
                </a:cubicBezTo>
                <a:cubicBezTo>
                  <a:pt x="2155761" y="65917"/>
                  <a:pt x="2159356" y="65457"/>
                  <a:pt x="2162848" y="65457"/>
                </a:cubicBezTo>
                <a:cubicBezTo>
                  <a:pt x="2172244" y="65457"/>
                  <a:pt x="2180618" y="67391"/>
                  <a:pt x="2187986" y="71257"/>
                </a:cubicBezTo>
                <a:cubicBezTo>
                  <a:pt x="2195532" y="75123"/>
                  <a:pt x="2201983" y="80648"/>
                  <a:pt x="2207310" y="87828"/>
                </a:cubicBezTo>
                <a:cubicBezTo>
                  <a:pt x="2212651" y="95009"/>
                  <a:pt x="2216705" y="103663"/>
                  <a:pt x="2219472" y="113791"/>
                </a:cubicBezTo>
                <a:cubicBezTo>
                  <a:pt x="2222417" y="123917"/>
                  <a:pt x="2223881" y="135334"/>
                  <a:pt x="2223881" y="148037"/>
                </a:cubicBezTo>
                <a:cubicBezTo>
                  <a:pt x="2223881" y="160006"/>
                  <a:pt x="2222417" y="170962"/>
                  <a:pt x="2219472" y="180905"/>
                </a:cubicBezTo>
                <a:cubicBezTo>
                  <a:pt x="2216528" y="190848"/>
                  <a:pt x="2212281" y="199409"/>
                  <a:pt x="2206762" y="206591"/>
                </a:cubicBezTo>
                <a:cubicBezTo>
                  <a:pt x="2201244" y="213588"/>
                  <a:pt x="2194526" y="219019"/>
                  <a:pt x="2186596" y="222885"/>
                </a:cubicBezTo>
                <a:cubicBezTo>
                  <a:pt x="2178680" y="226937"/>
                  <a:pt x="2169758" y="228962"/>
                  <a:pt x="2159815" y="228962"/>
                </a:cubicBezTo>
                <a:close/>
                <a:moveTo>
                  <a:pt x="2156501" y="99152"/>
                </a:moveTo>
                <a:cubicBezTo>
                  <a:pt x="2152639" y="99152"/>
                  <a:pt x="2148851" y="100165"/>
                  <a:pt x="2145182" y="102191"/>
                </a:cubicBezTo>
                <a:cubicBezTo>
                  <a:pt x="2141675" y="104031"/>
                  <a:pt x="2138553" y="106977"/>
                  <a:pt x="2135786" y="111028"/>
                </a:cubicBezTo>
                <a:cubicBezTo>
                  <a:pt x="2133020" y="114895"/>
                  <a:pt x="2130726" y="119866"/>
                  <a:pt x="2128877" y="125943"/>
                </a:cubicBezTo>
                <a:cubicBezTo>
                  <a:pt x="2127220" y="132019"/>
                  <a:pt x="2126391" y="139200"/>
                  <a:pt x="2126391" y="147486"/>
                </a:cubicBezTo>
                <a:cubicBezTo>
                  <a:pt x="2126391" y="156140"/>
                  <a:pt x="2127131" y="163505"/>
                  <a:pt x="2128610" y="169580"/>
                </a:cubicBezTo>
                <a:cubicBezTo>
                  <a:pt x="2130268" y="175657"/>
                  <a:pt x="2132383" y="180628"/>
                  <a:pt x="2134958" y="184495"/>
                </a:cubicBezTo>
                <a:cubicBezTo>
                  <a:pt x="2137725" y="188362"/>
                  <a:pt x="2140936" y="191216"/>
                  <a:pt x="2144620" y="193057"/>
                </a:cubicBezTo>
                <a:cubicBezTo>
                  <a:pt x="2148304" y="194714"/>
                  <a:pt x="2152269" y="195543"/>
                  <a:pt x="2156501" y="195543"/>
                </a:cubicBezTo>
                <a:cubicBezTo>
                  <a:pt x="2165704" y="195543"/>
                  <a:pt x="2173072" y="191676"/>
                  <a:pt x="2178591" y="183943"/>
                </a:cubicBezTo>
                <a:cubicBezTo>
                  <a:pt x="2184302" y="176209"/>
                  <a:pt x="2187158" y="164057"/>
                  <a:pt x="2187158" y="147486"/>
                </a:cubicBezTo>
                <a:cubicBezTo>
                  <a:pt x="2187158" y="130177"/>
                  <a:pt x="2184302" y="117840"/>
                  <a:pt x="2178591" y="110477"/>
                </a:cubicBezTo>
                <a:cubicBezTo>
                  <a:pt x="2172880" y="102926"/>
                  <a:pt x="2165526" y="99152"/>
                  <a:pt x="2156501" y="99152"/>
                </a:cubicBezTo>
                <a:close/>
                <a:moveTo>
                  <a:pt x="2273048" y="43914"/>
                </a:moveTo>
                <a:cubicBezTo>
                  <a:pt x="2266982" y="43914"/>
                  <a:pt x="2261907" y="41797"/>
                  <a:pt x="2257868" y="37561"/>
                </a:cubicBezTo>
                <a:cubicBezTo>
                  <a:pt x="2253813" y="33326"/>
                  <a:pt x="2251786" y="28171"/>
                  <a:pt x="2251786" y="22095"/>
                </a:cubicBezTo>
                <a:cubicBezTo>
                  <a:pt x="2251786" y="16018"/>
                  <a:pt x="2253725" y="10863"/>
                  <a:pt x="2257586" y="6629"/>
                </a:cubicBezTo>
                <a:cubicBezTo>
                  <a:pt x="2261640" y="2209"/>
                  <a:pt x="2266789" y="0"/>
                  <a:pt x="2273048" y="0"/>
                </a:cubicBezTo>
                <a:cubicBezTo>
                  <a:pt x="2279307" y="0"/>
                  <a:pt x="2284471" y="2209"/>
                  <a:pt x="2288524" y="6629"/>
                </a:cubicBezTo>
                <a:cubicBezTo>
                  <a:pt x="2292564" y="10863"/>
                  <a:pt x="2294591" y="16018"/>
                  <a:pt x="2294591" y="22095"/>
                </a:cubicBezTo>
                <a:cubicBezTo>
                  <a:pt x="2294591" y="28171"/>
                  <a:pt x="2292564" y="33326"/>
                  <a:pt x="2288524" y="37561"/>
                </a:cubicBezTo>
                <a:cubicBezTo>
                  <a:pt x="2284471" y="41797"/>
                  <a:pt x="2279307" y="43914"/>
                  <a:pt x="2273048" y="43914"/>
                </a:cubicBezTo>
                <a:close/>
                <a:moveTo>
                  <a:pt x="2258962" y="222334"/>
                </a:moveTo>
                <a:cubicBezTo>
                  <a:pt x="2257305" y="222334"/>
                  <a:pt x="2256107" y="221965"/>
                  <a:pt x="2255382" y="221228"/>
                </a:cubicBezTo>
                <a:cubicBezTo>
                  <a:pt x="2254819" y="220491"/>
                  <a:pt x="2254553" y="219019"/>
                  <a:pt x="2254553" y="216809"/>
                </a:cubicBezTo>
                <a:lnTo>
                  <a:pt x="2254553" y="72914"/>
                </a:lnTo>
                <a:cubicBezTo>
                  <a:pt x="2254553" y="70704"/>
                  <a:pt x="2254819" y="69232"/>
                  <a:pt x="2255382" y="68495"/>
                </a:cubicBezTo>
                <a:cubicBezTo>
                  <a:pt x="2255929" y="67758"/>
                  <a:pt x="2257128" y="67389"/>
                  <a:pt x="2258962" y="67389"/>
                </a:cubicBezTo>
                <a:lnTo>
                  <a:pt x="2286305" y="67389"/>
                </a:lnTo>
                <a:cubicBezTo>
                  <a:pt x="2288155" y="67389"/>
                  <a:pt x="2289353" y="67758"/>
                  <a:pt x="2289901" y="68495"/>
                </a:cubicBezTo>
                <a:cubicBezTo>
                  <a:pt x="2290640" y="69232"/>
                  <a:pt x="2291010" y="70705"/>
                  <a:pt x="2291010" y="72914"/>
                </a:cubicBezTo>
                <a:lnTo>
                  <a:pt x="2291010" y="216809"/>
                </a:lnTo>
                <a:cubicBezTo>
                  <a:pt x="2291010" y="219019"/>
                  <a:pt x="2290640" y="220491"/>
                  <a:pt x="2289901" y="221228"/>
                </a:cubicBezTo>
                <a:cubicBezTo>
                  <a:pt x="2289353" y="221965"/>
                  <a:pt x="2288155" y="222334"/>
                  <a:pt x="2286305" y="222334"/>
                </a:cubicBezTo>
                <a:close/>
                <a:moveTo>
                  <a:pt x="2362815" y="216809"/>
                </a:moveTo>
                <a:cubicBezTo>
                  <a:pt x="2362815" y="219019"/>
                  <a:pt x="2362445" y="220491"/>
                  <a:pt x="2361705" y="221228"/>
                </a:cubicBezTo>
                <a:cubicBezTo>
                  <a:pt x="2360965" y="221965"/>
                  <a:pt x="2359589" y="222334"/>
                  <a:pt x="2357562" y="222334"/>
                </a:cubicBezTo>
                <a:lnTo>
                  <a:pt x="2331877" y="222334"/>
                </a:lnTo>
                <a:cubicBezTo>
                  <a:pt x="2329672" y="222334"/>
                  <a:pt x="2328192" y="221873"/>
                  <a:pt x="2327467" y="220952"/>
                </a:cubicBezTo>
                <a:cubicBezTo>
                  <a:pt x="2326728" y="220031"/>
                  <a:pt x="2326358" y="218559"/>
                  <a:pt x="2326358" y="216534"/>
                </a:cubicBezTo>
                <a:lnTo>
                  <a:pt x="2326358" y="108543"/>
                </a:lnTo>
                <a:cubicBezTo>
                  <a:pt x="2326358" y="101546"/>
                  <a:pt x="2326358" y="94457"/>
                  <a:pt x="2326358" y="87277"/>
                </a:cubicBezTo>
                <a:cubicBezTo>
                  <a:pt x="2326535" y="80095"/>
                  <a:pt x="2326358" y="74663"/>
                  <a:pt x="2325810" y="70980"/>
                </a:cubicBezTo>
                <a:cubicBezTo>
                  <a:pt x="2325440" y="68955"/>
                  <a:pt x="2325618" y="67666"/>
                  <a:pt x="2326358" y="67114"/>
                </a:cubicBezTo>
                <a:cubicBezTo>
                  <a:pt x="2327098" y="66562"/>
                  <a:pt x="2328755" y="66286"/>
                  <a:pt x="2331329" y="66286"/>
                </a:cubicBezTo>
                <a:lnTo>
                  <a:pt x="2357562" y="66286"/>
                </a:lnTo>
                <a:cubicBezTo>
                  <a:pt x="2359589" y="66286"/>
                  <a:pt x="2360876" y="66469"/>
                  <a:pt x="2361439" y="66838"/>
                </a:cubicBezTo>
                <a:cubicBezTo>
                  <a:pt x="2361986" y="67206"/>
                  <a:pt x="2362267" y="68219"/>
                  <a:pt x="2362267" y="69877"/>
                </a:cubicBezTo>
                <a:lnTo>
                  <a:pt x="2362267" y="80371"/>
                </a:lnTo>
                <a:cubicBezTo>
                  <a:pt x="2366129" y="76320"/>
                  <a:pt x="2371101" y="72638"/>
                  <a:pt x="2377182" y="69323"/>
                </a:cubicBezTo>
                <a:cubicBezTo>
                  <a:pt x="2383440" y="65825"/>
                  <a:pt x="2389788" y="64077"/>
                  <a:pt x="2396239" y="64077"/>
                </a:cubicBezTo>
                <a:cubicBezTo>
                  <a:pt x="2414645" y="64077"/>
                  <a:pt x="2428080" y="69323"/>
                  <a:pt x="2436558" y="79819"/>
                </a:cubicBezTo>
                <a:cubicBezTo>
                  <a:pt x="2445213" y="90314"/>
                  <a:pt x="2449534" y="105597"/>
                  <a:pt x="2449534" y="125666"/>
                </a:cubicBezTo>
                <a:lnTo>
                  <a:pt x="2449534" y="216809"/>
                </a:lnTo>
                <a:cubicBezTo>
                  <a:pt x="2449534" y="219019"/>
                  <a:pt x="2449164" y="220491"/>
                  <a:pt x="2448439" y="221228"/>
                </a:cubicBezTo>
                <a:cubicBezTo>
                  <a:pt x="2447699" y="221965"/>
                  <a:pt x="2446308" y="222334"/>
                  <a:pt x="2444296" y="222334"/>
                </a:cubicBezTo>
                <a:lnTo>
                  <a:pt x="2418610" y="222334"/>
                </a:lnTo>
                <a:cubicBezTo>
                  <a:pt x="2414926" y="222334"/>
                  <a:pt x="2413076" y="220400"/>
                  <a:pt x="2413076" y="216534"/>
                </a:cubicBezTo>
                <a:lnTo>
                  <a:pt x="2413076" y="131191"/>
                </a:lnTo>
                <a:cubicBezTo>
                  <a:pt x="2413076" y="108911"/>
                  <a:pt x="2406359" y="97771"/>
                  <a:pt x="2392924" y="97771"/>
                </a:cubicBezTo>
                <a:cubicBezTo>
                  <a:pt x="2383529" y="97771"/>
                  <a:pt x="2376161" y="100809"/>
                  <a:pt x="2370819" y="106886"/>
                </a:cubicBezTo>
                <a:cubicBezTo>
                  <a:pt x="2365478" y="112962"/>
                  <a:pt x="2362815" y="121248"/>
                  <a:pt x="2362815" y="131743"/>
                </a:cubicBezTo>
                <a:close/>
                <a:moveTo>
                  <a:pt x="2548696" y="268733"/>
                </a:moveTo>
                <a:cubicBezTo>
                  <a:pt x="2541327" y="268733"/>
                  <a:pt x="2533781" y="267905"/>
                  <a:pt x="2526043" y="266248"/>
                </a:cubicBezTo>
                <a:cubicBezTo>
                  <a:pt x="2518497" y="264774"/>
                  <a:pt x="2511218" y="262749"/>
                  <a:pt x="2504219" y="260171"/>
                </a:cubicBezTo>
                <a:cubicBezTo>
                  <a:pt x="2502385" y="259434"/>
                  <a:pt x="2501186" y="258606"/>
                  <a:pt x="2500638" y="257685"/>
                </a:cubicBezTo>
                <a:cubicBezTo>
                  <a:pt x="2500269" y="256949"/>
                  <a:pt x="2500180" y="255568"/>
                  <a:pt x="2500357" y="253543"/>
                </a:cubicBezTo>
                <a:lnTo>
                  <a:pt x="2502015" y="229514"/>
                </a:lnTo>
                <a:cubicBezTo>
                  <a:pt x="2502192" y="227305"/>
                  <a:pt x="2502666" y="225831"/>
                  <a:pt x="2503391" y="225094"/>
                </a:cubicBezTo>
                <a:cubicBezTo>
                  <a:pt x="2504130" y="224359"/>
                  <a:pt x="2506069" y="224726"/>
                  <a:pt x="2509191" y="226200"/>
                </a:cubicBezTo>
                <a:cubicBezTo>
                  <a:pt x="2514724" y="228962"/>
                  <a:pt x="2521072" y="231263"/>
                  <a:pt x="2528248" y="233105"/>
                </a:cubicBezTo>
                <a:cubicBezTo>
                  <a:pt x="2535438" y="234946"/>
                  <a:pt x="2542792" y="235682"/>
                  <a:pt x="2550353" y="235314"/>
                </a:cubicBezTo>
                <a:cubicBezTo>
                  <a:pt x="2560651" y="234946"/>
                  <a:pt x="2569129" y="231631"/>
                  <a:pt x="2575757" y="225371"/>
                </a:cubicBezTo>
                <a:cubicBezTo>
                  <a:pt x="2582386" y="219111"/>
                  <a:pt x="2586159" y="210180"/>
                  <a:pt x="2587076" y="198580"/>
                </a:cubicBezTo>
                <a:cubicBezTo>
                  <a:pt x="2582297" y="204105"/>
                  <a:pt x="2576394" y="208155"/>
                  <a:pt x="2569410" y="210734"/>
                </a:cubicBezTo>
                <a:cubicBezTo>
                  <a:pt x="2562411" y="213311"/>
                  <a:pt x="2555961" y="214508"/>
                  <a:pt x="2550072" y="214323"/>
                </a:cubicBezTo>
                <a:cubicBezTo>
                  <a:pt x="2540499" y="214140"/>
                  <a:pt x="2531843" y="212206"/>
                  <a:pt x="2524105" y="208523"/>
                </a:cubicBezTo>
                <a:cubicBezTo>
                  <a:pt x="2516381" y="204840"/>
                  <a:pt x="2509753" y="199777"/>
                  <a:pt x="2504219" y="193334"/>
                </a:cubicBezTo>
                <a:cubicBezTo>
                  <a:pt x="2498878" y="186705"/>
                  <a:pt x="2494735" y="178971"/>
                  <a:pt x="2491791" y="170134"/>
                </a:cubicBezTo>
                <a:cubicBezTo>
                  <a:pt x="2488846" y="161295"/>
                  <a:pt x="2487381" y="151628"/>
                  <a:pt x="2487381" y="141134"/>
                </a:cubicBezTo>
                <a:cubicBezTo>
                  <a:pt x="2487381" y="117012"/>
                  <a:pt x="2492812" y="98140"/>
                  <a:pt x="2503672" y="84514"/>
                </a:cubicBezTo>
                <a:cubicBezTo>
                  <a:pt x="2514724" y="70705"/>
                  <a:pt x="2530275" y="63800"/>
                  <a:pt x="2550353" y="63800"/>
                </a:cubicBezTo>
                <a:cubicBezTo>
                  <a:pt x="2553845" y="63800"/>
                  <a:pt x="2557440" y="64260"/>
                  <a:pt x="2561124" y="65180"/>
                </a:cubicBezTo>
                <a:cubicBezTo>
                  <a:pt x="2564794" y="66101"/>
                  <a:pt x="2568300" y="67298"/>
                  <a:pt x="2571615" y="68771"/>
                </a:cubicBezTo>
                <a:cubicBezTo>
                  <a:pt x="2574929" y="70244"/>
                  <a:pt x="2577962" y="71994"/>
                  <a:pt x="2580729" y="74019"/>
                </a:cubicBezTo>
                <a:cubicBezTo>
                  <a:pt x="2583496" y="75860"/>
                  <a:pt x="2585611" y="77794"/>
                  <a:pt x="2587076" y="79819"/>
                </a:cubicBezTo>
                <a:lnTo>
                  <a:pt x="2587076" y="69323"/>
                </a:lnTo>
                <a:cubicBezTo>
                  <a:pt x="2587076" y="66194"/>
                  <a:pt x="2588556" y="64628"/>
                  <a:pt x="2591500" y="64628"/>
                </a:cubicBezTo>
                <a:lnTo>
                  <a:pt x="2616905" y="64628"/>
                </a:lnTo>
                <a:cubicBezTo>
                  <a:pt x="2618932" y="64628"/>
                  <a:pt x="2620219" y="65089"/>
                  <a:pt x="2620781" y="66009"/>
                </a:cubicBezTo>
                <a:cubicBezTo>
                  <a:pt x="2621506" y="66746"/>
                  <a:pt x="2621876" y="68311"/>
                  <a:pt x="2621876" y="70704"/>
                </a:cubicBezTo>
                <a:lnTo>
                  <a:pt x="2621876" y="183391"/>
                </a:lnTo>
                <a:cubicBezTo>
                  <a:pt x="2621876" y="210825"/>
                  <a:pt x="2615351" y="231908"/>
                  <a:pt x="2602272" y="246637"/>
                </a:cubicBezTo>
                <a:cubicBezTo>
                  <a:pt x="2589384" y="261368"/>
                  <a:pt x="2571526" y="268733"/>
                  <a:pt x="2548696" y="268733"/>
                </a:cubicBezTo>
                <a:close/>
                <a:moveTo>
                  <a:pt x="2555872" y="97219"/>
                </a:moveTo>
                <a:cubicBezTo>
                  <a:pt x="2546669" y="97219"/>
                  <a:pt x="2539212" y="100440"/>
                  <a:pt x="2533500" y="106886"/>
                </a:cubicBezTo>
                <a:cubicBezTo>
                  <a:pt x="2527789" y="113329"/>
                  <a:pt x="2524934" y="124562"/>
                  <a:pt x="2524934" y="140580"/>
                </a:cubicBezTo>
                <a:cubicBezTo>
                  <a:pt x="2524934" y="146840"/>
                  <a:pt x="2525762" y="152549"/>
                  <a:pt x="2527419" y="157705"/>
                </a:cubicBezTo>
                <a:cubicBezTo>
                  <a:pt x="2529269" y="162676"/>
                  <a:pt x="2531562" y="166911"/>
                  <a:pt x="2534329" y="170409"/>
                </a:cubicBezTo>
                <a:cubicBezTo>
                  <a:pt x="2537096" y="173908"/>
                  <a:pt x="2540218" y="176577"/>
                  <a:pt x="2543724" y="178419"/>
                </a:cubicBezTo>
                <a:cubicBezTo>
                  <a:pt x="2547408" y="180260"/>
                  <a:pt x="2551078" y="181180"/>
                  <a:pt x="2554762" y="181180"/>
                </a:cubicBezTo>
                <a:cubicBezTo>
                  <a:pt x="2563610" y="181180"/>
                  <a:pt x="2570963" y="177591"/>
                  <a:pt x="2576867" y="170409"/>
                </a:cubicBezTo>
                <a:cubicBezTo>
                  <a:pt x="2582756" y="163045"/>
                  <a:pt x="2585700" y="153009"/>
                  <a:pt x="2585700" y="140305"/>
                </a:cubicBezTo>
                <a:cubicBezTo>
                  <a:pt x="2585700" y="126863"/>
                  <a:pt x="2582756" y="116368"/>
                  <a:pt x="2576867" y="108819"/>
                </a:cubicBezTo>
                <a:cubicBezTo>
                  <a:pt x="2571156" y="101086"/>
                  <a:pt x="2564157" y="97219"/>
                  <a:pt x="2555872" y="97219"/>
                </a:cubicBezTo>
                <a:close/>
              </a:path>
            </a:pathLst>
          </a:custGeom>
          <a:solidFill>
            <a:srgbClr val="FFFFFF"/>
          </a:solidFill>
          <a:ln w="29566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ABB7EE39-228C-5B04-D37A-8685150F720E}"/>
              </a:ext>
            </a:extLst>
          </p:cNvPr>
          <p:cNvSpPr/>
          <p:nvPr/>
        </p:nvSpPr>
        <p:spPr>
          <a:xfrm>
            <a:off x="3638337" y="2375978"/>
            <a:ext cx="393013" cy="237523"/>
          </a:xfrm>
          <a:custGeom>
            <a:avLst/>
            <a:gdLst>
              <a:gd name="connsiteX0" fmla="*/ 71257 w 393013"/>
              <a:gd name="connsiteY0" fmla="*/ 219848 h 237523"/>
              <a:gd name="connsiteX1" fmla="*/ 39218 w 393013"/>
              <a:gd name="connsiteY1" fmla="*/ 211837 h 237523"/>
              <a:gd name="connsiteX2" fmla="*/ 16847 w 393013"/>
              <a:gd name="connsiteY2" fmla="*/ 189743 h 237523"/>
              <a:gd name="connsiteX3" fmla="*/ 4143 w 393013"/>
              <a:gd name="connsiteY3" fmla="*/ 155219 h 237523"/>
              <a:gd name="connsiteX4" fmla="*/ 0 w 393013"/>
              <a:gd name="connsiteY4" fmla="*/ 109923 h 237523"/>
              <a:gd name="connsiteX5" fmla="*/ 1104 w 393013"/>
              <a:gd name="connsiteY5" fmla="*/ 86446 h 237523"/>
              <a:gd name="connsiteX6" fmla="*/ 4971 w 393013"/>
              <a:gd name="connsiteY6" fmla="*/ 61866 h 237523"/>
              <a:gd name="connsiteX7" fmla="*/ 12981 w 393013"/>
              <a:gd name="connsiteY7" fmla="*/ 38666 h 237523"/>
              <a:gd name="connsiteX8" fmla="*/ 25961 w 393013"/>
              <a:gd name="connsiteY8" fmla="*/ 18780 h 237523"/>
              <a:gd name="connsiteX9" fmla="*/ 45018 w 393013"/>
              <a:gd name="connsiteY9" fmla="*/ 5247 h 237523"/>
              <a:gd name="connsiteX10" fmla="*/ 71257 w 393013"/>
              <a:gd name="connsiteY10" fmla="*/ 0 h 237523"/>
              <a:gd name="connsiteX11" fmla="*/ 97218 w 393013"/>
              <a:gd name="connsiteY11" fmla="*/ 5247 h 237523"/>
              <a:gd name="connsiteX12" fmla="*/ 116000 w 393013"/>
              <a:gd name="connsiteY12" fmla="*/ 18780 h 237523"/>
              <a:gd name="connsiteX13" fmla="*/ 128980 w 393013"/>
              <a:gd name="connsiteY13" fmla="*/ 38666 h 237523"/>
              <a:gd name="connsiteX14" fmla="*/ 136714 w 393013"/>
              <a:gd name="connsiteY14" fmla="*/ 62143 h 237523"/>
              <a:gd name="connsiteX15" fmla="*/ 140857 w 393013"/>
              <a:gd name="connsiteY15" fmla="*/ 86723 h 237523"/>
              <a:gd name="connsiteX16" fmla="*/ 141961 w 393013"/>
              <a:gd name="connsiteY16" fmla="*/ 109923 h 237523"/>
              <a:gd name="connsiteX17" fmla="*/ 137818 w 393013"/>
              <a:gd name="connsiteY17" fmla="*/ 154943 h 237523"/>
              <a:gd name="connsiteX18" fmla="*/ 124837 w 393013"/>
              <a:gd name="connsiteY18" fmla="*/ 189743 h 237523"/>
              <a:gd name="connsiteX19" fmla="*/ 103018 w 393013"/>
              <a:gd name="connsiteY19" fmla="*/ 211837 h 237523"/>
              <a:gd name="connsiteX20" fmla="*/ 71257 w 393013"/>
              <a:gd name="connsiteY20" fmla="*/ 219848 h 237523"/>
              <a:gd name="connsiteX21" fmla="*/ 71257 w 393013"/>
              <a:gd name="connsiteY21" fmla="*/ 35904 h 237523"/>
              <a:gd name="connsiteX22" fmla="*/ 58275 w 393013"/>
              <a:gd name="connsiteY22" fmla="*/ 39495 h 237523"/>
              <a:gd name="connsiteX23" fmla="*/ 47504 w 393013"/>
              <a:gd name="connsiteY23" fmla="*/ 51923 h 237523"/>
              <a:gd name="connsiteX24" fmla="*/ 40323 w 393013"/>
              <a:gd name="connsiteY24" fmla="*/ 74847 h 237523"/>
              <a:gd name="connsiteX25" fmla="*/ 37838 w 393013"/>
              <a:gd name="connsiteY25" fmla="*/ 109923 h 237523"/>
              <a:gd name="connsiteX26" fmla="*/ 40323 w 393013"/>
              <a:gd name="connsiteY26" fmla="*/ 145552 h 237523"/>
              <a:gd name="connsiteX27" fmla="*/ 47504 w 393013"/>
              <a:gd name="connsiteY27" fmla="*/ 168200 h 237523"/>
              <a:gd name="connsiteX28" fmla="*/ 58275 w 393013"/>
              <a:gd name="connsiteY28" fmla="*/ 180352 h 237523"/>
              <a:gd name="connsiteX29" fmla="*/ 71257 w 393013"/>
              <a:gd name="connsiteY29" fmla="*/ 183943 h 237523"/>
              <a:gd name="connsiteX30" fmla="*/ 84237 w 393013"/>
              <a:gd name="connsiteY30" fmla="*/ 180352 h 237523"/>
              <a:gd name="connsiteX31" fmla="*/ 94732 w 393013"/>
              <a:gd name="connsiteY31" fmla="*/ 168200 h 237523"/>
              <a:gd name="connsiteX32" fmla="*/ 101914 w 393013"/>
              <a:gd name="connsiteY32" fmla="*/ 145552 h 237523"/>
              <a:gd name="connsiteX33" fmla="*/ 104675 w 393013"/>
              <a:gd name="connsiteY33" fmla="*/ 109923 h 237523"/>
              <a:gd name="connsiteX34" fmla="*/ 101914 w 393013"/>
              <a:gd name="connsiteY34" fmla="*/ 74847 h 237523"/>
              <a:gd name="connsiteX35" fmla="*/ 94732 w 393013"/>
              <a:gd name="connsiteY35" fmla="*/ 51923 h 237523"/>
              <a:gd name="connsiteX36" fmla="*/ 84237 w 393013"/>
              <a:gd name="connsiteY36" fmla="*/ 39495 h 237523"/>
              <a:gd name="connsiteX37" fmla="*/ 71257 w 393013"/>
              <a:gd name="connsiteY37" fmla="*/ 35904 h 237523"/>
              <a:gd name="connsiteX38" fmla="*/ 194991 w 393013"/>
              <a:gd name="connsiteY38" fmla="*/ 237523 h 237523"/>
              <a:gd name="connsiteX39" fmla="*/ 177314 w 393013"/>
              <a:gd name="connsiteY39" fmla="*/ 230343 h 237523"/>
              <a:gd name="connsiteX40" fmla="*/ 170134 w 393013"/>
              <a:gd name="connsiteY40" fmla="*/ 212666 h 237523"/>
              <a:gd name="connsiteX41" fmla="*/ 177314 w 393013"/>
              <a:gd name="connsiteY41" fmla="*/ 194991 h 237523"/>
              <a:gd name="connsiteX42" fmla="*/ 194991 w 393013"/>
              <a:gd name="connsiteY42" fmla="*/ 187809 h 237523"/>
              <a:gd name="connsiteX43" fmla="*/ 212666 w 393013"/>
              <a:gd name="connsiteY43" fmla="*/ 194991 h 237523"/>
              <a:gd name="connsiteX44" fmla="*/ 219848 w 393013"/>
              <a:gd name="connsiteY44" fmla="*/ 212666 h 237523"/>
              <a:gd name="connsiteX45" fmla="*/ 212666 w 393013"/>
              <a:gd name="connsiteY45" fmla="*/ 230343 h 237523"/>
              <a:gd name="connsiteX46" fmla="*/ 194991 w 393013"/>
              <a:gd name="connsiteY46" fmla="*/ 237523 h 237523"/>
              <a:gd name="connsiteX47" fmla="*/ 322318 w 393013"/>
              <a:gd name="connsiteY47" fmla="*/ 219848 h 237523"/>
              <a:gd name="connsiteX48" fmla="*/ 290270 w 393013"/>
              <a:gd name="connsiteY48" fmla="*/ 211837 h 237523"/>
              <a:gd name="connsiteX49" fmla="*/ 267899 w 393013"/>
              <a:gd name="connsiteY49" fmla="*/ 189743 h 237523"/>
              <a:gd name="connsiteX50" fmla="*/ 255204 w 393013"/>
              <a:gd name="connsiteY50" fmla="*/ 155219 h 237523"/>
              <a:gd name="connsiteX51" fmla="*/ 251061 w 393013"/>
              <a:gd name="connsiteY51" fmla="*/ 109923 h 237523"/>
              <a:gd name="connsiteX52" fmla="*/ 252156 w 393013"/>
              <a:gd name="connsiteY52" fmla="*/ 86446 h 237523"/>
              <a:gd name="connsiteX53" fmla="*/ 256033 w 393013"/>
              <a:gd name="connsiteY53" fmla="*/ 61866 h 237523"/>
              <a:gd name="connsiteX54" fmla="*/ 264037 w 393013"/>
              <a:gd name="connsiteY54" fmla="*/ 38666 h 237523"/>
              <a:gd name="connsiteX55" fmla="*/ 277013 w 393013"/>
              <a:gd name="connsiteY55" fmla="*/ 18780 h 237523"/>
              <a:gd name="connsiteX56" fmla="*/ 296070 w 393013"/>
              <a:gd name="connsiteY56" fmla="*/ 5247 h 237523"/>
              <a:gd name="connsiteX57" fmla="*/ 322318 w 393013"/>
              <a:gd name="connsiteY57" fmla="*/ 0 h 237523"/>
              <a:gd name="connsiteX58" fmla="*/ 348270 w 393013"/>
              <a:gd name="connsiteY58" fmla="*/ 5247 h 237523"/>
              <a:gd name="connsiteX59" fmla="*/ 367061 w 393013"/>
              <a:gd name="connsiteY59" fmla="*/ 18780 h 237523"/>
              <a:gd name="connsiteX60" fmla="*/ 380037 w 393013"/>
              <a:gd name="connsiteY60" fmla="*/ 38666 h 237523"/>
              <a:gd name="connsiteX61" fmla="*/ 387775 w 393013"/>
              <a:gd name="connsiteY61" fmla="*/ 62143 h 237523"/>
              <a:gd name="connsiteX62" fmla="*/ 391918 w 393013"/>
              <a:gd name="connsiteY62" fmla="*/ 86723 h 237523"/>
              <a:gd name="connsiteX63" fmla="*/ 393013 w 393013"/>
              <a:gd name="connsiteY63" fmla="*/ 109923 h 237523"/>
              <a:gd name="connsiteX64" fmla="*/ 388870 w 393013"/>
              <a:gd name="connsiteY64" fmla="*/ 154943 h 237523"/>
              <a:gd name="connsiteX65" fmla="*/ 375894 w 393013"/>
              <a:gd name="connsiteY65" fmla="*/ 189743 h 237523"/>
              <a:gd name="connsiteX66" fmla="*/ 354070 w 393013"/>
              <a:gd name="connsiteY66" fmla="*/ 211837 h 237523"/>
              <a:gd name="connsiteX67" fmla="*/ 322318 w 393013"/>
              <a:gd name="connsiteY67" fmla="*/ 219848 h 237523"/>
              <a:gd name="connsiteX68" fmla="*/ 322318 w 393013"/>
              <a:gd name="connsiteY68" fmla="*/ 35904 h 237523"/>
              <a:gd name="connsiteX69" fmla="*/ 309328 w 393013"/>
              <a:gd name="connsiteY69" fmla="*/ 39495 h 237523"/>
              <a:gd name="connsiteX70" fmla="*/ 298556 w 393013"/>
              <a:gd name="connsiteY70" fmla="*/ 51923 h 237523"/>
              <a:gd name="connsiteX71" fmla="*/ 291380 w 393013"/>
              <a:gd name="connsiteY71" fmla="*/ 74847 h 237523"/>
              <a:gd name="connsiteX72" fmla="*/ 288894 w 393013"/>
              <a:gd name="connsiteY72" fmla="*/ 109923 h 237523"/>
              <a:gd name="connsiteX73" fmla="*/ 291380 w 393013"/>
              <a:gd name="connsiteY73" fmla="*/ 145552 h 237523"/>
              <a:gd name="connsiteX74" fmla="*/ 298556 w 393013"/>
              <a:gd name="connsiteY74" fmla="*/ 168200 h 237523"/>
              <a:gd name="connsiteX75" fmla="*/ 309328 w 393013"/>
              <a:gd name="connsiteY75" fmla="*/ 180352 h 237523"/>
              <a:gd name="connsiteX76" fmla="*/ 322318 w 393013"/>
              <a:gd name="connsiteY76" fmla="*/ 183943 h 237523"/>
              <a:gd name="connsiteX77" fmla="*/ 335294 w 393013"/>
              <a:gd name="connsiteY77" fmla="*/ 180352 h 237523"/>
              <a:gd name="connsiteX78" fmla="*/ 345785 w 393013"/>
              <a:gd name="connsiteY78" fmla="*/ 168200 h 237523"/>
              <a:gd name="connsiteX79" fmla="*/ 352975 w 393013"/>
              <a:gd name="connsiteY79" fmla="*/ 145552 h 237523"/>
              <a:gd name="connsiteX80" fmla="*/ 355728 w 393013"/>
              <a:gd name="connsiteY80" fmla="*/ 109923 h 237523"/>
              <a:gd name="connsiteX81" fmla="*/ 352975 w 393013"/>
              <a:gd name="connsiteY81" fmla="*/ 74847 h 237523"/>
              <a:gd name="connsiteX82" fmla="*/ 345785 w 393013"/>
              <a:gd name="connsiteY82" fmla="*/ 51923 h 237523"/>
              <a:gd name="connsiteX83" fmla="*/ 335294 w 393013"/>
              <a:gd name="connsiteY83" fmla="*/ 39495 h 237523"/>
              <a:gd name="connsiteX84" fmla="*/ 322318 w 393013"/>
              <a:gd name="connsiteY84" fmla="*/ 35904 h 23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393013" h="237523">
                <a:moveTo>
                  <a:pt x="71257" y="219848"/>
                </a:moveTo>
                <a:cubicBezTo>
                  <a:pt x="58920" y="219848"/>
                  <a:pt x="48241" y="217177"/>
                  <a:pt x="39218" y="211837"/>
                </a:cubicBezTo>
                <a:cubicBezTo>
                  <a:pt x="30195" y="206682"/>
                  <a:pt x="22738" y="199317"/>
                  <a:pt x="16847" y="189743"/>
                </a:cubicBezTo>
                <a:cubicBezTo>
                  <a:pt x="11138" y="180168"/>
                  <a:pt x="6904" y="168660"/>
                  <a:pt x="4143" y="155219"/>
                </a:cubicBezTo>
                <a:cubicBezTo>
                  <a:pt x="1380" y="141594"/>
                  <a:pt x="0" y="126495"/>
                  <a:pt x="0" y="109923"/>
                </a:cubicBezTo>
                <a:cubicBezTo>
                  <a:pt x="0" y="102558"/>
                  <a:pt x="367" y="94732"/>
                  <a:pt x="1104" y="86446"/>
                </a:cubicBezTo>
                <a:cubicBezTo>
                  <a:pt x="1841" y="78161"/>
                  <a:pt x="3129" y="69968"/>
                  <a:pt x="4971" y="61866"/>
                </a:cubicBezTo>
                <a:cubicBezTo>
                  <a:pt x="6996" y="53765"/>
                  <a:pt x="9666" y="46032"/>
                  <a:pt x="12981" y="38666"/>
                </a:cubicBezTo>
                <a:cubicBezTo>
                  <a:pt x="16478" y="31117"/>
                  <a:pt x="20806" y="24489"/>
                  <a:pt x="25961" y="18780"/>
                </a:cubicBezTo>
                <a:cubicBezTo>
                  <a:pt x="31301" y="13072"/>
                  <a:pt x="37654" y="8561"/>
                  <a:pt x="45018" y="5247"/>
                </a:cubicBezTo>
                <a:cubicBezTo>
                  <a:pt x="52568" y="1749"/>
                  <a:pt x="61314" y="0"/>
                  <a:pt x="71257" y="0"/>
                </a:cubicBezTo>
                <a:cubicBezTo>
                  <a:pt x="81200" y="0"/>
                  <a:pt x="89854" y="1749"/>
                  <a:pt x="97218" y="5247"/>
                </a:cubicBezTo>
                <a:cubicBezTo>
                  <a:pt x="104583" y="8561"/>
                  <a:pt x="110843" y="13072"/>
                  <a:pt x="116000" y="18780"/>
                </a:cubicBezTo>
                <a:cubicBezTo>
                  <a:pt x="121340" y="24489"/>
                  <a:pt x="125666" y="31117"/>
                  <a:pt x="128980" y="38666"/>
                </a:cubicBezTo>
                <a:cubicBezTo>
                  <a:pt x="132295" y="46032"/>
                  <a:pt x="134872" y="53857"/>
                  <a:pt x="136714" y="62143"/>
                </a:cubicBezTo>
                <a:cubicBezTo>
                  <a:pt x="138740" y="70244"/>
                  <a:pt x="140120" y="78438"/>
                  <a:pt x="140857" y="86723"/>
                </a:cubicBezTo>
                <a:cubicBezTo>
                  <a:pt x="141594" y="95009"/>
                  <a:pt x="141961" y="102743"/>
                  <a:pt x="141961" y="109923"/>
                </a:cubicBezTo>
                <a:cubicBezTo>
                  <a:pt x="141961" y="126495"/>
                  <a:pt x="140580" y="141501"/>
                  <a:pt x="137818" y="154943"/>
                </a:cubicBezTo>
                <a:cubicBezTo>
                  <a:pt x="135057" y="168383"/>
                  <a:pt x="130729" y="179983"/>
                  <a:pt x="124837" y="189743"/>
                </a:cubicBezTo>
                <a:cubicBezTo>
                  <a:pt x="119129" y="199317"/>
                  <a:pt x="111857" y="206682"/>
                  <a:pt x="103018" y="211837"/>
                </a:cubicBezTo>
                <a:cubicBezTo>
                  <a:pt x="94180" y="217177"/>
                  <a:pt x="83592" y="219848"/>
                  <a:pt x="71257" y="219848"/>
                </a:cubicBezTo>
                <a:close/>
                <a:moveTo>
                  <a:pt x="71257" y="35904"/>
                </a:moveTo>
                <a:cubicBezTo>
                  <a:pt x="66654" y="35904"/>
                  <a:pt x="62326" y="37101"/>
                  <a:pt x="58275" y="39495"/>
                </a:cubicBezTo>
                <a:cubicBezTo>
                  <a:pt x="54226" y="41889"/>
                  <a:pt x="50635" y="46032"/>
                  <a:pt x="47504" y="51923"/>
                </a:cubicBezTo>
                <a:cubicBezTo>
                  <a:pt x="44558" y="57632"/>
                  <a:pt x="42164" y="65272"/>
                  <a:pt x="40323" y="74847"/>
                </a:cubicBezTo>
                <a:cubicBezTo>
                  <a:pt x="38666" y="84237"/>
                  <a:pt x="37838" y="95929"/>
                  <a:pt x="37838" y="109923"/>
                </a:cubicBezTo>
                <a:cubicBezTo>
                  <a:pt x="37838" y="124101"/>
                  <a:pt x="38666" y="135977"/>
                  <a:pt x="40323" y="145552"/>
                </a:cubicBezTo>
                <a:cubicBezTo>
                  <a:pt x="42164" y="154943"/>
                  <a:pt x="44558" y="162492"/>
                  <a:pt x="47504" y="168200"/>
                </a:cubicBezTo>
                <a:cubicBezTo>
                  <a:pt x="50635" y="173908"/>
                  <a:pt x="54226" y="177958"/>
                  <a:pt x="58275" y="180352"/>
                </a:cubicBezTo>
                <a:cubicBezTo>
                  <a:pt x="62326" y="182746"/>
                  <a:pt x="66654" y="183943"/>
                  <a:pt x="71257" y="183943"/>
                </a:cubicBezTo>
                <a:cubicBezTo>
                  <a:pt x="75860" y="183943"/>
                  <a:pt x="80186" y="182746"/>
                  <a:pt x="84237" y="180352"/>
                </a:cubicBezTo>
                <a:cubicBezTo>
                  <a:pt x="88289" y="177958"/>
                  <a:pt x="91786" y="173908"/>
                  <a:pt x="94732" y="168200"/>
                </a:cubicBezTo>
                <a:cubicBezTo>
                  <a:pt x="97863" y="162492"/>
                  <a:pt x="100257" y="154943"/>
                  <a:pt x="101914" y="145552"/>
                </a:cubicBezTo>
                <a:cubicBezTo>
                  <a:pt x="103755" y="135977"/>
                  <a:pt x="104675" y="124101"/>
                  <a:pt x="104675" y="109923"/>
                </a:cubicBezTo>
                <a:cubicBezTo>
                  <a:pt x="104675" y="95929"/>
                  <a:pt x="103755" y="84237"/>
                  <a:pt x="101914" y="74847"/>
                </a:cubicBezTo>
                <a:cubicBezTo>
                  <a:pt x="100257" y="65272"/>
                  <a:pt x="97863" y="57632"/>
                  <a:pt x="94732" y="51923"/>
                </a:cubicBezTo>
                <a:cubicBezTo>
                  <a:pt x="91786" y="46032"/>
                  <a:pt x="88289" y="41889"/>
                  <a:pt x="84237" y="39495"/>
                </a:cubicBezTo>
                <a:cubicBezTo>
                  <a:pt x="80186" y="37101"/>
                  <a:pt x="75860" y="35904"/>
                  <a:pt x="71257" y="35904"/>
                </a:cubicBezTo>
                <a:close/>
                <a:moveTo>
                  <a:pt x="194991" y="237523"/>
                </a:moveTo>
                <a:cubicBezTo>
                  <a:pt x="187994" y="237523"/>
                  <a:pt x="182102" y="235130"/>
                  <a:pt x="177314" y="230343"/>
                </a:cubicBezTo>
                <a:cubicBezTo>
                  <a:pt x="172526" y="225555"/>
                  <a:pt x="170134" y="219663"/>
                  <a:pt x="170134" y="212666"/>
                </a:cubicBezTo>
                <a:cubicBezTo>
                  <a:pt x="170134" y="205669"/>
                  <a:pt x="172526" y="199777"/>
                  <a:pt x="177314" y="194991"/>
                </a:cubicBezTo>
                <a:cubicBezTo>
                  <a:pt x="182102" y="190203"/>
                  <a:pt x="187994" y="187809"/>
                  <a:pt x="194991" y="187809"/>
                </a:cubicBezTo>
                <a:cubicBezTo>
                  <a:pt x="201988" y="187809"/>
                  <a:pt x="207879" y="190203"/>
                  <a:pt x="212666" y="194991"/>
                </a:cubicBezTo>
                <a:cubicBezTo>
                  <a:pt x="217454" y="199777"/>
                  <a:pt x="219848" y="205669"/>
                  <a:pt x="219848" y="212666"/>
                </a:cubicBezTo>
                <a:cubicBezTo>
                  <a:pt x="219848" y="219663"/>
                  <a:pt x="217454" y="225555"/>
                  <a:pt x="212666" y="230343"/>
                </a:cubicBezTo>
                <a:cubicBezTo>
                  <a:pt x="207879" y="235130"/>
                  <a:pt x="201988" y="237523"/>
                  <a:pt x="194991" y="237523"/>
                </a:cubicBezTo>
                <a:close/>
                <a:moveTo>
                  <a:pt x="322318" y="219848"/>
                </a:moveTo>
                <a:cubicBezTo>
                  <a:pt x="309979" y="219848"/>
                  <a:pt x="299296" y="217177"/>
                  <a:pt x="290270" y="211837"/>
                </a:cubicBezTo>
                <a:cubicBezTo>
                  <a:pt x="281260" y="206682"/>
                  <a:pt x="273803" y="199317"/>
                  <a:pt x="267899" y="189743"/>
                </a:cubicBezTo>
                <a:cubicBezTo>
                  <a:pt x="262203" y="180168"/>
                  <a:pt x="257956" y="168660"/>
                  <a:pt x="255204" y="155219"/>
                </a:cubicBezTo>
                <a:cubicBezTo>
                  <a:pt x="252437" y="141594"/>
                  <a:pt x="251061" y="126495"/>
                  <a:pt x="251061" y="109923"/>
                </a:cubicBezTo>
                <a:cubicBezTo>
                  <a:pt x="251061" y="102558"/>
                  <a:pt x="251431" y="94732"/>
                  <a:pt x="252156" y="86446"/>
                </a:cubicBezTo>
                <a:cubicBezTo>
                  <a:pt x="252896" y="78161"/>
                  <a:pt x="254183" y="69968"/>
                  <a:pt x="256033" y="61866"/>
                </a:cubicBezTo>
                <a:cubicBezTo>
                  <a:pt x="258060" y="53765"/>
                  <a:pt x="260723" y="46032"/>
                  <a:pt x="264037" y="38666"/>
                </a:cubicBezTo>
                <a:cubicBezTo>
                  <a:pt x="267544" y="31117"/>
                  <a:pt x="271864" y="24489"/>
                  <a:pt x="277013" y="18780"/>
                </a:cubicBezTo>
                <a:cubicBezTo>
                  <a:pt x="282355" y="13072"/>
                  <a:pt x="288717" y="8561"/>
                  <a:pt x="296070" y="5247"/>
                </a:cubicBezTo>
                <a:cubicBezTo>
                  <a:pt x="303631" y="1749"/>
                  <a:pt x="312376" y="0"/>
                  <a:pt x="322318" y="0"/>
                </a:cubicBezTo>
                <a:cubicBezTo>
                  <a:pt x="332261" y="0"/>
                  <a:pt x="340917" y="1749"/>
                  <a:pt x="348270" y="5247"/>
                </a:cubicBezTo>
                <a:cubicBezTo>
                  <a:pt x="355639" y="8561"/>
                  <a:pt x="361897" y="13072"/>
                  <a:pt x="367061" y="18780"/>
                </a:cubicBezTo>
                <a:cubicBezTo>
                  <a:pt x="372402" y="24489"/>
                  <a:pt x="376723" y="31117"/>
                  <a:pt x="380037" y="38666"/>
                </a:cubicBezTo>
                <a:cubicBezTo>
                  <a:pt x="383351" y="46032"/>
                  <a:pt x="385926" y="53857"/>
                  <a:pt x="387775" y="62143"/>
                </a:cubicBezTo>
                <a:cubicBezTo>
                  <a:pt x="389802" y="70244"/>
                  <a:pt x="391178" y="78438"/>
                  <a:pt x="391918" y="86723"/>
                </a:cubicBezTo>
                <a:cubicBezTo>
                  <a:pt x="392658" y="95009"/>
                  <a:pt x="393013" y="102743"/>
                  <a:pt x="393013" y="109923"/>
                </a:cubicBezTo>
                <a:cubicBezTo>
                  <a:pt x="393013" y="126495"/>
                  <a:pt x="391637" y="141501"/>
                  <a:pt x="388870" y="154943"/>
                </a:cubicBezTo>
                <a:cubicBezTo>
                  <a:pt x="386118" y="168383"/>
                  <a:pt x="381783" y="179983"/>
                  <a:pt x="375894" y="189743"/>
                </a:cubicBezTo>
                <a:cubicBezTo>
                  <a:pt x="370183" y="199317"/>
                  <a:pt x="362918" y="206682"/>
                  <a:pt x="354070" y="211837"/>
                </a:cubicBezTo>
                <a:cubicBezTo>
                  <a:pt x="345237" y="217177"/>
                  <a:pt x="334658" y="219848"/>
                  <a:pt x="322318" y="219848"/>
                </a:cubicBezTo>
                <a:close/>
                <a:moveTo>
                  <a:pt x="322318" y="35904"/>
                </a:moveTo>
                <a:cubicBezTo>
                  <a:pt x="317717" y="35904"/>
                  <a:pt x="313382" y="37101"/>
                  <a:pt x="309328" y="39495"/>
                </a:cubicBezTo>
                <a:cubicBezTo>
                  <a:pt x="305288" y="41889"/>
                  <a:pt x="301693" y="46032"/>
                  <a:pt x="298556" y="51923"/>
                </a:cubicBezTo>
                <a:cubicBezTo>
                  <a:pt x="295612" y="57632"/>
                  <a:pt x="293215" y="65272"/>
                  <a:pt x="291380" y="74847"/>
                </a:cubicBezTo>
                <a:cubicBezTo>
                  <a:pt x="289723" y="84237"/>
                  <a:pt x="288894" y="95929"/>
                  <a:pt x="288894" y="109923"/>
                </a:cubicBezTo>
                <a:cubicBezTo>
                  <a:pt x="288894" y="124101"/>
                  <a:pt x="289723" y="135977"/>
                  <a:pt x="291380" y="145552"/>
                </a:cubicBezTo>
                <a:cubicBezTo>
                  <a:pt x="293215" y="154943"/>
                  <a:pt x="295612" y="162492"/>
                  <a:pt x="298556" y="168200"/>
                </a:cubicBezTo>
                <a:cubicBezTo>
                  <a:pt x="301693" y="173908"/>
                  <a:pt x="305288" y="177958"/>
                  <a:pt x="309328" y="180352"/>
                </a:cubicBezTo>
                <a:cubicBezTo>
                  <a:pt x="313382" y="182746"/>
                  <a:pt x="317717" y="183943"/>
                  <a:pt x="322318" y="183943"/>
                </a:cubicBezTo>
                <a:cubicBezTo>
                  <a:pt x="326920" y="183943"/>
                  <a:pt x="331240" y="182746"/>
                  <a:pt x="335294" y="180352"/>
                </a:cubicBezTo>
                <a:cubicBezTo>
                  <a:pt x="339348" y="177958"/>
                  <a:pt x="342840" y="173908"/>
                  <a:pt x="345785" y="168200"/>
                </a:cubicBezTo>
                <a:cubicBezTo>
                  <a:pt x="348921" y="162492"/>
                  <a:pt x="351318" y="154943"/>
                  <a:pt x="352975" y="145552"/>
                </a:cubicBezTo>
                <a:cubicBezTo>
                  <a:pt x="354810" y="135977"/>
                  <a:pt x="355728" y="124101"/>
                  <a:pt x="355728" y="109923"/>
                </a:cubicBezTo>
                <a:cubicBezTo>
                  <a:pt x="355728" y="95929"/>
                  <a:pt x="354810" y="84237"/>
                  <a:pt x="352975" y="74847"/>
                </a:cubicBezTo>
                <a:cubicBezTo>
                  <a:pt x="351318" y="65272"/>
                  <a:pt x="348921" y="57632"/>
                  <a:pt x="345785" y="51923"/>
                </a:cubicBezTo>
                <a:cubicBezTo>
                  <a:pt x="342840" y="46032"/>
                  <a:pt x="339348" y="41889"/>
                  <a:pt x="335294" y="39495"/>
                </a:cubicBezTo>
                <a:cubicBezTo>
                  <a:pt x="331240" y="37101"/>
                  <a:pt x="326920" y="35904"/>
                  <a:pt x="322318" y="35904"/>
                </a:cubicBezTo>
                <a:close/>
              </a:path>
            </a:pathLst>
          </a:custGeom>
          <a:solidFill>
            <a:srgbClr val="FFFFFF"/>
          </a:solidFill>
          <a:ln w="29566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DD637E6-6768-B907-82B6-C243235CA7C5}"/>
              </a:ext>
            </a:extLst>
          </p:cNvPr>
          <p:cNvSpPr/>
          <p:nvPr/>
        </p:nvSpPr>
        <p:spPr>
          <a:xfrm>
            <a:off x="5899495" y="2375978"/>
            <a:ext cx="386380" cy="237523"/>
          </a:xfrm>
          <a:custGeom>
            <a:avLst/>
            <a:gdLst>
              <a:gd name="connsiteX0" fmla="*/ 71257 w 386380"/>
              <a:gd name="connsiteY0" fmla="*/ 219848 h 237523"/>
              <a:gd name="connsiteX1" fmla="*/ 39209 w 386380"/>
              <a:gd name="connsiteY1" fmla="*/ 211837 h 237523"/>
              <a:gd name="connsiteX2" fmla="*/ 16838 w 386380"/>
              <a:gd name="connsiteY2" fmla="*/ 189743 h 237523"/>
              <a:gd name="connsiteX3" fmla="*/ 4143 w 386380"/>
              <a:gd name="connsiteY3" fmla="*/ 155219 h 237523"/>
              <a:gd name="connsiteX4" fmla="*/ 0 w 386380"/>
              <a:gd name="connsiteY4" fmla="*/ 109923 h 237523"/>
              <a:gd name="connsiteX5" fmla="*/ 1095 w 386380"/>
              <a:gd name="connsiteY5" fmla="*/ 86446 h 237523"/>
              <a:gd name="connsiteX6" fmla="*/ 4971 w 386380"/>
              <a:gd name="connsiteY6" fmla="*/ 61866 h 237523"/>
              <a:gd name="connsiteX7" fmla="*/ 12976 w 386380"/>
              <a:gd name="connsiteY7" fmla="*/ 38666 h 237523"/>
              <a:gd name="connsiteX8" fmla="*/ 25952 w 386380"/>
              <a:gd name="connsiteY8" fmla="*/ 18780 h 237523"/>
              <a:gd name="connsiteX9" fmla="*/ 45009 w 386380"/>
              <a:gd name="connsiteY9" fmla="*/ 5247 h 237523"/>
              <a:gd name="connsiteX10" fmla="*/ 71257 w 386380"/>
              <a:gd name="connsiteY10" fmla="*/ 0 h 237523"/>
              <a:gd name="connsiteX11" fmla="*/ 97209 w 386380"/>
              <a:gd name="connsiteY11" fmla="*/ 5247 h 237523"/>
              <a:gd name="connsiteX12" fmla="*/ 116000 w 386380"/>
              <a:gd name="connsiteY12" fmla="*/ 18780 h 237523"/>
              <a:gd name="connsiteX13" fmla="*/ 128976 w 386380"/>
              <a:gd name="connsiteY13" fmla="*/ 38666 h 237523"/>
              <a:gd name="connsiteX14" fmla="*/ 136714 w 386380"/>
              <a:gd name="connsiteY14" fmla="*/ 62143 h 237523"/>
              <a:gd name="connsiteX15" fmla="*/ 140857 w 386380"/>
              <a:gd name="connsiteY15" fmla="*/ 86723 h 237523"/>
              <a:gd name="connsiteX16" fmla="*/ 141952 w 386380"/>
              <a:gd name="connsiteY16" fmla="*/ 109923 h 237523"/>
              <a:gd name="connsiteX17" fmla="*/ 137809 w 386380"/>
              <a:gd name="connsiteY17" fmla="*/ 154943 h 237523"/>
              <a:gd name="connsiteX18" fmla="*/ 124833 w 386380"/>
              <a:gd name="connsiteY18" fmla="*/ 189743 h 237523"/>
              <a:gd name="connsiteX19" fmla="*/ 103009 w 386380"/>
              <a:gd name="connsiteY19" fmla="*/ 211837 h 237523"/>
              <a:gd name="connsiteX20" fmla="*/ 71257 w 386380"/>
              <a:gd name="connsiteY20" fmla="*/ 219848 h 237523"/>
              <a:gd name="connsiteX21" fmla="*/ 71257 w 386380"/>
              <a:gd name="connsiteY21" fmla="*/ 35904 h 237523"/>
              <a:gd name="connsiteX22" fmla="*/ 58266 w 386380"/>
              <a:gd name="connsiteY22" fmla="*/ 39495 h 237523"/>
              <a:gd name="connsiteX23" fmla="*/ 47495 w 386380"/>
              <a:gd name="connsiteY23" fmla="*/ 51923 h 237523"/>
              <a:gd name="connsiteX24" fmla="*/ 40319 w 386380"/>
              <a:gd name="connsiteY24" fmla="*/ 74847 h 237523"/>
              <a:gd name="connsiteX25" fmla="*/ 37833 w 386380"/>
              <a:gd name="connsiteY25" fmla="*/ 109923 h 237523"/>
              <a:gd name="connsiteX26" fmla="*/ 40319 w 386380"/>
              <a:gd name="connsiteY26" fmla="*/ 145552 h 237523"/>
              <a:gd name="connsiteX27" fmla="*/ 47495 w 386380"/>
              <a:gd name="connsiteY27" fmla="*/ 168200 h 237523"/>
              <a:gd name="connsiteX28" fmla="*/ 58266 w 386380"/>
              <a:gd name="connsiteY28" fmla="*/ 180352 h 237523"/>
              <a:gd name="connsiteX29" fmla="*/ 71257 w 386380"/>
              <a:gd name="connsiteY29" fmla="*/ 183943 h 237523"/>
              <a:gd name="connsiteX30" fmla="*/ 84233 w 386380"/>
              <a:gd name="connsiteY30" fmla="*/ 180352 h 237523"/>
              <a:gd name="connsiteX31" fmla="*/ 94723 w 386380"/>
              <a:gd name="connsiteY31" fmla="*/ 168200 h 237523"/>
              <a:gd name="connsiteX32" fmla="*/ 101914 w 386380"/>
              <a:gd name="connsiteY32" fmla="*/ 145552 h 237523"/>
              <a:gd name="connsiteX33" fmla="*/ 104666 w 386380"/>
              <a:gd name="connsiteY33" fmla="*/ 109923 h 237523"/>
              <a:gd name="connsiteX34" fmla="*/ 101914 w 386380"/>
              <a:gd name="connsiteY34" fmla="*/ 74847 h 237523"/>
              <a:gd name="connsiteX35" fmla="*/ 94723 w 386380"/>
              <a:gd name="connsiteY35" fmla="*/ 51923 h 237523"/>
              <a:gd name="connsiteX36" fmla="*/ 84233 w 386380"/>
              <a:gd name="connsiteY36" fmla="*/ 39495 h 237523"/>
              <a:gd name="connsiteX37" fmla="*/ 71257 w 386380"/>
              <a:gd name="connsiteY37" fmla="*/ 35904 h 237523"/>
              <a:gd name="connsiteX38" fmla="*/ 194980 w 386380"/>
              <a:gd name="connsiteY38" fmla="*/ 237523 h 237523"/>
              <a:gd name="connsiteX39" fmla="*/ 177314 w 386380"/>
              <a:gd name="connsiteY39" fmla="*/ 230343 h 237523"/>
              <a:gd name="connsiteX40" fmla="*/ 170123 w 386380"/>
              <a:gd name="connsiteY40" fmla="*/ 212666 h 237523"/>
              <a:gd name="connsiteX41" fmla="*/ 177314 w 386380"/>
              <a:gd name="connsiteY41" fmla="*/ 194991 h 237523"/>
              <a:gd name="connsiteX42" fmla="*/ 194980 w 386380"/>
              <a:gd name="connsiteY42" fmla="*/ 187809 h 237523"/>
              <a:gd name="connsiteX43" fmla="*/ 212661 w 386380"/>
              <a:gd name="connsiteY43" fmla="*/ 194991 h 237523"/>
              <a:gd name="connsiteX44" fmla="*/ 219837 w 386380"/>
              <a:gd name="connsiteY44" fmla="*/ 212666 h 237523"/>
              <a:gd name="connsiteX45" fmla="*/ 212661 w 386380"/>
              <a:gd name="connsiteY45" fmla="*/ 230343 h 237523"/>
              <a:gd name="connsiteX46" fmla="*/ 194980 w 386380"/>
              <a:gd name="connsiteY46" fmla="*/ 237523 h 237523"/>
              <a:gd name="connsiteX47" fmla="*/ 364571 w 386380"/>
              <a:gd name="connsiteY47" fmla="*/ 200237 h 237523"/>
              <a:gd name="connsiteX48" fmla="*/ 339980 w 386380"/>
              <a:gd name="connsiteY48" fmla="*/ 214048 h 237523"/>
              <a:gd name="connsiteX49" fmla="*/ 309885 w 386380"/>
              <a:gd name="connsiteY49" fmla="*/ 218466 h 237523"/>
              <a:gd name="connsiteX50" fmla="*/ 298552 w 386380"/>
              <a:gd name="connsiteY50" fmla="*/ 217637 h 237523"/>
              <a:gd name="connsiteX51" fmla="*/ 286123 w 386380"/>
              <a:gd name="connsiteY51" fmla="*/ 215705 h 237523"/>
              <a:gd name="connsiteX52" fmla="*/ 274257 w 386380"/>
              <a:gd name="connsiteY52" fmla="*/ 212943 h 237523"/>
              <a:gd name="connsiteX53" fmla="*/ 264861 w 386380"/>
              <a:gd name="connsiteY53" fmla="*/ 209352 h 237523"/>
              <a:gd name="connsiteX54" fmla="*/ 261828 w 386380"/>
              <a:gd name="connsiteY54" fmla="*/ 207419 h 237523"/>
              <a:gd name="connsiteX55" fmla="*/ 261266 w 386380"/>
              <a:gd name="connsiteY55" fmla="*/ 203552 h 237523"/>
              <a:gd name="connsiteX56" fmla="*/ 261266 w 386380"/>
              <a:gd name="connsiteY56" fmla="*/ 177591 h 237523"/>
              <a:gd name="connsiteX57" fmla="*/ 262376 w 386380"/>
              <a:gd name="connsiteY57" fmla="*/ 173448 h 237523"/>
              <a:gd name="connsiteX58" fmla="*/ 266519 w 386380"/>
              <a:gd name="connsiteY58" fmla="*/ 173723 h 237523"/>
              <a:gd name="connsiteX59" fmla="*/ 276180 w 386380"/>
              <a:gd name="connsiteY59" fmla="*/ 177037 h 237523"/>
              <a:gd name="connsiteX60" fmla="*/ 287780 w 386380"/>
              <a:gd name="connsiteY60" fmla="*/ 179800 h 237523"/>
              <a:gd name="connsiteX61" fmla="*/ 300209 w 386380"/>
              <a:gd name="connsiteY61" fmla="*/ 182009 h 237523"/>
              <a:gd name="connsiteX62" fmla="*/ 312090 w 386380"/>
              <a:gd name="connsiteY62" fmla="*/ 182837 h 237523"/>
              <a:gd name="connsiteX63" fmla="*/ 338604 w 386380"/>
              <a:gd name="connsiteY63" fmla="*/ 173171 h 237523"/>
              <a:gd name="connsiteX64" fmla="*/ 349094 w 386380"/>
              <a:gd name="connsiteY64" fmla="*/ 146934 h 237523"/>
              <a:gd name="connsiteX65" fmla="*/ 340542 w 386380"/>
              <a:gd name="connsiteY65" fmla="*/ 121523 h 237523"/>
              <a:gd name="connsiteX66" fmla="*/ 312090 w 386380"/>
              <a:gd name="connsiteY66" fmla="*/ 111580 h 237523"/>
              <a:gd name="connsiteX67" fmla="*/ 294143 w 386380"/>
              <a:gd name="connsiteY67" fmla="*/ 113514 h 237523"/>
              <a:gd name="connsiteX68" fmla="*/ 276180 w 386380"/>
              <a:gd name="connsiteY68" fmla="*/ 118209 h 237523"/>
              <a:gd name="connsiteX69" fmla="*/ 271209 w 386380"/>
              <a:gd name="connsiteY69" fmla="*/ 120143 h 237523"/>
              <a:gd name="connsiteX70" fmla="*/ 266800 w 386380"/>
              <a:gd name="connsiteY70" fmla="*/ 120419 h 237523"/>
              <a:gd name="connsiteX71" fmla="*/ 263752 w 386380"/>
              <a:gd name="connsiteY71" fmla="*/ 117934 h 237523"/>
              <a:gd name="connsiteX72" fmla="*/ 262657 w 386380"/>
              <a:gd name="connsiteY72" fmla="*/ 111305 h 237523"/>
              <a:gd name="connsiteX73" fmla="*/ 264033 w 386380"/>
              <a:gd name="connsiteY73" fmla="*/ 8838 h 237523"/>
              <a:gd name="connsiteX74" fmla="*/ 265690 w 386380"/>
              <a:gd name="connsiteY74" fmla="*/ 3589 h 237523"/>
              <a:gd name="connsiteX75" fmla="*/ 272037 w 386380"/>
              <a:gd name="connsiteY75" fmla="*/ 2486 h 237523"/>
              <a:gd name="connsiteX76" fmla="*/ 372295 w 386380"/>
              <a:gd name="connsiteY76" fmla="*/ 2486 h 237523"/>
              <a:gd name="connsiteX77" fmla="*/ 376437 w 386380"/>
              <a:gd name="connsiteY77" fmla="*/ 3866 h 237523"/>
              <a:gd name="connsiteX78" fmla="*/ 377547 w 386380"/>
              <a:gd name="connsiteY78" fmla="*/ 8009 h 237523"/>
              <a:gd name="connsiteX79" fmla="*/ 377547 w 386380"/>
              <a:gd name="connsiteY79" fmla="*/ 30932 h 237523"/>
              <a:gd name="connsiteX80" fmla="*/ 376718 w 386380"/>
              <a:gd name="connsiteY80" fmla="*/ 35352 h 237523"/>
              <a:gd name="connsiteX81" fmla="*/ 372295 w 386380"/>
              <a:gd name="connsiteY81" fmla="*/ 36732 h 237523"/>
              <a:gd name="connsiteX82" fmla="*/ 300490 w 386380"/>
              <a:gd name="connsiteY82" fmla="*/ 36732 h 237523"/>
              <a:gd name="connsiteX83" fmla="*/ 299380 w 386380"/>
              <a:gd name="connsiteY83" fmla="*/ 81752 h 237523"/>
              <a:gd name="connsiteX84" fmla="*/ 309057 w 386380"/>
              <a:gd name="connsiteY84" fmla="*/ 80371 h 237523"/>
              <a:gd name="connsiteX85" fmla="*/ 319000 w 386380"/>
              <a:gd name="connsiteY85" fmla="*/ 79818 h 237523"/>
              <a:gd name="connsiteX86" fmla="*/ 345233 w 386380"/>
              <a:gd name="connsiteY86" fmla="*/ 84237 h 237523"/>
              <a:gd name="connsiteX87" fmla="*/ 366776 w 386380"/>
              <a:gd name="connsiteY87" fmla="*/ 96666 h 237523"/>
              <a:gd name="connsiteX88" fmla="*/ 381142 w 386380"/>
              <a:gd name="connsiteY88" fmla="*/ 116828 h 237523"/>
              <a:gd name="connsiteX89" fmla="*/ 386380 w 386380"/>
              <a:gd name="connsiteY89" fmla="*/ 144171 h 237523"/>
              <a:gd name="connsiteX90" fmla="*/ 364571 w 386380"/>
              <a:gd name="connsiteY90" fmla="*/ 200237 h 23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86380" h="237523">
                <a:moveTo>
                  <a:pt x="71257" y="219848"/>
                </a:moveTo>
                <a:cubicBezTo>
                  <a:pt x="58917" y="219848"/>
                  <a:pt x="48235" y="217177"/>
                  <a:pt x="39209" y="211837"/>
                </a:cubicBezTo>
                <a:cubicBezTo>
                  <a:pt x="30198" y="206682"/>
                  <a:pt x="22741" y="199317"/>
                  <a:pt x="16838" y="189743"/>
                </a:cubicBezTo>
                <a:cubicBezTo>
                  <a:pt x="11141" y="180168"/>
                  <a:pt x="6895" y="168660"/>
                  <a:pt x="4143" y="155219"/>
                </a:cubicBezTo>
                <a:cubicBezTo>
                  <a:pt x="1376" y="141594"/>
                  <a:pt x="0" y="126495"/>
                  <a:pt x="0" y="109923"/>
                </a:cubicBezTo>
                <a:cubicBezTo>
                  <a:pt x="0" y="102558"/>
                  <a:pt x="370" y="94732"/>
                  <a:pt x="1095" y="86446"/>
                </a:cubicBezTo>
                <a:cubicBezTo>
                  <a:pt x="1835" y="78161"/>
                  <a:pt x="3122" y="69968"/>
                  <a:pt x="4971" y="61866"/>
                </a:cubicBezTo>
                <a:cubicBezTo>
                  <a:pt x="6999" y="53765"/>
                  <a:pt x="9662" y="46032"/>
                  <a:pt x="12976" y="38666"/>
                </a:cubicBezTo>
                <a:cubicBezTo>
                  <a:pt x="16468" y="31117"/>
                  <a:pt x="20803" y="24489"/>
                  <a:pt x="25952" y="18780"/>
                </a:cubicBezTo>
                <a:cubicBezTo>
                  <a:pt x="31293" y="13072"/>
                  <a:pt x="37656" y="8561"/>
                  <a:pt x="45009" y="5247"/>
                </a:cubicBezTo>
                <a:cubicBezTo>
                  <a:pt x="52570" y="1749"/>
                  <a:pt x="61314" y="0"/>
                  <a:pt x="71257" y="0"/>
                </a:cubicBezTo>
                <a:cubicBezTo>
                  <a:pt x="81200" y="0"/>
                  <a:pt x="89856" y="1749"/>
                  <a:pt x="97209" y="5247"/>
                </a:cubicBezTo>
                <a:cubicBezTo>
                  <a:pt x="104578" y="8561"/>
                  <a:pt x="110836" y="13072"/>
                  <a:pt x="116000" y="18780"/>
                </a:cubicBezTo>
                <a:cubicBezTo>
                  <a:pt x="121341" y="24489"/>
                  <a:pt x="125662" y="31117"/>
                  <a:pt x="128976" y="38666"/>
                </a:cubicBezTo>
                <a:cubicBezTo>
                  <a:pt x="132290" y="46032"/>
                  <a:pt x="134865" y="53857"/>
                  <a:pt x="136714" y="62143"/>
                </a:cubicBezTo>
                <a:cubicBezTo>
                  <a:pt x="138741" y="70244"/>
                  <a:pt x="140117" y="78438"/>
                  <a:pt x="140857" y="86723"/>
                </a:cubicBezTo>
                <a:cubicBezTo>
                  <a:pt x="141582" y="95009"/>
                  <a:pt x="141952" y="102743"/>
                  <a:pt x="141952" y="109923"/>
                </a:cubicBezTo>
                <a:cubicBezTo>
                  <a:pt x="141952" y="126495"/>
                  <a:pt x="140576" y="141501"/>
                  <a:pt x="137809" y="154943"/>
                </a:cubicBezTo>
                <a:cubicBezTo>
                  <a:pt x="135057" y="168383"/>
                  <a:pt x="130722" y="179983"/>
                  <a:pt x="124833" y="189743"/>
                </a:cubicBezTo>
                <a:cubicBezTo>
                  <a:pt x="119122" y="199317"/>
                  <a:pt x="111857" y="206682"/>
                  <a:pt x="103009" y="211837"/>
                </a:cubicBezTo>
                <a:cubicBezTo>
                  <a:pt x="94176" y="217177"/>
                  <a:pt x="83582" y="219848"/>
                  <a:pt x="71257" y="219848"/>
                </a:cubicBezTo>
                <a:close/>
                <a:moveTo>
                  <a:pt x="71257" y="35904"/>
                </a:moveTo>
                <a:cubicBezTo>
                  <a:pt x="66656" y="35904"/>
                  <a:pt x="62320" y="37101"/>
                  <a:pt x="58266" y="39495"/>
                </a:cubicBezTo>
                <a:cubicBezTo>
                  <a:pt x="54227" y="41889"/>
                  <a:pt x="50632" y="46032"/>
                  <a:pt x="47495" y="51923"/>
                </a:cubicBezTo>
                <a:cubicBezTo>
                  <a:pt x="44550" y="57632"/>
                  <a:pt x="42154" y="65272"/>
                  <a:pt x="40319" y="74847"/>
                </a:cubicBezTo>
                <a:cubicBezTo>
                  <a:pt x="38662" y="84237"/>
                  <a:pt x="37833" y="95929"/>
                  <a:pt x="37833" y="109923"/>
                </a:cubicBezTo>
                <a:cubicBezTo>
                  <a:pt x="37833" y="124101"/>
                  <a:pt x="38662" y="135977"/>
                  <a:pt x="40319" y="145552"/>
                </a:cubicBezTo>
                <a:cubicBezTo>
                  <a:pt x="42154" y="154943"/>
                  <a:pt x="44550" y="162492"/>
                  <a:pt x="47495" y="168200"/>
                </a:cubicBezTo>
                <a:cubicBezTo>
                  <a:pt x="50632" y="173908"/>
                  <a:pt x="54227" y="177958"/>
                  <a:pt x="58266" y="180352"/>
                </a:cubicBezTo>
                <a:cubicBezTo>
                  <a:pt x="62320" y="182746"/>
                  <a:pt x="66656" y="183943"/>
                  <a:pt x="71257" y="183943"/>
                </a:cubicBezTo>
                <a:cubicBezTo>
                  <a:pt x="75859" y="183943"/>
                  <a:pt x="80179" y="182746"/>
                  <a:pt x="84233" y="180352"/>
                </a:cubicBezTo>
                <a:cubicBezTo>
                  <a:pt x="88287" y="177958"/>
                  <a:pt x="91779" y="173908"/>
                  <a:pt x="94723" y="168200"/>
                </a:cubicBezTo>
                <a:cubicBezTo>
                  <a:pt x="97860" y="162492"/>
                  <a:pt x="100257" y="154943"/>
                  <a:pt x="101914" y="145552"/>
                </a:cubicBezTo>
                <a:cubicBezTo>
                  <a:pt x="103749" y="135977"/>
                  <a:pt x="104666" y="124101"/>
                  <a:pt x="104666" y="109923"/>
                </a:cubicBezTo>
                <a:cubicBezTo>
                  <a:pt x="104666" y="95929"/>
                  <a:pt x="103749" y="84237"/>
                  <a:pt x="101914" y="74847"/>
                </a:cubicBezTo>
                <a:cubicBezTo>
                  <a:pt x="100257" y="65272"/>
                  <a:pt x="97860" y="57632"/>
                  <a:pt x="94723" y="51923"/>
                </a:cubicBezTo>
                <a:cubicBezTo>
                  <a:pt x="91779" y="46032"/>
                  <a:pt x="88287" y="41889"/>
                  <a:pt x="84233" y="39495"/>
                </a:cubicBezTo>
                <a:cubicBezTo>
                  <a:pt x="80179" y="37101"/>
                  <a:pt x="75859" y="35904"/>
                  <a:pt x="71257" y="35904"/>
                </a:cubicBezTo>
                <a:close/>
                <a:moveTo>
                  <a:pt x="194980" y="237523"/>
                </a:moveTo>
                <a:cubicBezTo>
                  <a:pt x="187982" y="237523"/>
                  <a:pt x="182093" y="235130"/>
                  <a:pt x="177314" y="230343"/>
                </a:cubicBezTo>
                <a:cubicBezTo>
                  <a:pt x="172520" y="225555"/>
                  <a:pt x="170123" y="219663"/>
                  <a:pt x="170123" y="212666"/>
                </a:cubicBezTo>
                <a:cubicBezTo>
                  <a:pt x="170123" y="205669"/>
                  <a:pt x="172520" y="199777"/>
                  <a:pt x="177314" y="194991"/>
                </a:cubicBezTo>
                <a:cubicBezTo>
                  <a:pt x="182093" y="190203"/>
                  <a:pt x="187982" y="187809"/>
                  <a:pt x="194980" y="187809"/>
                </a:cubicBezTo>
                <a:cubicBezTo>
                  <a:pt x="201979" y="187809"/>
                  <a:pt x="207868" y="190203"/>
                  <a:pt x="212661" y="194991"/>
                </a:cubicBezTo>
                <a:cubicBezTo>
                  <a:pt x="217455" y="199777"/>
                  <a:pt x="219837" y="205669"/>
                  <a:pt x="219837" y="212666"/>
                </a:cubicBezTo>
                <a:cubicBezTo>
                  <a:pt x="219837" y="219663"/>
                  <a:pt x="217455" y="225555"/>
                  <a:pt x="212661" y="230343"/>
                </a:cubicBezTo>
                <a:cubicBezTo>
                  <a:pt x="207868" y="235130"/>
                  <a:pt x="201979" y="237523"/>
                  <a:pt x="194980" y="237523"/>
                </a:cubicBezTo>
                <a:close/>
                <a:moveTo>
                  <a:pt x="364571" y="200237"/>
                </a:moveTo>
                <a:cubicBezTo>
                  <a:pt x="357750" y="206498"/>
                  <a:pt x="349553" y="211102"/>
                  <a:pt x="339980" y="214048"/>
                </a:cubicBezTo>
                <a:cubicBezTo>
                  <a:pt x="330407" y="216994"/>
                  <a:pt x="320376" y="218466"/>
                  <a:pt x="309885" y="218466"/>
                </a:cubicBezTo>
                <a:cubicBezTo>
                  <a:pt x="306571" y="218466"/>
                  <a:pt x="302798" y="218191"/>
                  <a:pt x="298552" y="217637"/>
                </a:cubicBezTo>
                <a:cubicBezTo>
                  <a:pt x="294512" y="217269"/>
                  <a:pt x="290370" y="216625"/>
                  <a:pt x="286123" y="215705"/>
                </a:cubicBezTo>
                <a:cubicBezTo>
                  <a:pt x="282084" y="214968"/>
                  <a:pt x="278119" y="214048"/>
                  <a:pt x="274257" y="212943"/>
                </a:cubicBezTo>
                <a:cubicBezTo>
                  <a:pt x="270573" y="211837"/>
                  <a:pt x="267436" y="210640"/>
                  <a:pt x="264861" y="209352"/>
                </a:cubicBezTo>
                <a:cubicBezTo>
                  <a:pt x="263382" y="208615"/>
                  <a:pt x="262376" y="207971"/>
                  <a:pt x="261828" y="207419"/>
                </a:cubicBezTo>
                <a:cubicBezTo>
                  <a:pt x="261458" y="206866"/>
                  <a:pt x="261266" y="205577"/>
                  <a:pt x="261266" y="203552"/>
                </a:cubicBezTo>
                <a:lnTo>
                  <a:pt x="261266" y="177591"/>
                </a:lnTo>
                <a:cubicBezTo>
                  <a:pt x="261266" y="175380"/>
                  <a:pt x="261636" y="174000"/>
                  <a:pt x="262376" y="173448"/>
                </a:cubicBezTo>
                <a:cubicBezTo>
                  <a:pt x="263293" y="172895"/>
                  <a:pt x="264684" y="172986"/>
                  <a:pt x="266519" y="173723"/>
                </a:cubicBezTo>
                <a:cubicBezTo>
                  <a:pt x="269286" y="174828"/>
                  <a:pt x="272511" y="175934"/>
                  <a:pt x="276180" y="177037"/>
                </a:cubicBezTo>
                <a:cubicBezTo>
                  <a:pt x="279865" y="177958"/>
                  <a:pt x="283741" y="178879"/>
                  <a:pt x="287780" y="179800"/>
                </a:cubicBezTo>
                <a:cubicBezTo>
                  <a:pt x="291834" y="180720"/>
                  <a:pt x="295977" y="181457"/>
                  <a:pt x="300209" y="182009"/>
                </a:cubicBezTo>
                <a:cubicBezTo>
                  <a:pt x="304455" y="182562"/>
                  <a:pt x="308406" y="182837"/>
                  <a:pt x="312090" y="182837"/>
                </a:cubicBezTo>
                <a:cubicBezTo>
                  <a:pt x="322950" y="182837"/>
                  <a:pt x="331798" y="179615"/>
                  <a:pt x="338604" y="173171"/>
                </a:cubicBezTo>
                <a:cubicBezTo>
                  <a:pt x="345603" y="166726"/>
                  <a:pt x="349094" y="157980"/>
                  <a:pt x="349094" y="146934"/>
                </a:cubicBezTo>
                <a:cubicBezTo>
                  <a:pt x="349094" y="136622"/>
                  <a:pt x="346254" y="128152"/>
                  <a:pt x="340542" y="121523"/>
                </a:cubicBezTo>
                <a:cubicBezTo>
                  <a:pt x="335009" y="114895"/>
                  <a:pt x="325540" y="111580"/>
                  <a:pt x="312090" y="111580"/>
                </a:cubicBezTo>
                <a:cubicBezTo>
                  <a:pt x="306748" y="111580"/>
                  <a:pt x="300771" y="112225"/>
                  <a:pt x="294143" y="113514"/>
                </a:cubicBezTo>
                <a:cubicBezTo>
                  <a:pt x="287691" y="114619"/>
                  <a:pt x="281714" y="116183"/>
                  <a:pt x="276180" y="118209"/>
                </a:cubicBezTo>
                <a:cubicBezTo>
                  <a:pt x="274523" y="118946"/>
                  <a:pt x="272866" y="119591"/>
                  <a:pt x="271209" y="120143"/>
                </a:cubicBezTo>
                <a:cubicBezTo>
                  <a:pt x="269552" y="120511"/>
                  <a:pt x="268087" y="120603"/>
                  <a:pt x="266800" y="120419"/>
                </a:cubicBezTo>
                <a:cubicBezTo>
                  <a:pt x="265513" y="120051"/>
                  <a:pt x="264492" y="119222"/>
                  <a:pt x="263752" y="117934"/>
                </a:cubicBezTo>
                <a:cubicBezTo>
                  <a:pt x="263027" y="116460"/>
                  <a:pt x="262657" y="114251"/>
                  <a:pt x="262657" y="111305"/>
                </a:cubicBezTo>
                <a:lnTo>
                  <a:pt x="264033" y="8838"/>
                </a:lnTo>
                <a:cubicBezTo>
                  <a:pt x="264033" y="6075"/>
                  <a:pt x="264580" y="4326"/>
                  <a:pt x="265690" y="3589"/>
                </a:cubicBezTo>
                <a:cubicBezTo>
                  <a:pt x="266800" y="2854"/>
                  <a:pt x="268916" y="2486"/>
                  <a:pt x="272037" y="2486"/>
                </a:cubicBezTo>
                <a:lnTo>
                  <a:pt x="372295" y="2486"/>
                </a:lnTo>
                <a:cubicBezTo>
                  <a:pt x="374514" y="2486"/>
                  <a:pt x="375890" y="2946"/>
                  <a:pt x="376437" y="3866"/>
                </a:cubicBezTo>
                <a:cubicBezTo>
                  <a:pt x="377177" y="4603"/>
                  <a:pt x="377547" y="5983"/>
                  <a:pt x="377547" y="8009"/>
                </a:cubicBezTo>
                <a:lnTo>
                  <a:pt x="377547" y="30932"/>
                </a:lnTo>
                <a:cubicBezTo>
                  <a:pt x="377547" y="32958"/>
                  <a:pt x="377266" y="34432"/>
                  <a:pt x="376718" y="35352"/>
                </a:cubicBezTo>
                <a:cubicBezTo>
                  <a:pt x="376171" y="36272"/>
                  <a:pt x="374691" y="36732"/>
                  <a:pt x="372295" y="36732"/>
                </a:cubicBezTo>
                <a:lnTo>
                  <a:pt x="300490" y="36732"/>
                </a:lnTo>
                <a:lnTo>
                  <a:pt x="299380" y="81752"/>
                </a:lnTo>
                <a:cubicBezTo>
                  <a:pt x="302517" y="81015"/>
                  <a:pt x="305742" y="80555"/>
                  <a:pt x="309057" y="80371"/>
                </a:cubicBezTo>
                <a:cubicBezTo>
                  <a:pt x="312548" y="80003"/>
                  <a:pt x="315863" y="79818"/>
                  <a:pt x="319000" y="79818"/>
                </a:cubicBezTo>
                <a:cubicBezTo>
                  <a:pt x="328380" y="79818"/>
                  <a:pt x="337125" y="81292"/>
                  <a:pt x="345233" y="84237"/>
                </a:cubicBezTo>
                <a:cubicBezTo>
                  <a:pt x="353518" y="87000"/>
                  <a:pt x="360694" y="91143"/>
                  <a:pt x="366776" y="96666"/>
                </a:cubicBezTo>
                <a:cubicBezTo>
                  <a:pt x="372857" y="102006"/>
                  <a:pt x="377636" y="108726"/>
                  <a:pt x="381142" y="116828"/>
                </a:cubicBezTo>
                <a:cubicBezTo>
                  <a:pt x="384634" y="124746"/>
                  <a:pt x="386380" y="133860"/>
                  <a:pt x="386380" y="144171"/>
                </a:cubicBezTo>
                <a:cubicBezTo>
                  <a:pt x="386380" y="167740"/>
                  <a:pt x="379116" y="186428"/>
                  <a:pt x="364571" y="200237"/>
                </a:cubicBezTo>
                <a:close/>
              </a:path>
            </a:pathLst>
          </a:custGeom>
          <a:solidFill>
            <a:srgbClr val="FFFFFF"/>
          </a:solidFill>
          <a:ln w="29566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8449FC8-E347-3C58-88DF-B76104C64711}"/>
              </a:ext>
            </a:extLst>
          </p:cNvPr>
          <p:cNvSpPr/>
          <p:nvPr/>
        </p:nvSpPr>
        <p:spPr>
          <a:xfrm>
            <a:off x="8167138" y="2375978"/>
            <a:ext cx="379890" cy="237523"/>
          </a:xfrm>
          <a:custGeom>
            <a:avLst/>
            <a:gdLst>
              <a:gd name="connsiteX0" fmla="*/ 46539 w 379890"/>
              <a:gd name="connsiteY0" fmla="*/ 216809 h 237523"/>
              <a:gd name="connsiteX1" fmla="*/ 42396 w 379890"/>
              <a:gd name="connsiteY1" fmla="*/ 215428 h 237523"/>
              <a:gd name="connsiteX2" fmla="*/ 41286 w 379890"/>
              <a:gd name="connsiteY2" fmla="*/ 211009 h 237523"/>
              <a:gd name="connsiteX3" fmla="*/ 41286 w 379890"/>
              <a:gd name="connsiteY3" fmla="*/ 53580 h 237523"/>
              <a:gd name="connsiteX4" fmla="*/ 24434 w 379890"/>
              <a:gd name="connsiteY4" fmla="*/ 69600 h 237523"/>
              <a:gd name="connsiteX5" fmla="*/ 17539 w 379890"/>
              <a:gd name="connsiteY5" fmla="*/ 70428 h 237523"/>
              <a:gd name="connsiteX6" fmla="*/ 1234 w 379890"/>
              <a:gd name="connsiteY6" fmla="*/ 51923 h 237523"/>
              <a:gd name="connsiteX7" fmla="*/ 139 w 379890"/>
              <a:gd name="connsiteY7" fmla="*/ 48609 h 237523"/>
              <a:gd name="connsiteX8" fmla="*/ 3453 w 379890"/>
              <a:gd name="connsiteY8" fmla="*/ 44743 h 237523"/>
              <a:gd name="connsiteX9" fmla="*/ 45977 w 379890"/>
              <a:gd name="connsiteY9" fmla="*/ 4971 h 237523"/>
              <a:gd name="connsiteX10" fmla="*/ 52605 w 379890"/>
              <a:gd name="connsiteY10" fmla="*/ 2486 h 237523"/>
              <a:gd name="connsiteX11" fmla="*/ 70834 w 379890"/>
              <a:gd name="connsiteY11" fmla="*/ 2486 h 237523"/>
              <a:gd name="connsiteX12" fmla="*/ 78025 w 379890"/>
              <a:gd name="connsiteY12" fmla="*/ 3866 h 237523"/>
              <a:gd name="connsiteX13" fmla="*/ 79120 w 379890"/>
              <a:gd name="connsiteY13" fmla="*/ 12152 h 237523"/>
              <a:gd name="connsiteX14" fmla="*/ 79120 w 379890"/>
              <a:gd name="connsiteY14" fmla="*/ 211009 h 237523"/>
              <a:gd name="connsiteX15" fmla="*/ 78025 w 379890"/>
              <a:gd name="connsiteY15" fmla="*/ 215428 h 237523"/>
              <a:gd name="connsiteX16" fmla="*/ 73882 w 379890"/>
              <a:gd name="connsiteY16" fmla="*/ 216809 h 237523"/>
              <a:gd name="connsiteX17" fmla="*/ 181862 w 379890"/>
              <a:gd name="connsiteY17" fmla="*/ 237523 h 237523"/>
              <a:gd name="connsiteX18" fmla="*/ 164196 w 379890"/>
              <a:gd name="connsiteY18" fmla="*/ 230343 h 237523"/>
              <a:gd name="connsiteX19" fmla="*/ 157005 w 379890"/>
              <a:gd name="connsiteY19" fmla="*/ 212666 h 237523"/>
              <a:gd name="connsiteX20" fmla="*/ 164196 w 379890"/>
              <a:gd name="connsiteY20" fmla="*/ 194991 h 237523"/>
              <a:gd name="connsiteX21" fmla="*/ 181862 w 379890"/>
              <a:gd name="connsiteY21" fmla="*/ 187809 h 237523"/>
              <a:gd name="connsiteX22" fmla="*/ 199544 w 379890"/>
              <a:gd name="connsiteY22" fmla="*/ 194991 h 237523"/>
              <a:gd name="connsiteX23" fmla="*/ 206719 w 379890"/>
              <a:gd name="connsiteY23" fmla="*/ 212666 h 237523"/>
              <a:gd name="connsiteX24" fmla="*/ 199544 w 379890"/>
              <a:gd name="connsiteY24" fmla="*/ 230343 h 237523"/>
              <a:gd name="connsiteX25" fmla="*/ 181862 w 379890"/>
              <a:gd name="connsiteY25" fmla="*/ 237523 h 237523"/>
              <a:gd name="connsiteX26" fmla="*/ 309196 w 379890"/>
              <a:gd name="connsiteY26" fmla="*/ 219848 h 237523"/>
              <a:gd name="connsiteX27" fmla="*/ 277148 w 379890"/>
              <a:gd name="connsiteY27" fmla="*/ 211837 h 237523"/>
              <a:gd name="connsiteX28" fmla="*/ 254777 w 379890"/>
              <a:gd name="connsiteY28" fmla="*/ 189743 h 237523"/>
              <a:gd name="connsiteX29" fmla="*/ 242082 w 379890"/>
              <a:gd name="connsiteY29" fmla="*/ 155219 h 237523"/>
              <a:gd name="connsiteX30" fmla="*/ 237939 w 379890"/>
              <a:gd name="connsiteY30" fmla="*/ 109923 h 237523"/>
              <a:gd name="connsiteX31" fmla="*/ 239033 w 379890"/>
              <a:gd name="connsiteY31" fmla="*/ 86446 h 237523"/>
              <a:gd name="connsiteX32" fmla="*/ 242910 w 379890"/>
              <a:gd name="connsiteY32" fmla="*/ 61866 h 237523"/>
              <a:gd name="connsiteX33" fmla="*/ 250915 w 379890"/>
              <a:gd name="connsiteY33" fmla="*/ 38666 h 237523"/>
              <a:gd name="connsiteX34" fmla="*/ 263891 w 379890"/>
              <a:gd name="connsiteY34" fmla="*/ 18780 h 237523"/>
              <a:gd name="connsiteX35" fmla="*/ 282948 w 379890"/>
              <a:gd name="connsiteY35" fmla="*/ 5247 h 237523"/>
              <a:gd name="connsiteX36" fmla="*/ 309196 w 379890"/>
              <a:gd name="connsiteY36" fmla="*/ 0 h 237523"/>
              <a:gd name="connsiteX37" fmla="*/ 335148 w 379890"/>
              <a:gd name="connsiteY37" fmla="*/ 5247 h 237523"/>
              <a:gd name="connsiteX38" fmla="*/ 353939 w 379890"/>
              <a:gd name="connsiteY38" fmla="*/ 18780 h 237523"/>
              <a:gd name="connsiteX39" fmla="*/ 366914 w 379890"/>
              <a:gd name="connsiteY39" fmla="*/ 38666 h 237523"/>
              <a:gd name="connsiteX40" fmla="*/ 374653 w 379890"/>
              <a:gd name="connsiteY40" fmla="*/ 62143 h 237523"/>
              <a:gd name="connsiteX41" fmla="*/ 378796 w 379890"/>
              <a:gd name="connsiteY41" fmla="*/ 86723 h 237523"/>
              <a:gd name="connsiteX42" fmla="*/ 379891 w 379890"/>
              <a:gd name="connsiteY42" fmla="*/ 109923 h 237523"/>
              <a:gd name="connsiteX43" fmla="*/ 375748 w 379890"/>
              <a:gd name="connsiteY43" fmla="*/ 154943 h 237523"/>
              <a:gd name="connsiteX44" fmla="*/ 362772 w 379890"/>
              <a:gd name="connsiteY44" fmla="*/ 189743 h 237523"/>
              <a:gd name="connsiteX45" fmla="*/ 340948 w 379890"/>
              <a:gd name="connsiteY45" fmla="*/ 211837 h 237523"/>
              <a:gd name="connsiteX46" fmla="*/ 309196 w 379890"/>
              <a:gd name="connsiteY46" fmla="*/ 219848 h 237523"/>
              <a:gd name="connsiteX47" fmla="*/ 309196 w 379890"/>
              <a:gd name="connsiteY47" fmla="*/ 35904 h 237523"/>
              <a:gd name="connsiteX48" fmla="*/ 296205 w 379890"/>
              <a:gd name="connsiteY48" fmla="*/ 39495 h 237523"/>
              <a:gd name="connsiteX49" fmla="*/ 285434 w 379890"/>
              <a:gd name="connsiteY49" fmla="*/ 51923 h 237523"/>
              <a:gd name="connsiteX50" fmla="*/ 278257 w 379890"/>
              <a:gd name="connsiteY50" fmla="*/ 74847 h 237523"/>
              <a:gd name="connsiteX51" fmla="*/ 275772 w 379890"/>
              <a:gd name="connsiteY51" fmla="*/ 109923 h 237523"/>
              <a:gd name="connsiteX52" fmla="*/ 278257 w 379890"/>
              <a:gd name="connsiteY52" fmla="*/ 145552 h 237523"/>
              <a:gd name="connsiteX53" fmla="*/ 285434 w 379890"/>
              <a:gd name="connsiteY53" fmla="*/ 168200 h 237523"/>
              <a:gd name="connsiteX54" fmla="*/ 296205 w 379890"/>
              <a:gd name="connsiteY54" fmla="*/ 180352 h 237523"/>
              <a:gd name="connsiteX55" fmla="*/ 309196 w 379890"/>
              <a:gd name="connsiteY55" fmla="*/ 183943 h 237523"/>
              <a:gd name="connsiteX56" fmla="*/ 322172 w 379890"/>
              <a:gd name="connsiteY56" fmla="*/ 180352 h 237523"/>
              <a:gd name="connsiteX57" fmla="*/ 332662 w 379890"/>
              <a:gd name="connsiteY57" fmla="*/ 168200 h 237523"/>
              <a:gd name="connsiteX58" fmla="*/ 339853 w 379890"/>
              <a:gd name="connsiteY58" fmla="*/ 145552 h 237523"/>
              <a:gd name="connsiteX59" fmla="*/ 342605 w 379890"/>
              <a:gd name="connsiteY59" fmla="*/ 109923 h 237523"/>
              <a:gd name="connsiteX60" fmla="*/ 339853 w 379890"/>
              <a:gd name="connsiteY60" fmla="*/ 74847 h 237523"/>
              <a:gd name="connsiteX61" fmla="*/ 332662 w 379890"/>
              <a:gd name="connsiteY61" fmla="*/ 51923 h 237523"/>
              <a:gd name="connsiteX62" fmla="*/ 322172 w 379890"/>
              <a:gd name="connsiteY62" fmla="*/ 39495 h 237523"/>
              <a:gd name="connsiteX63" fmla="*/ 309196 w 379890"/>
              <a:gd name="connsiteY63" fmla="*/ 35904 h 23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79890" h="237523">
                <a:moveTo>
                  <a:pt x="46539" y="216809"/>
                </a:moveTo>
                <a:cubicBezTo>
                  <a:pt x="44512" y="216809"/>
                  <a:pt x="43121" y="216349"/>
                  <a:pt x="42396" y="215428"/>
                </a:cubicBezTo>
                <a:cubicBezTo>
                  <a:pt x="41656" y="214691"/>
                  <a:pt x="41286" y="213219"/>
                  <a:pt x="41286" y="211009"/>
                </a:cubicBezTo>
                <a:lnTo>
                  <a:pt x="41286" y="53580"/>
                </a:lnTo>
                <a:lnTo>
                  <a:pt x="24434" y="69600"/>
                </a:lnTo>
                <a:cubicBezTo>
                  <a:pt x="21490" y="72361"/>
                  <a:pt x="19196" y="72637"/>
                  <a:pt x="17539" y="70428"/>
                </a:cubicBezTo>
                <a:lnTo>
                  <a:pt x="1234" y="51923"/>
                </a:lnTo>
                <a:cubicBezTo>
                  <a:pt x="139" y="50635"/>
                  <a:pt x="-231" y="49529"/>
                  <a:pt x="139" y="48609"/>
                </a:cubicBezTo>
                <a:cubicBezTo>
                  <a:pt x="687" y="47504"/>
                  <a:pt x="1796" y="46215"/>
                  <a:pt x="3453" y="44743"/>
                </a:cubicBezTo>
                <a:lnTo>
                  <a:pt x="45977" y="4971"/>
                </a:lnTo>
                <a:cubicBezTo>
                  <a:pt x="48004" y="3314"/>
                  <a:pt x="50208" y="2486"/>
                  <a:pt x="52605" y="2486"/>
                </a:cubicBezTo>
                <a:lnTo>
                  <a:pt x="70834" y="2486"/>
                </a:lnTo>
                <a:cubicBezTo>
                  <a:pt x="74888" y="2486"/>
                  <a:pt x="77285" y="2946"/>
                  <a:pt x="78025" y="3866"/>
                </a:cubicBezTo>
                <a:cubicBezTo>
                  <a:pt x="78750" y="4786"/>
                  <a:pt x="79120" y="7549"/>
                  <a:pt x="79120" y="12152"/>
                </a:cubicBezTo>
                <a:lnTo>
                  <a:pt x="79120" y="211009"/>
                </a:lnTo>
                <a:cubicBezTo>
                  <a:pt x="79120" y="213034"/>
                  <a:pt x="78750" y="214508"/>
                  <a:pt x="78025" y="215428"/>
                </a:cubicBezTo>
                <a:cubicBezTo>
                  <a:pt x="77285" y="216349"/>
                  <a:pt x="75894" y="216809"/>
                  <a:pt x="73882" y="216809"/>
                </a:cubicBezTo>
                <a:close/>
                <a:moveTo>
                  <a:pt x="181862" y="237523"/>
                </a:moveTo>
                <a:cubicBezTo>
                  <a:pt x="174864" y="237523"/>
                  <a:pt x="168975" y="235130"/>
                  <a:pt x="164196" y="230343"/>
                </a:cubicBezTo>
                <a:cubicBezTo>
                  <a:pt x="159402" y="225555"/>
                  <a:pt x="157005" y="219663"/>
                  <a:pt x="157005" y="212666"/>
                </a:cubicBezTo>
                <a:cubicBezTo>
                  <a:pt x="157005" y="205669"/>
                  <a:pt x="159402" y="199777"/>
                  <a:pt x="164196" y="194991"/>
                </a:cubicBezTo>
                <a:cubicBezTo>
                  <a:pt x="168975" y="190203"/>
                  <a:pt x="174864" y="187809"/>
                  <a:pt x="181862" y="187809"/>
                </a:cubicBezTo>
                <a:cubicBezTo>
                  <a:pt x="188861" y="187809"/>
                  <a:pt x="194750" y="190203"/>
                  <a:pt x="199544" y="194991"/>
                </a:cubicBezTo>
                <a:cubicBezTo>
                  <a:pt x="204337" y="199777"/>
                  <a:pt x="206719" y="205669"/>
                  <a:pt x="206719" y="212666"/>
                </a:cubicBezTo>
                <a:cubicBezTo>
                  <a:pt x="206719" y="219663"/>
                  <a:pt x="204337" y="225555"/>
                  <a:pt x="199544" y="230343"/>
                </a:cubicBezTo>
                <a:cubicBezTo>
                  <a:pt x="194750" y="235130"/>
                  <a:pt x="188861" y="237523"/>
                  <a:pt x="181862" y="237523"/>
                </a:cubicBezTo>
                <a:close/>
                <a:moveTo>
                  <a:pt x="309196" y="219848"/>
                </a:moveTo>
                <a:cubicBezTo>
                  <a:pt x="296856" y="219848"/>
                  <a:pt x="286173" y="217177"/>
                  <a:pt x="277148" y="211837"/>
                </a:cubicBezTo>
                <a:cubicBezTo>
                  <a:pt x="268137" y="206682"/>
                  <a:pt x="260680" y="199317"/>
                  <a:pt x="254777" y="189743"/>
                </a:cubicBezTo>
                <a:cubicBezTo>
                  <a:pt x="249080" y="180168"/>
                  <a:pt x="244834" y="168660"/>
                  <a:pt x="242082" y="155219"/>
                </a:cubicBezTo>
                <a:cubicBezTo>
                  <a:pt x="239315" y="141594"/>
                  <a:pt x="237939" y="126495"/>
                  <a:pt x="237939" y="109923"/>
                </a:cubicBezTo>
                <a:cubicBezTo>
                  <a:pt x="237939" y="102558"/>
                  <a:pt x="238309" y="94732"/>
                  <a:pt x="239033" y="86446"/>
                </a:cubicBezTo>
                <a:cubicBezTo>
                  <a:pt x="239773" y="78161"/>
                  <a:pt x="241061" y="69968"/>
                  <a:pt x="242910" y="61866"/>
                </a:cubicBezTo>
                <a:cubicBezTo>
                  <a:pt x="244937" y="53765"/>
                  <a:pt x="247600" y="46032"/>
                  <a:pt x="250915" y="38666"/>
                </a:cubicBezTo>
                <a:cubicBezTo>
                  <a:pt x="254406" y="31117"/>
                  <a:pt x="258742" y="24489"/>
                  <a:pt x="263891" y="18780"/>
                </a:cubicBezTo>
                <a:cubicBezTo>
                  <a:pt x="269232" y="13072"/>
                  <a:pt x="275594" y="8561"/>
                  <a:pt x="282948" y="5247"/>
                </a:cubicBezTo>
                <a:cubicBezTo>
                  <a:pt x="290508" y="1749"/>
                  <a:pt x="299253" y="0"/>
                  <a:pt x="309196" y="0"/>
                </a:cubicBezTo>
                <a:cubicBezTo>
                  <a:pt x="319138" y="0"/>
                  <a:pt x="327794" y="1749"/>
                  <a:pt x="335148" y="5247"/>
                </a:cubicBezTo>
                <a:cubicBezTo>
                  <a:pt x="342516" y="8561"/>
                  <a:pt x="348775" y="13072"/>
                  <a:pt x="353939" y="18780"/>
                </a:cubicBezTo>
                <a:cubicBezTo>
                  <a:pt x="359280" y="24489"/>
                  <a:pt x="363600" y="31117"/>
                  <a:pt x="366914" y="38666"/>
                </a:cubicBezTo>
                <a:cubicBezTo>
                  <a:pt x="370229" y="46032"/>
                  <a:pt x="372803" y="53857"/>
                  <a:pt x="374653" y="62143"/>
                </a:cubicBezTo>
                <a:cubicBezTo>
                  <a:pt x="376680" y="70244"/>
                  <a:pt x="378056" y="78438"/>
                  <a:pt x="378796" y="86723"/>
                </a:cubicBezTo>
                <a:cubicBezTo>
                  <a:pt x="379535" y="95009"/>
                  <a:pt x="379891" y="102743"/>
                  <a:pt x="379891" y="109923"/>
                </a:cubicBezTo>
                <a:cubicBezTo>
                  <a:pt x="379891" y="126495"/>
                  <a:pt x="378514" y="141501"/>
                  <a:pt x="375748" y="154943"/>
                </a:cubicBezTo>
                <a:cubicBezTo>
                  <a:pt x="372996" y="168383"/>
                  <a:pt x="368661" y="179983"/>
                  <a:pt x="362772" y="189743"/>
                </a:cubicBezTo>
                <a:cubicBezTo>
                  <a:pt x="357061" y="199317"/>
                  <a:pt x="349796" y="206682"/>
                  <a:pt x="340948" y="211837"/>
                </a:cubicBezTo>
                <a:cubicBezTo>
                  <a:pt x="332115" y="217177"/>
                  <a:pt x="321536" y="219848"/>
                  <a:pt x="309196" y="219848"/>
                </a:cubicBezTo>
                <a:close/>
                <a:moveTo>
                  <a:pt x="309196" y="35904"/>
                </a:moveTo>
                <a:cubicBezTo>
                  <a:pt x="304594" y="35904"/>
                  <a:pt x="300259" y="37101"/>
                  <a:pt x="296205" y="39495"/>
                </a:cubicBezTo>
                <a:cubicBezTo>
                  <a:pt x="292166" y="41889"/>
                  <a:pt x="288570" y="46032"/>
                  <a:pt x="285434" y="51923"/>
                </a:cubicBezTo>
                <a:cubicBezTo>
                  <a:pt x="282489" y="57632"/>
                  <a:pt x="280092" y="65272"/>
                  <a:pt x="278257" y="74847"/>
                </a:cubicBezTo>
                <a:cubicBezTo>
                  <a:pt x="276600" y="84237"/>
                  <a:pt x="275772" y="95929"/>
                  <a:pt x="275772" y="109923"/>
                </a:cubicBezTo>
                <a:cubicBezTo>
                  <a:pt x="275772" y="124101"/>
                  <a:pt x="276600" y="135977"/>
                  <a:pt x="278257" y="145552"/>
                </a:cubicBezTo>
                <a:cubicBezTo>
                  <a:pt x="280092" y="154943"/>
                  <a:pt x="282489" y="162492"/>
                  <a:pt x="285434" y="168200"/>
                </a:cubicBezTo>
                <a:cubicBezTo>
                  <a:pt x="288570" y="173908"/>
                  <a:pt x="292166" y="177958"/>
                  <a:pt x="296205" y="180352"/>
                </a:cubicBezTo>
                <a:cubicBezTo>
                  <a:pt x="300259" y="182746"/>
                  <a:pt x="304594" y="183943"/>
                  <a:pt x="309196" y="183943"/>
                </a:cubicBezTo>
                <a:cubicBezTo>
                  <a:pt x="313797" y="183943"/>
                  <a:pt x="318118" y="182746"/>
                  <a:pt x="322172" y="180352"/>
                </a:cubicBezTo>
                <a:cubicBezTo>
                  <a:pt x="326226" y="177958"/>
                  <a:pt x="329718" y="173908"/>
                  <a:pt x="332662" y="168200"/>
                </a:cubicBezTo>
                <a:cubicBezTo>
                  <a:pt x="335799" y="162492"/>
                  <a:pt x="338196" y="154943"/>
                  <a:pt x="339853" y="145552"/>
                </a:cubicBezTo>
                <a:cubicBezTo>
                  <a:pt x="341688" y="135977"/>
                  <a:pt x="342605" y="124101"/>
                  <a:pt x="342605" y="109923"/>
                </a:cubicBezTo>
                <a:cubicBezTo>
                  <a:pt x="342605" y="95929"/>
                  <a:pt x="341688" y="84237"/>
                  <a:pt x="339853" y="74847"/>
                </a:cubicBezTo>
                <a:cubicBezTo>
                  <a:pt x="338196" y="65272"/>
                  <a:pt x="335799" y="57632"/>
                  <a:pt x="332662" y="51923"/>
                </a:cubicBezTo>
                <a:cubicBezTo>
                  <a:pt x="329718" y="46032"/>
                  <a:pt x="326226" y="41889"/>
                  <a:pt x="322172" y="39495"/>
                </a:cubicBezTo>
                <a:cubicBezTo>
                  <a:pt x="318118" y="37101"/>
                  <a:pt x="313797" y="35904"/>
                  <a:pt x="309196" y="35904"/>
                </a:cubicBezTo>
                <a:close/>
              </a:path>
            </a:pathLst>
          </a:custGeom>
          <a:solidFill>
            <a:srgbClr val="FFFFFF"/>
          </a:solidFill>
          <a:ln w="29566" cap="rnd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9" name="그래픽 1">
            <a:extLst>
              <a:ext uri="{FF2B5EF4-FFF2-40B4-BE49-F238E27FC236}">
                <a16:creationId xmlns:a16="http://schemas.microsoft.com/office/drawing/2014/main" id="{3E2D9EA9-A240-64E2-9E9A-DF5DC920A295}"/>
              </a:ext>
            </a:extLst>
          </p:cNvPr>
          <p:cNvGrpSpPr/>
          <p:nvPr/>
        </p:nvGrpSpPr>
        <p:grpSpPr>
          <a:xfrm>
            <a:off x="2661038" y="2408269"/>
            <a:ext cx="6534549" cy="3294554"/>
            <a:chOff x="2661038" y="2408269"/>
            <a:chExt cx="6534549" cy="3294554"/>
          </a:xfrm>
          <a:solidFill>
            <a:schemeClr val="accent2">
              <a:lumMod val="75000"/>
            </a:schemeClr>
          </a:solidFill>
        </p:grpSpPr>
        <p:grpSp>
          <p:nvGrpSpPr>
            <p:cNvPr id="30" name="그래픽 1">
              <a:extLst>
                <a:ext uri="{FF2B5EF4-FFF2-40B4-BE49-F238E27FC236}">
                  <a16:creationId xmlns:a16="http://schemas.microsoft.com/office/drawing/2014/main" id="{BE2FCEB0-1132-7322-0348-128C06689E3D}"/>
                </a:ext>
              </a:extLst>
            </p:cNvPr>
            <p:cNvGrpSpPr/>
            <p:nvPr/>
          </p:nvGrpSpPr>
          <p:grpSpPr>
            <a:xfrm>
              <a:off x="7183350" y="2408269"/>
              <a:ext cx="2012237" cy="3294554"/>
              <a:chOff x="7183350" y="2408269"/>
              <a:chExt cx="2012237" cy="3294554"/>
            </a:xfrm>
            <a:grpFill/>
          </p:grpSpPr>
          <p:grpSp>
            <p:nvGrpSpPr>
              <p:cNvPr id="31" name="그래픽 1">
                <a:extLst>
                  <a:ext uri="{FF2B5EF4-FFF2-40B4-BE49-F238E27FC236}">
                    <a16:creationId xmlns:a16="http://schemas.microsoft.com/office/drawing/2014/main" id="{B117787C-2920-EE37-8908-EC999C1EEE2F}"/>
                  </a:ext>
                </a:extLst>
              </p:cNvPr>
              <p:cNvGrpSpPr/>
              <p:nvPr/>
            </p:nvGrpSpPr>
            <p:grpSpPr>
              <a:xfrm>
                <a:off x="7518724" y="2743643"/>
                <a:ext cx="1676863" cy="2959180"/>
                <a:chOff x="7518724" y="2743643"/>
                <a:chExt cx="1676863" cy="2959180"/>
              </a:xfrm>
              <a:grpFill/>
            </p:grpSpPr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055A7A5A-9043-6BB2-E2D0-25E570C09712}"/>
                    </a:ext>
                  </a:extLst>
                </p:cNvPr>
                <p:cNvSpPr/>
                <p:nvPr/>
              </p:nvSpPr>
              <p:spPr>
                <a:xfrm>
                  <a:off x="7518724" y="2743643"/>
                  <a:ext cx="1206982" cy="394557"/>
                </a:xfrm>
                <a:custGeom>
                  <a:avLst/>
                  <a:gdLst>
                    <a:gd name="connsiteX0" fmla="*/ 346 w 1206982"/>
                    <a:gd name="connsiteY0" fmla="*/ 394634 h 394557"/>
                    <a:gd name="connsiteX1" fmla="*/ 346 w 1206982"/>
                    <a:gd name="connsiteY1" fmla="*/ 197355 h 394557"/>
                    <a:gd name="connsiteX2" fmla="*/ 197624 w 1206982"/>
                    <a:gd name="connsiteY2" fmla="*/ 76 h 394557"/>
                    <a:gd name="connsiteX3" fmla="*/ 1207329 w 1206982"/>
                    <a:gd name="connsiteY3" fmla="*/ 76 h 394557"/>
                    <a:gd name="connsiteX4" fmla="*/ 1207329 w 1206982"/>
                    <a:gd name="connsiteY4" fmla="*/ 394634 h 394557"/>
                    <a:gd name="connsiteX5" fmla="*/ 563013 w 1206982"/>
                    <a:gd name="connsiteY5" fmla="*/ 394634 h 39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82" h="394557">
                      <a:moveTo>
                        <a:pt x="346" y="394634"/>
                      </a:moveTo>
                      <a:lnTo>
                        <a:pt x="346" y="197355"/>
                      </a:lnTo>
                      <a:lnTo>
                        <a:pt x="197624" y="76"/>
                      </a:lnTo>
                      <a:lnTo>
                        <a:pt x="1207329" y="76"/>
                      </a:lnTo>
                      <a:lnTo>
                        <a:pt x="1207329" y="394634"/>
                      </a:lnTo>
                      <a:lnTo>
                        <a:pt x="563013" y="394634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ADEE56E-E8DC-90D2-98C8-4A87AB4E8588}"/>
                    </a:ext>
                  </a:extLst>
                </p:cNvPr>
                <p:cNvSpPr/>
                <p:nvPr/>
              </p:nvSpPr>
              <p:spPr>
                <a:xfrm>
                  <a:off x="8801036" y="2743643"/>
                  <a:ext cx="394551" cy="1429482"/>
                </a:xfrm>
                <a:custGeom>
                  <a:avLst/>
                  <a:gdLst>
                    <a:gd name="connsiteX0" fmla="*/ 346 w 394551"/>
                    <a:gd name="connsiteY0" fmla="*/ 76 h 1429482"/>
                    <a:gd name="connsiteX1" fmla="*/ 197624 w 394551"/>
                    <a:gd name="connsiteY1" fmla="*/ 76 h 1429482"/>
                    <a:gd name="connsiteX2" fmla="*/ 394898 w 394551"/>
                    <a:gd name="connsiteY2" fmla="*/ 197355 h 1429482"/>
                    <a:gd name="connsiteX3" fmla="*/ 394898 w 394551"/>
                    <a:gd name="connsiteY3" fmla="*/ 1229123 h 1429482"/>
                    <a:gd name="connsiteX4" fmla="*/ 315991 w 394551"/>
                    <a:gd name="connsiteY4" fmla="*/ 1429559 h 1429482"/>
                    <a:gd name="connsiteX5" fmla="*/ 346 w 394551"/>
                    <a:gd name="connsiteY5" fmla="*/ 1219663 h 142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1" h="1429482">
                      <a:moveTo>
                        <a:pt x="346" y="76"/>
                      </a:moveTo>
                      <a:lnTo>
                        <a:pt x="197624" y="76"/>
                      </a:lnTo>
                      <a:lnTo>
                        <a:pt x="394898" y="197355"/>
                      </a:lnTo>
                      <a:lnTo>
                        <a:pt x="394898" y="1229123"/>
                      </a:lnTo>
                      <a:lnTo>
                        <a:pt x="315991" y="1429559"/>
                      </a:lnTo>
                      <a:lnTo>
                        <a:pt x="346" y="1219663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74AC6169-C437-2DEA-183A-E66EC4F9E772}"/>
                    </a:ext>
                  </a:extLst>
                </p:cNvPr>
                <p:cNvSpPr/>
                <p:nvPr/>
              </p:nvSpPr>
              <p:spPr>
                <a:xfrm>
                  <a:off x="8801036" y="4273347"/>
                  <a:ext cx="394551" cy="1429476"/>
                </a:xfrm>
                <a:custGeom>
                  <a:avLst/>
                  <a:gdLst>
                    <a:gd name="connsiteX0" fmla="*/ 346 w 394551"/>
                    <a:gd name="connsiteY0" fmla="*/ 1429553 h 1429476"/>
                    <a:gd name="connsiteX1" fmla="*/ 346 w 394551"/>
                    <a:gd name="connsiteY1" fmla="*/ 209971 h 1429476"/>
                    <a:gd name="connsiteX2" fmla="*/ 315991 w 394551"/>
                    <a:gd name="connsiteY2" fmla="*/ 76 h 1429476"/>
                    <a:gd name="connsiteX3" fmla="*/ 394898 w 394551"/>
                    <a:gd name="connsiteY3" fmla="*/ 200502 h 1429476"/>
                    <a:gd name="connsiteX4" fmla="*/ 394898 w 394551"/>
                    <a:gd name="connsiteY4" fmla="*/ 1232279 h 1429476"/>
                    <a:gd name="connsiteX5" fmla="*/ 197624 w 394551"/>
                    <a:gd name="connsiteY5" fmla="*/ 1429553 h 1429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1" h="1429476">
                      <a:moveTo>
                        <a:pt x="346" y="1429553"/>
                      </a:moveTo>
                      <a:lnTo>
                        <a:pt x="346" y="209971"/>
                      </a:lnTo>
                      <a:lnTo>
                        <a:pt x="315991" y="76"/>
                      </a:lnTo>
                      <a:lnTo>
                        <a:pt x="394898" y="200502"/>
                      </a:lnTo>
                      <a:lnTo>
                        <a:pt x="394898" y="1232279"/>
                      </a:lnTo>
                      <a:lnTo>
                        <a:pt x="197624" y="1429553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467CFF44-9CF9-5714-5CCC-B0188C17B572}"/>
                    </a:ext>
                  </a:extLst>
                </p:cNvPr>
                <p:cNvSpPr/>
                <p:nvPr/>
              </p:nvSpPr>
              <p:spPr>
                <a:xfrm>
                  <a:off x="7518724" y="5308261"/>
                  <a:ext cx="1206982" cy="394562"/>
                </a:xfrm>
                <a:custGeom>
                  <a:avLst/>
                  <a:gdLst>
                    <a:gd name="connsiteX0" fmla="*/ 563013 w 1206982"/>
                    <a:gd name="connsiteY0" fmla="*/ 76 h 394562"/>
                    <a:gd name="connsiteX1" fmla="*/ 1207329 w 1206982"/>
                    <a:gd name="connsiteY1" fmla="*/ 76 h 394562"/>
                    <a:gd name="connsiteX2" fmla="*/ 1207329 w 1206982"/>
                    <a:gd name="connsiteY2" fmla="*/ 394639 h 394562"/>
                    <a:gd name="connsiteX3" fmla="*/ 197624 w 1206982"/>
                    <a:gd name="connsiteY3" fmla="*/ 394639 h 394562"/>
                    <a:gd name="connsiteX4" fmla="*/ 346 w 1206982"/>
                    <a:gd name="connsiteY4" fmla="*/ 197365 h 394562"/>
                    <a:gd name="connsiteX5" fmla="*/ 346 w 1206982"/>
                    <a:gd name="connsiteY5" fmla="*/ 76 h 394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82" h="394562">
                      <a:moveTo>
                        <a:pt x="563013" y="76"/>
                      </a:moveTo>
                      <a:lnTo>
                        <a:pt x="1207329" y="76"/>
                      </a:lnTo>
                      <a:lnTo>
                        <a:pt x="1207329" y="394639"/>
                      </a:lnTo>
                      <a:lnTo>
                        <a:pt x="197624" y="394639"/>
                      </a:lnTo>
                      <a:lnTo>
                        <a:pt x="346" y="197365"/>
                      </a:lnTo>
                      <a:lnTo>
                        <a:pt x="346" y="76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8748EA15-68C2-C489-9347-90A556357BC3}"/>
                    </a:ext>
                  </a:extLst>
                </p:cNvPr>
                <p:cNvSpPr/>
                <p:nvPr/>
              </p:nvSpPr>
              <p:spPr>
                <a:xfrm>
                  <a:off x="7518724" y="4273347"/>
                  <a:ext cx="394557" cy="959588"/>
                </a:xfrm>
                <a:custGeom>
                  <a:avLst/>
                  <a:gdLst>
                    <a:gd name="connsiteX0" fmla="*/ 346 w 394557"/>
                    <a:gd name="connsiteY0" fmla="*/ 200502 h 959588"/>
                    <a:gd name="connsiteX1" fmla="*/ 79258 w 394557"/>
                    <a:gd name="connsiteY1" fmla="*/ 76 h 959588"/>
                    <a:gd name="connsiteX2" fmla="*/ 394904 w 394557"/>
                    <a:gd name="connsiteY2" fmla="*/ 209971 h 959588"/>
                    <a:gd name="connsiteX3" fmla="*/ 394904 w 394557"/>
                    <a:gd name="connsiteY3" fmla="*/ 959665 h 959588"/>
                    <a:gd name="connsiteX4" fmla="*/ 346 w 394557"/>
                    <a:gd name="connsiteY4" fmla="*/ 959665 h 95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557" h="959588">
                      <a:moveTo>
                        <a:pt x="346" y="200502"/>
                      </a:moveTo>
                      <a:lnTo>
                        <a:pt x="79258" y="76"/>
                      </a:lnTo>
                      <a:lnTo>
                        <a:pt x="394904" y="209971"/>
                      </a:lnTo>
                      <a:lnTo>
                        <a:pt x="394904" y="959665"/>
                      </a:lnTo>
                      <a:lnTo>
                        <a:pt x="346" y="959665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04B0A1DC-E500-6149-6E51-0ACC0F7A49D6}"/>
                    </a:ext>
                  </a:extLst>
                </p:cNvPr>
                <p:cNvSpPr/>
                <p:nvPr/>
              </p:nvSpPr>
              <p:spPr>
                <a:xfrm>
                  <a:off x="7518724" y="3213529"/>
                  <a:ext cx="394557" cy="959597"/>
                </a:xfrm>
                <a:custGeom>
                  <a:avLst/>
                  <a:gdLst>
                    <a:gd name="connsiteX0" fmla="*/ 346 w 394557"/>
                    <a:gd name="connsiteY0" fmla="*/ 76 h 959597"/>
                    <a:gd name="connsiteX1" fmla="*/ 394904 w 394557"/>
                    <a:gd name="connsiteY1" fmla="*/ 76 h 959597"/>
                    <a:gd name="connsiteX2" fmla="*/ 394904 w 394557"/>
                    <a:gd name="connsiteY2" fmla="*/ 749777 h 959597"/>
                    <a:gd name="connsiteX3" fmla="*/ 79258 w 394557"/>
                    <a:gd name="connsiteY3" fmla="*/ 959674 h 959597"/>
                    <a:gd name="connsiteX4" fmla="*/ 346 w 394557"/>
                    <a:gd name="connsiteY4" fmla="*/ 759238 h 95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557" h="959597">
                      <a:moveTo>
                        <a:pt x="346" y="76"/>
                      </a:moveTo>
                      <a:lnTo>
                        <a:pt x="394904" y="76"/>
                      </a:lnTo>
                      <a:lnTo>
                        <a:pt x="394904" y="749777"/>
                      </a:lnTo>
                      <a:lnTo>
                        <a:pt x="79258" y="959674"/>
                      </a:lnTo>
                      <a:lnTo>
                        <a:pt x="346" y="759238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929A142B-55D0-62AC-BD99-6448DEC23561}"/>
                    </a:ext>
                  </a:extLst>
                </p:cNvPr>
                <p:cNvSpPr/>
                <p:nvPr/>
              </p:nvSpPr>
              <p:spPr>
                <a:xfrm>
                  <a:off x="7658322" y="4025955"/>
                  <a:ext cx="1397665" cy="394551"/>
                </a:xfrm>
                <a:custGeom>
                  <a:avLst/>
                  <a:gdLst>
                    <a:gd name="connsiteX0" fmla="*/ 346 w 1397665"/>
                    <a:gd name="connsiteY0" fmla="*/ 197355 h 394551"/>
                    <a:gd name="connsiteX1" fmla="*/ 297017 w 1397665"/>
                    <a:gd name="connsiteY1" fmla="*/ 76 h 394551"/>
                    <a:gd name="connsiteX2" fmla="*/ 1101348 w 1397665"/>
                    <a:gd name="connsiteY2" fmla="*/ 76 h 394551"/>
                    <a:gd name="connsiteX3" fmla="*/ 1398012 w 1397665"/>
                    <a:gd name="connsiteY3" fmla="*/ 197355 h 394551"/>
                    <a:gd name="connsiteX4" fmla="*/ 1101348 w 1397665"/>
                    <a:gd name="connsiteY4" fmla="*/ 394628 h 394551"/>
                    <a:gd name="connsiteX5" fmla="*/ 297017 w 1397665"/>
                    <a:gd name="connsiteY5" fmla="*/ 394628 h 39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97665" h="394551">
                      <a:moveTo>
                        <a:pt x="346" y="197355"/>
                      </a:moveTo>
                      <a:lnTo>
                        <a:pt x="297017" y="76"/>
                      </a:lnTo>
                      <a:lnTo>
                        <a:pt x="1101348" y="76"/>
                      </a:lnTo>
                      <a:lnTo>
                        <a:pt x="1398012" y="197355"/>
                      </a:lnTo>
                      <a:lnTo>
                        <a:pt x="1101348" y="394628"/>
                      </a:lnTo>
                      <a:lnTo>
                        <a:pt x="297017" y="394628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39" name="그래픽 1">
              <a:extLst>
                <a:ext uri="{FF2B5EF4-FFF2-40B4-BE49-F238E27FC236}">
                  <a16:creationId xmlns:a16="http://schemas.microsoft.com/office/drawing/2014/main" id="{A6D59B77-EAD6-193C-9DA6-295B03BABEAF}"/>
                </a:ext>
              </a:extLst>
            </p:cNvPr>
            <p:cNvGrpSpPr/>
            <p:nvPr/>
          </p:nvGrpSpPr>
          <p:grpSpPr>
            <a:xfrm>
              <a:off x="4922196" y="2408269"/>
              <a:ext cx="2012237" cy="3294554"/>
              <a:chOff x="4922196" y="2408269"/>
              <a:chExt cx="2012237" cy="3294554"/>
            </a:xfrm>
            <a:grpFill/>
          </p:grpSpPr>
          <p:grpSp>
            <p:nvGrpSpPr>
              <p:cNvPr id="41" name="그래픽 1">
                <a:extLst>
                  <a:ext uri="{FF2B5EF4-FFF2-40B4-BE49-F238E27FC236}">
                    <a16:creationId xmlns:a16="http://schemas.microsoft.com/office/drawing/2014/main" id="{BAF30658-F536-3525-34AA-06019D08EB6E}"/>
                  </a:ext>
                </a:extLst>
              </p:cNvPr>
              <p:cNvGrpSpPr/>
              <p:nvPr/>
            </p:nvGrpSpPr>
            <p:grpSpPr>
              <a:xfrm>
                <a:off x="5257570" y="2743643"/>
                <a:ext cx="1676863" cy="2959180"/>
                <a:chOff x="5257570" y="2743643"/>
                <a:chExt cx="1676863" cy="2959180"/>
              </a:xfrm>
              <a:grpFill/>
            </p:grpSpPr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EFAAD9D4-989B-66DC-9409-577F0B1102B5}"/>
                    </a:ext>
                  </a:extLst>
                </p:cNvPr>
                <p:cNvSpPr/>
                <p:nvPr/>
              </p:nvSpPr>
              <p:spPr>
                <a:xfrm>
                  <a:off x="5257570" y="2743643"/>
                  <a:ext cx="1376147" cy="394557"/>
                </a:xfrm>
                <a:custGeom>
                  <a:avLst/>
                  <a:gdLst>
                    <a:gd name="connsiteX0" fmla="*/ 193 w 1376147"/>
                    <a:gd name="connsiteY0" fmla="*/ 219263 h 394557"/>
                    <a:gd name="connsiteX1" fmla="*/ 193 w 1376147"/>
                    <a:gd name="connsiteY1" fmla="*/ 197355 h 394557"/>
                    <a:gd name="connsiteX2" fmla="*/ 197471 w 1376147"/>
                    <a:gd name="connsiteY2" fmla="*/ 76 h 394557"/>
                    <a:gd name="connsiteX3" fmla="*/ 1376341 w 1376147"/>
                    <a:gd name="connsiteY3" fmla="*/ 76 h 394557"/>
                    <a:gd name="connsiteX4" fmla="*/ 1212910 w 1376147"/>
                    <a:gd name="connsiteY4" fmla="*/ 394634 h 394557"/>
                    <a:gd name="connsiteX5" fmla="*/ 423578 w 1376147"/>
                    <a:gd name="connsiteY5" fmla="*/ 394634 h 39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6147" h="394557">
                      <a:moveTo>
                        <a:pt x="193" y="219263"/>
                      </a:moveTo>
                      <a:lnTo>
                        <a:pt x="193" y="197355"/>
                      </a:lnTo>
                      <a:lnTo>
                        <a:pt x="197471" y="76"/>
                      </a:lnTo>
                      <a:lnTo>
                        <a:pt x="1376341" y="76"/>
                      </a:lnTo>
                      <a:lnTo>
                        <a:pt x="1212910" y="394634"/>
                      </a:lnTo>
                      <a:lnTo>
                        <a:pt x="423578" y="394634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0E818B32-E3F4-6C49-BA48-786D878DF852}"/>
                    </a:ext>
                  </a:extLst>
                </p:cNvPr>
                <p:cNvSpPr/>
                <p:nvPr/>
              </p:nvSpPr>
              <p:spPr>
                <a:xfrm>
                  <a:off x="6539882" y="2743643"/>
                  <a:ext cx="394551" cy="1429482"/>
                </a:xfrm>
                <a:custGeom>
                  <a:avLst/>
                  <a:gdLst>
                    <a:gd name="connsiteX0" fmla="*/ 175565 w 394551"/>
                    <a:gd name="connsiteY0" fmla="*/ 76 h 1429482"/>
                    <a:gd name="connsiteX1" fmla="*/ 197471 w 394551"/>
                    <a:gd name="connsiteY1" fmla="*/ 76 h 1429482"/>
                    <a:gd name="connsiteX2" fmla="*/ 394745 w 394551"/>
                    <a:gd name="connsiteY2" fmla="*/ 197355 h 1429482"/>
                    <a:gd name="connsiteX3" fmla="*/ 394745 w 394551"/>
                    <a:gd name="connsiteY3" fmla="*/ 1229123 h 1429482"/>
                    <a:gd name="connsiteX4" fmla="*/ 315839 w 394551"/>
                    <a:gd name="connsiteY4" fmla="*/ 1429559 h 1429482"/>
                    <a:gd name="connsiteX5" fmla="*/ 193 w 394551"/>
                    <a:gd name="connsiteY5" fmla="*/ 1219663 h 1429482"/>
                    <a:gd name="connsiteX6" fmla="*/ 193 w 394551"/>
                    <a:gd name="connsiteY6" fmla="*/ 423461 h 142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4551" h="1429482">
                      <a:moveTo>
                        <a:pt x="175565" y="76"/>
                      </a:moveTo>
                      <a:lnTo>
                        <a:pt x="197471" y="76"/>
                      </a:lnTo>
                      <a:lnTo>
                        <a:pt x="394745" y="197355"/>
                      </a:lnTo>
                      <a:lnTo>
                        <a:pt x="394745" y="1229123"/>
                      </a:lnTo>
                      <a:lnTo>
                        <a:pt x="315839" y="1429559"/>
                      </a:lnTo>
                      <a:lnTo>
                        <a:pt x="193" y="1219663"/>
                      </a:lnTo>
                      <a:lnTo>
                        <a:pt x="193" y="423461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92DDC590-76F6-3CA8-1173-D6D927FD83E6}"/>
                    </a:ext>
                  </a:extLst>
                </p:cNvPr>
                <p:cNvSpPr/>
                <p:nvPr/>
              </p:nvSpPr>
              <p:spPr>
                <a:xfrm>
                  <a:off x="6539882" y="4273347"/>
                  <a:ext cx="394551" cy="1429476"/>
                </a:xfrm>
                <a:custGeom>
                  <a:avLst/>
                  <a:gdLst>
                    <a:gd name="connsiteX0" fmla="*/ 193 w 394551"/>
                    <a:gd name="connsiteY0" fmla="*/ 1006168 h 1429476"/>
                    <a:gd name="connsiteX1" fmla="*/ 193 w 394551"/>
                    <a:gd name="connsiteY1" fmla="*/ 209971 h 1429476"/>
                    <a:gd name="connsiteX2" fmla="*/ 315839 w 394551"/>
                    <a:gd name="connsiteY2" fmla="*/ 76 h 1429476"/>
                    <a:gd name="connsiteX3" fmla="*/ 394745 w 394551"/>
                    <a:gd name="connsiteY3" fmla="*/ 200502 h 1429476"/>
                    <a:gd name="connsiteX4" fmla="*/ 394745 w 394551"/>
                    <a:gd name="connsiteY4" fmla="*/ 1232279 h 1429476"/>
                    <a:gd name="connsiteX5" fmla="*/ 197471 w 394551"/>
                    <a:gd name="connsiteY5" fmla="*/ 1429553 h 1429476"/>
                    <a:gd name="connsiteX6" fmla="*/ 175565 w 394551"/>
                    <a:gd name="connsiteY6" fmla="*/ 1429553 h 1429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4551" h="1429476">
                      <a:moveTo>
                        <a:pt x="193" y="1006168"/>
                      </a:moveTo>
                      <a:lnTo>
                        <a:pt x="193" y="209971"/>
                      </a:lnTo>
                      <a:lnTo>
                        <a:pt x="315839" y="76"/>
                      </a:lnTo>
                      <a:lnTo>
                        <a:pt x="394745" y="200502"/>
                      </a:lnTo>
                      <a:lnTo>
                        <a:pt x="394745" y="1232279"/>
                      </a:lnTo>
                      <a:lnTo>
                        <a:pt x="197471" y="1429553"/>
                      </a:lnTo>
                      <a:lnTo>
                        <a:pt x="175565" y="1429553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F60C0C95-8D3A-87C2-CA9F-0720A4761512}"/>
                    </a:ext>
                  </a:extLst>
                </p:cNvPr>
                <p:cNvSpPr/>
                <p:nvPr/>
              </p:nvSpPr>
              <p:spPr>
                <a:xfrm>
                  <a:off x="5257570" y="5308261"/>
                  <a:ext cx="1376147" cy="394562"/>
                </a:xfrm>
                <a:custGeom>
                  <a:avLst/>
                  <a:gdLst>
                    <a:gd name="connsiteX0" fmla="*/ 423578 w 1376147"/>
                    <a:gd name="connsiteY0" fmla="*/ 76 h 394562"/>
                    <a:gd name="connsiteX1" fmla="*/ 1212910 w 1376147"/>
                    <a:gd name="connsiteY1" fmla="*/ 76 h 394562"/>
                    <a:gd name="connsiteX2" fmla="*/ 1376341 w 1376147"/>
                    <a:gd name="connsiteY2" fmla="*/ 394639 h 394562"/>
                    <a:gd name="connsiteX3" fmla="*/ 197471 w 1376147"/>
                    <a:gd name="connsiteY3" fmla="*/ 394639 h 394562"/>
                    <a:gd name="connsiteX4" fmla="*/ 193 w 1376147"/>
                    <a:gd name="connsiteY4" fmla="*/ 197365 h 394562"/>
                    <a:gd name="connsiteX5" fmla="*/ 193 w 1376147"/>
                    <a:gd name="connsiteY5" fmla="*/ 175452 h 394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6147" h="394562">
                      <a:moveTo>
                        <a:pt x="423578" y="76"/>
                      </a:moveTo>
                      <a:lnTo>
                        <a:pt x="1212910" y="76"/>
                      </a:lnTo>
                      <a:lnTo>
                        <a:pt x="1376341" y="394639"/>
                      </a:lnTo>
                      <a:lnTo>
                        <a:pt x="197471" y="394639"/>
                      </a:lnTo>
                      <a:lnTo>
                        <a:pt x="193" y="197365"/>
                      </a:lnTo>
                      <a:lnTo>
                        <a:pt x="193" y="175452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CF3F870-C423-5342-EE56-66F78B651ED9}"/>
                    </a:ext>
                  </a:extLst>
                </p:cNvPr>
                <p:cNvSpPr/>
                <p:nvPr/>
              </p:nvSpPr>
              <p:spPr>
                <a:xfrm>
                  <a:off x="5257570" y="4273347"/>
                  <a:ext cx="394557" cy="1128749"/>
                </a:xfrm>
                <a:custGeom>
                  <a:avLst/>
                  <a:gdLst>
                    <a:gd name="connsiteX0" fmla="*/ 193 w 394557"/>
                    <a:gd name="connsiteY0" fmla="*/ 200502 h 1128749"/>
                    <a:gd name="connsiteX1" fmla="*/ 79105 w 394557"/>
                    <a:gd name="connsiteY1" fmla="*/ 76 h 1128749"/>
                    <a:gd name="connsiteX2" fmla="*/ 394751 w 394557"/>
                    <a:gd name="connsiteY2" fmla="*/ 209971 h 1128749"/>
                    <a:gd name="connsiteX3" fmla="*/ 394751 w 394557"/>
                    <a:gd name="connsiteY3" fmla="*/ 965405 h 1128749"/>
                    <a:gd name="connsiteX4" fmla="*/ 193 w 394557"/>
                    <a:gd name="connsiteY4" fmla="*/ 1128826 h 1128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557" h="1128749">
                      <a:moveTo>
                        <a:pt x="193" y="200502"/>
                      </a:moveTo>
                      <a:lnTo>
                        <a:pt x="79105" y="76"/>
                      </a:lnTo>
                      <a:lnTo>
                        <a:pt x="394751" y="209971"/>
                      </a:lnTo>
                      <a:lnTo>
                        <a:pt x="394751" y="965405"/>
                      </a:lnTo>
                      <a:lnTo>
                        <a:pt x="193" y="1128826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63FB040-656E-12CB-DA03-CDED3B92184C}"/>
                    </a:ext>
                  </a:extLst>
                </p:cNvPr>
                <p:cNvSpPr/>
                <p:nvPr/>
              </p:nvSpPr>
              <p:spPr>
                <a:xfrm>
                  <a:off x="5257570" y="3044364"/>
                  <a:ext cx="394557" cy="1128761"/>
                </a:xfrm>
                <a:custGeom>
                  <a:avLst/>
                  <a:gdLst>
                    <a:gd name="connsiteX0" fmla="*/ 193 w 394557"/>
                    <a:gd name="connsiteY0" fmla="*/ 76 h 1128761"/>
                    <a:gd name="connsiteX1" fmla="*/ 394751 w 394557"/>
                    <a:gd name="connsiteY1" fmla="*/ 163508 h 1128761"/>
                    <a:gd name="connsiteX2" fmla="*/ 394751 w 394557"/>
                    <a:gd name="connsiteY2" fmla="*/ 918942 h 1128761"/>
                    <a:gd name="connsiteX3" fmla="*/ 79105 w 394557"/>
                    <a:gd name="connsiteY3" fmla="*/ 1128838 h 1128761"/>
                    <a:gd name="connsiteX4" fmla="*/ 193 w 394557"/>
                    <a:gd name="connsiteY4" fmla="*/ 928402 h 1128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557" h="1128761">
                      <a:moveTo>
                        <a:pt x="193" y="76"/>
                      </a:moveTo>
                      <a:lnTo>
                        <a:pt x="394751" y="163508"/>
                      </a:lnTo>
                      <a:lnTo>
                        <a:pt x="394751" y="918942"/>
                      </a:lnTo>
                      <a:lnTo>
                        <a:pt x="79105" y="1128838"/>
                      </a:lnTo>
                      <a:lnTo>
                        <a:pt x="193" y="928402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D1DAAEBD-2EA3-3C05-ADEC-8165330CB137}"/>
                    </a:ext>
                  </a:extLst>
                </p:cNvPr>
                <p:cNvSpPr/>
                <p:nvPr/>
              </p:nvSpPr>
              <p:spPr>
                <a:xfrm>
                  <a:off x="5397169" y="4025955"/>
                  <a:ext cx="1397665" cy="394551"/>
                </a:xfrm>
                <a:custGeom>
                  <a:avLst/>
                  <a:gdLst>
                    <a:gd name="connsiteX0" fmla="*/ 193 w 1397665"/>
                    <a:gd name="connsiteY0" fmla="*/ 197355 h 394551"/>
                    <a:gd name="connsiteX1" fmla="*/ 296864 w 1397665"/>
                    <a:gd name="connsiteY1" fmla="*/ 76 h 394551"/>
                    <a:gd name="connsiteX2" fmla="*/ 1101196 w 1397665"/>
                    <a:gd name="connsiteY2" fmla="*/ 76 h 394551"/>
                    <a:gd name="connsiteX3" fmla="*/ 1397859 w 1397665"/>
                    <a:gd name="connsiteY3" fmla="*/ 197355 h 394551"/>
                    <a:gd name="connsiteX4" fmla="*/ 1101196 w 1397665"/>
                    <a:gd name="connsiteY4" fmla="*/ 394628 h 394551"/>
                    <a:gd name="connsiteX5" fmla="*/ 296864 w 1397665"/>
                    <a:gd name="connsiteY5" fmla="*/ 394628 h 39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97665" h="394551">
                      <a:moveTo>
                        <a:pt x="193" y="197355"/>
                      </a:moveTo>
                      <a:lnTo>
                        <a:pt x="296864" y="76"/>
                      </a:lnTo>
                      <a:lnTo>
                        <a:pt x="1101196" y="76"/>
                      </a:lnTo>
                      <a:lnTo>
                        <a:pt x="1397859" y="197355"/>
                      </a:lnTo>
                      <a:lnTo>
                        <a:pt x="1101196" y="394628"/>
                      </a:lnTo>
                      <a:lnTo>
                        <a:pt x="296864" y="394628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49" name="그래픽 1">
              <a:extLst>
                <a:ext uri="{FF2B5EF4-FFF2-40B4-BE49-F238E27FC236}">
                  <a16:creationId xmlns:a16="http://schemas.microsoft.com/office/drawing/2014/main" id="{4E60DA68-B3C2-0186-B656-41E64E735139}"/>
                </a:ext>
              </a:extLst>
            </p:cNvPr>
            <p:cNvGrpSpPr/>
            <p:nvPr/>
          </p:nvGrpSpPr>
          <p:grpSpPr>
            <a:xfrm>
              <a:off x="2661038" y="2408269"/>
              <a:ext cx="2012237" cy="3294554"/>
              <a:chOff x="2661038" y="2408269"/>
              <a:chExt cx="2012237" cy="3294554"/>
            </a:xfrm>
            <a:grpFill/>
          </p:grpSpPr>
          <p:grpSp>
            <p:nvGrpSpPr>
              <p:cNvPr id="50" name="그래픽 1">
                <a:extLst>
                  <a:ext uri="{FF2B5EF4-FFF2-40B4-BE49-F238E27FC236}">
                    <a16:creationId xmlns:a16="http://schemas.microsoft.com/office/drawing/2014/main" id="{140169E2-BF10-98B0-ABE3-D0CB79830C0C}"/>
                  </a:ext>
                </a:extLst>
              </p:cNvPr>
              <p:cNvGrpSpPr/>
              <p:nvPr/>
            </p:nvGrpSpPr>
            <p:grpSpPr>
              <a:xfrm>
                <a:off x="2996412" y="2743643"/>
                <a:ext cx="1676863" cy="2959180"/>
                <a:chOff x="2996412" y="2743643"/>
                <a:chExt cx="1676863" cy="2959180"/>
              </a:xfrm>
              <a:grpFill/>
            </p:grpSpPr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1A7D3DA5-0A00-053E-4246-C53A7022ED0C}"/>
                    </a:ext>
                  </a:extLst>
                </p:cNvPr>
                <p:cNvSpPr/>
                <p:nvPr/>
              </p:nvSpPr>
              <p:spPr>
                <a:xfrm>
                  <a:off x="3121684" y="2743643"/>
                  <a:ext cx="1426329" cy="394557"/>
                </a:xfrm>
                <a:custGeom>
                  <a:avLst/>
                  <a:gdLst>
                    <a:gd name="connsiteX0" fmla="*/ 41 w 1426329"/>
                    <a:gd name="connsiteY0" fmla="*/ 72083 h 394557"/>
                    <a:gd name="connsiteX1" fmla="*/ 72047 w 1426329"/>
                    <a:gd name="connsiteY1" fmla="*/ 76 h 394557"/>
                    <a:gd name="connsiteX2" fmla="*/ 1354358 w 1426329"/>
                    <a:gd name="connsiteY2" fmla="*/ 76 h 394557"/>
                    <a:gd name="connsiteX3" fmla="*/ 1426370 w 1426329"/>
                    <a:gd name="connsiteY3" fmla="*/ 72083 h 394557"/>
                    <a:gd name="connsiteX4" fmla="*/ 1103815 w 1426329"/>
                    <a:gd name="connsiteY4" fmla="*/ 394634 h 394557"/>
                    <a:gd name="connsiteX5" fmla="*/ 322592 w 1426329"/>
                    <a:gd name="connsiteY5" fmla="*/ 394634 h 39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26329" h="394557">
                      <a:moveTo>
                        <a:pt x="41" y="72083"/>
                      </a:moveTo>
                      <a:lnTo>
                        <a:pt x="72047" y="76"/>
                      </a:lnTo>
                      <a:lnTo>
                        <a:pt x="1354358" y="76"/>
                      </a:lnTo>
                      <a:lnTo>
                        <a:pt x="1426370" y="72083"/>
                      </a:lnTo>
                      <a:lnTo>
                        <a:pt x="1103815" y="394634"/>
                      </a:lnTo>
                      <a:lnTo>
                        <a:pt x="322592" y="394634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68203EDE-C0A1-FD9C-1A62-7F53A6FAA8B5}"/>
                    </a:ext>
                  </a:extLst>
                </p:cNvPr>
                <p:cNvSpPr/>
                <p:nvPr/>
              </p:nvSpPr>
              <p:spPr>
                <a:xfrm>
                  <a:off x="4278724" y="2868915"/>
                  <a:ext cx="394551" cy="1304210"/>
                </a:xfrm>
                <a:custGeom>
                  <a:avLst/>
                  <a:gdLst>
                    <a:gd name="connsiteX0" fmla="*/ 322596 w 394551"/>
                    <a:gd name="connsiteY0" fmla="*/ 76 h 1304210"/>
                    <a:gd name="connsiteX1" fmla="*/ 394592 w 394551"/>
                    <a:gd name="connsiteY1" fmla="*/ 72083 h 1304210"/>
                    <a:gd name="connsiteX2" fmla="*/ 394592 w 394551"/>
                    <a:gd name="connsiteY2" fmla="*/ 1103851 h 1304210"/>
                    <a:gd name="connsiteX3" fmla="*/ 315686 w 394551"/>
                    <a:gd name="connsiteY3" fmla="*/ 1304287 h 1304210"/>
                    <a:gd name="connsiteX4" fmla="*/ 41 w 394551"/>
                    <a:gd name="connsiteY4" fmla="*/ 1094391 h 1304210"/>
                    <a:gd name="connsiteX5" fmla="*/ 41 w 394551"/>
                    <a:gd name="connsiteY5" fmla="*/ 322628 h 1304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1" h="1304210">
                      <a:moveTo>
                        <a:pt x="322596" y="76"/>
                      </a:moveTo>
                      <a:lnTo>
                        <a:pt x="394592" y="72083"/>
                      </a:lnTo>
                      <a:lnTo>
                        <a:pt x="394592" y="1103851"/>
                      </a:lnTo>
                      <a:lnTo>
                        <a:pt x="315686" y="1304287"/>
                      </a:lnTo>
                      <a:lnTo>
                        <a:pt x="41" y="1094391"/>
                      </a:lnTo>
                      <a:lnTo>
                        <a:pt x="41" y="322628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F00F07C0-136B-43D5-767F-D23645D55F7A}"/>
                    </a:ext>
                  </a:extLst>
                </p:cNvPr>
                <p:cNvSpPr/>
                <p:nvPr/>
              </p:nvSpPr>
              <p:spPr>
                <a:xfrm>
                  <a:off x="4278724" y="4273347"/>
                  <a:ext cx="394551" cy="1304199"/>
                </a:xfrm>
                <a:custGeom>
                  <a:avLst/>
                  <a:gdLst>
                    <a:gd name="connsiteX0" fmla="*/ 41 w 394551"/>
                    <a:gd name="connsiteY0" fmla="*/ 981725 h 1304199"/>
                    <a:gd name="connsiteX1" fmla="*/ 41 w 394551"/>
                    <a:gd name="connsiteY1" fmla="*/ 209971 h 1304199"/>
                    <a:gd name="connsiteX2" fmla="*/ 315686 w 394551"/>
                    <a:gd name="connsiteY2" fmla="*/ 76 h 1304199"/>
                    <a:gd name="connsiteX3" fmla="*/ 394592 w 394551"/>
                    <a:gd name="connsiteY3" fmla="*/ 200502 h 1304199"/>
                    <a:gd name="connsiteX4" fmla="*/ 394592 w 394551"/>
                    <a:gd name="connsiteY4" fmla="*/ 1232279 h 1304199"/>
                    <a:gd name="connsiteX5" fmla="*/ 322596 w 394551"/>
                    <a:gd name="connsiteY5" fmla="*/ 1304276 h 130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1" h="1304199">
                      <a:moveTo>
                        <a:pt x="41" y="981725"/>
                      </a:moveTo>
                      <a:lnTo>
                        <a:pt x="41" y="209971"/>
                      </a:lnTo>
                      <a:lnTo>
                        <a:pt x="315686" y="76"/>
                      </a:lnTo>
                      <a:lnTo>
                        <a:pt x="394592" y="200502"/>
                      </a:lnTo>
                      <a:lnTo>
                        <a:pt x="394592" y="1232279"/>
                      </a:lnTo>
                      <a:lnTo>
                        <a:pt x="322596" y="1304276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B007623B-9FBE-C804-6899-44584DC30ED1}"/>
                    </a:ext>
                  </a:extLst>
                </p:cNvPr>
                <p:cNvSpPr/>
                <p:nvPr/>
              </p:nvSpPr>
              <p:spPr>
                <a:xfrm>
                  <a:off x="3121684" y="5308261"/>
                  <a:ext cx="1426329" cy="394562"/>
                </a:xfrm>
                <a:custGeom>
                  <a:avLst/>
                  <a:gdLst>
                    <a:gd name="connsiteX0" fmla="*/ 322592 w 1426329"/>
                    <a:gd name="connsiteY0" fmla="*/ 76 h 394562"/>
                    <a:gd name="connsiteX1" fmla="*/ 1103815 w 1426329"/>
                    <a:gd name="connsiteY1" fmla="*/ 76 h 394562"/>
                    <a:gd name="connsiteX2" fmla="*/ 1426370 w 1426329"/>
                    <a:gd name="connsiteY2" fmla="*/ 322627 h 394562"/>
                    <a:gd name="connsiteX3" fmla="*/ 1354358 w 1426329"/>
                    <a:gd name="connsiteY3" fmla="*/ 394639 h 394562"/>
                    <a:gd name="connsiteX4" fmla="*/ 72047 w 1426329"/>
                    <a:gd name="connsiteY4" fmla="*/ 394639 h 394562"/>
                    <a:gd name="connsiteX5" fmla="*/ 41 w 1426329"/>
                    <a:gd name="connsiteY5" fmla="*/ 322627 h 394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26329" h="394562">
                      <a:moveTo>
                        <a:pt x="322592" y="76"/>
                      </a:moveTo>
                      <a:lnTo>
                        <a:pt x="1103815" y="76"/>
                      </a:lnTo>
                      <a:lnTo>
                        <a:pt x="1426370" y="322627"/>
                      </a:lnTo>
                      <a:lnTo>
                        <a:pt x="1354358" y="394639"/>
                      </a:lnTo>
                      <a:lnTo>
                        <a:pt x="72047" y="394639"/>
                      </a:lnTo>
                      <a:lnTo>
                        <a:pt x="41" y="322627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1642D85C-5509-0F0F-CFC2-07264C5CC109}"/>
                    </a:ext>
                  </a:extLst>
                </p:cNvPr>
                <p:cNvSpPr/>
                <p:nvPr/>
              </p:nvSpPr>
              <p:spPr>
                <a:xfrm>
                  <a:off x="2996412" y="4273347"/>
                  <a:ext cx="394557" cy="1304199"/>
                </a:xfrm>
                <a:custGeom>
                  <a:avLst/>
                  <a:gdLst>
                    <a:gd name="connsiteX0" fmla="*/ 41 w 394557"/>
                    <a:gd name="connsiteY0" fmla="*/ 200502 h 1304199"/>
                    <a:gd name="connsiteX1" fmla="*/ 78952 w 394557"/>
                    <a:gd name="connsiteY1" fmla="*/ 76 h 1304199"/>
                    <a:gd name="connsiteX2" fmla="*/ 394598 w 394557"/>
                    <a:gd name="connsiteY2" fmla="*/ 209971 h 1304199"/>
                    <a:gd name="connsiteX3" fmla="*/ 394598 w 394557"/>
                    <a:gd name="connsiteY3" fmla="*/ 981725 h 1304199"/>
                    <a:gd name="connsiteX4" fmla="*/ 72047 w 394557"/>
                    <a:gd name="connsiteY4" fmla="*/ 1304276 h 1304199"/>
                    <a:gd name="connsiteX5" fmla="*/ 41 w 394557"/>
                    <a:gd name="connsiteY5" fmla="*/ 1232279 h 130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7" h="1304199">
                      <a:moveTo>
                        <a:pt x="41" y="200502"/>
                      </a:moveTo>
                      <a:lnTo>
                        <a:pt x="78952" y="76"/>
                      </a:lnTo>
                      <a:lnTo>
                        <a:pt x="394598" y="209971"/>
                      </a:lnTo>
                      <a:lnTo>
                        <a:pt x="394598" y="981725"/>
                      </a:lnTo>
                      <a:lnTo>
                        <a:pt x="72047" y="1304276"/>
                      </a:lnTo>
                      <a:lnTo>
                        <a:pt x="41" y="1232279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D8D29F25-DDB8-348A-5A20-CB57102880D3}"/>
                    </a:ext>
                  </a:extLst>
                </p:cNvPr>
                <p:cNvSpPr/>
                <p:nvPr/>
              </p:nvSpPr>
              <p:spPr>
                <a:xfrm>
                  <a:off x="2996412" y="2868915"/>
                  <a:ext cx="394557" cy="1304210"/>
                </a:xfrm>
                <a:custGeom>
                  <a:avLst/>
                  <a:gdLst>
                    <a:gd name="connsiteX0" fmla="*/ 41 w 394557"/>
                    <a:gd name="connsiteY0" fmla="*/ 72083 h 1304210"/>
                    <a:gd name="connsiteX1" fmla="*/ 72047 w 394557"/>
                    <a:gd name="connsiteY1" fmla="*/ 76 h 1304210"/>
                    <a:gd name="connsiteX2" fmla="*/ 394598 w 394557"/>
                    <a:gd name="connsiteY2" fmla="*/ 322628 h 1304210"/>
                    <a:gd name="connsiteX3" fmla="*/ 394598 w 394557"/>
                    <a:gd name="connsiteY3" fmla="*/ 1094391 h 1304210"/>
                    <a:gd name="connsiteX4" fmla="*/ 78952 w 394557"/>
                    <a:gd name="connsiteY4" fmla="*/ 1304287 h 1304210"/>
                    <a:gd name="connsiteX5" fmla="*/ 41 w 394557"/>
                    <a:gd name="connsiteY5" fmla="*/ 1103851 h 1304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4557" h="1304210">
                      <a:moveTo>
                        <a:pt x="41" y="72083"/>
                      </a:moveTo>
                      <a:lnTo>
                        <a:pt x="72047" y="76"/>
                      </a:lnTo>
                      <a:lnTo>
                        <a:pt x="394598" y="322628"/>
                      </a:lnTo>
                      <a:lnTo>
                        <a:pt x="394598" y="1094391"/>
                      </a:lnTo>
                      <a:lnTo>
                        <a:pt x="78952" y="1304287"/>
                      </a:lnTo>
                      <a:lnTo>
                        <a:pt x="41" y="1103851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72947842-EAE5-18FF-0E91-213C6392426A}"/>
                    </a:ext>
                  </a:extLst>
                </p:cNvPr>
                <p:cNvSpPr/>
                <p:nvPr/>
              </p:nvSpPr>
              <p:spPr>
                <a:xfrm>
                  <a:off x="3136011" y="4025955"/>
                  <a:ext cx="1397665" cy="394551"/>
                </a:xfrm>
                <a:custGeom>
                  <a:avLst/>
                  <a:gdLst>
                    <a:gd name="connsiteX0" fmla="*/ 41 w 1397665"/>
                    <a:gd name="connsiteY0" fmla="*/ 197355 h 394551"/>
                    <a:gd name="connsiteX1" fmla="*/ 296711 w 1397665"/>
                    <a:gd name="connsiteY1" fmla="*/ 76 h 394551"/>
                    <a:gd name="connsiteX2" fmla="*/ 1101043 w 1397665"/>
                    <a:gd name="connsiteY2" fmla="*/ 76 h 394551"/>
                    <a:gd name="connsiteX3" fmla="*/ 1397706 w 1397665"/>
                    <a:gd name="connsiteY3" fmla="*/ 197355 h 394551"/>
                    <a:gd name="connsiteX4" fmla="*/ 1101043 w 1397665"/>
                    <a:gd name="connsiteY4" fmla="*/ 394628 h 394551"/>
                    <a:gd name="connsiteX5" fmla="*/ 296711 w 1397665"/>
                    <a:gd name="connsiteY5" fmla="*/ 394628 h 39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97665" h="394551">
                      <a:moveTo>
                        <a:pt x="41" y="197355"/>
                      </a:moveTo>
                      <a:lnTo>
                        <a:pt x="296711" y="76"/>
                      </a:lnTo>
                      <a:lnTo>
                        <a:pt x="1101043" y="76"/>
                      </a:lnTo>
                      <a:lnTo>
                        <a:pt x="1397706" y="197355"/>
                      </a:lnTo>
                      <a:lnTo>
                        <a:pt x="1101043" y="394628"/>
                      </a:lnTo>
                      <a:lnTo>
                        <a:pt x="296711" y="394628"/>
                      </a:lnTo>
                      <a:close/>
                    </a:path>
                  </a:pathLst>
                </a:custGeom>
                <a:grpFill/>
                <a:ln w="147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55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79C65-8CE9-3170-F7F7-C638AB7A2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36F4A52-9AB6-73B1-95CF-9781401F3895}"/>
              </a:ext>
            </a:extLst>
          </p:cNvPr>
          <p:cNvGrpSpPr/>
          <p:nvPr/>
        </p:nvGrpSpPr>
        <p:grpSpPr>
          <a:xfrm>
            <a:off x="603196" y="1488815"/>
            <a:ext cx="10985608" cy="4686300"/>
            <a:chOff x="603196" y="1488815"/>
            <a:chExt cx="10985608" cy="4686300"/>
          </a:xfrm>
        </p:grpSpPr>
        <p:sp>
          <p:nvSpPr>
            <p:cNvPr id="136" name="Rounded Rectangle 2">
              <a:extLst>
                <a:ext uri="{FF2B5EF4-FFF2-40B4-BE49-F238E27FC236}">
                  <a16:creationId xmlns:a16="http://schemas.microsoft.com/office/drawing/2014/main" id="{3EA2EA27-D89E-90A9-7E8F-CC30F662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6" y="1488815"/>
              <a:ext cx="10985608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A3748B22-F215-9358-3299-57D870A10F2E}"/>
                </a:ext>
              </a:extLst>
            </p:cNvPr>
            <p:cNvSpPr/>
            <p:nvPr/>
          </p:nvSpPr>
          <p:spPr>
            <a:xfrm>
              <a:off x="728829" y="1612577"/>
              <a:ext cx="10734342" cy="4438771"/>
            </a:xfrm>
            <a:prstGeom prst="rect">
              <a:avLst/>
            </a:prstGeom>
            <a:solidFill>
              <a:srgbClr val="000000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5E0B40F5-A76E-9AC4-AA58-A5B5EAF9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도트 모퉁이 반지름 속성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98774D-E0C1-B296-169D-2ECCED8E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C1FC2A-F712-0190-E77B-1CFEBFEBE19D}"/>
              </a:ext>
            </a:extLst>
          </p:cNvPr>
          <p:cNvSpPr txBox="1"/>
          <p:nvPr/>
        </p:nvSpPr>
        <p:spPr>
          <a:xfrm>
            <a:off x="1322117" y="1922723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Corner Radius</a:t>
            </a:r>
            <a:r>
              <a:rPr lang="ko-KR" altLang="en-US" sz="2400" dirty="0"/>
              <a:t> </a:t>
            </a:r>
            <a:r>
              <a:rPr lang="en-US" altLang="ko-KR" sz="2400" dirty="0"/>
              <a:t>=</a:t>
            </a:r>
            <a:r>
              <a:rPr lang="ko-KR" altLang="en-US" sz="2400" dirty="0"/>
              <a:t> </a:t>
            </a:r>
            <a:r>
              <a:rPr lang="en-US" altLang="ko-KR" sz="2400" dirty="0"/>
              <a:t>0.0</a:t>
            </a:r>
            <a:endParaRPr lang="ko-KR" altLang="en-US" sz="2400" dirty="0"/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BAA27F2A-D944-EF4F-8623-24B7CCB2E6C1}"/>
              </a:ext>
            </a:extLst>
          </p:cNvPr>
          <p:cNvGrpSpPr/>
          <p:nvPr/>
        </p:nvGrpSpPr>
        <p:grpSpPr>
          <a:xfrm>
            <a:off x="4985990" y="2603029"/>
            <a:ext cx="2220015" cy="3133085"/>
            <a:chOff x="4989125" y="2603029"/>
            <a:chExt cx="2220015" cy="3133085"/>
          </a:xfrm>
        </p:grpSpPr>
        <p:grpSp>
          <p:nvGrpSpPr>
            <p:cNvPr id="20" name="그래픽 10">
              <a:extLst>
                <a:ext uri="{FF2B5EF4-FFF2-40B4-BE49-F238E27FC236}">
                  <a16:creationId xmlns:a16="http://schemas.microsoft.com/office/drawing/2014/main" id="{E287F5C2-8B62-F287-74B1-4D91ACDB9827}"/>
                </a:ext>
              </a:extLst>
            </p:cNvPr>
            <p:cNvGrpSpPr/>
            <p:nvPr/>
          </p:nvGrpSpPr>
          <p:grpSpPr>
            <a:xfrm>
              <a:off x="4989125" y="2603029"/>
              <a:ext cx="2220015" cy="3133085"/>
              <a:chOff x="4989125" y="2603029"/>
              <a:chExt cx="2220015" cy="3133085"/>
            </a:xfrm>
            <a:solidFill>
              <a:srgbClr val="808080">
                <a:alpha val="25000"/>
              </a:srgbClr>
            </a:solidFill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75F31C20-15FE-1F8B-C501-2496D38E089E}"/>
                  </a:ext>
                </a:extLst>
              </p:cNvPr>
              <p:cNvSpPr/>
              <p:nvPr/>
            </p:nvSpPr>
            <p:spPr>
              <a:xfrm>
                <a:off x="4989125" y="2603029"/>
                <a:ext cx="393873" cy="393873"/>
              </a:xfrm>
              <a:custGeom>
                <a:avLst/>
                <a:gdLst>
                  <a:gd name="connsiteX0" fmla="*/ 28 w 393873"/>
                  <a:gd name="connsiteY0" fmla="*/ 98497 h 393873"/>
                  <a:gd name="connsiteX1" fmla="*/ 98497 w 393873"/>
                  <a:gd name="connsiteY1" fmla="*/ 28 h 393873"/>
                  <a:gd name="connsiteX2" fmla="*/ 295434 w 393873"/>
                  <a:gd name="connsiteY2" fmla="*/ 28 h 393873"/>
                  <a:gd name="connsiteX3" fmla="*/ 393902 w 393873"/>
                  <a:gd name="connsiteY3" fmla="*/ 98497 h 393873"/>
                  <a:gd name="connsiteX4" fmla="*/ 393902 w 393873"/>
                  <a:gd name="connsiteY4" fmla="*/ 295434 h 393873"/>
                  <a:gd name="connsiteX5" fmla="*/ 295434 w 393873"/>
                  <a:gd name="connsiteY5" fmla="*/ 393902 h 393873"/>
                  <a:gd name="connsiteX6" fmla="*/ 98497 w 393873"/>
                  <a:gd name="connsiteY6" fmla="*/ 393902 h 393873"/>
                  <a:gd name="connsiteX7" fmla="*/ 28 w 393873"/>
                  <a:gd name="connsiteY7" fmla="*/ 295434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28" y="98497"/>
                    </a:moveTo>
                    <a:cubicBezTo>
                      <a:pt x="28" y="44114"/>
                      <a:pt x="44114" y="28"/>
                      <a:pt x="98497" y="28"/>
                    </a:cubicBezTo>
                    <a:lnTo>
                      <a:pt x="295434" y="28"/>
                    </a:lnTo>
                    <a:cubicBezTo>
                      <a:pt x="349816" y="28"/>
                      <a:pt x="393902" y="44114"/>
                      <a:pt x="393902" y="98497"/>
                    </a:cubicBezTo>
                    <a:lnTo>
                      <a:pt x="393902" y="295434"/>
                    </a:lnTo>
                    <a:cubicBezTo>
                      <a:pt x="393902" y="349816"/>
                      <a:pt x="349816" y="393902"/>
                      <a:pt x="295434" y="393902"/>
                    </a:cubicBezTo>
                    <a:lnTo>
                      <a:pt x="98497" y="393902"/>
                    </a:lnTo>
                    <a:cubicBezTo>
                      <a:pt x="44114" y="393902"/>
                      <a:pt x="28" y="349816"/>
                      <a:pt x="28" y="295434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09AC63EC-9F1D-6305-6561-DDB5C73CB310}"/>
                  </a:ext>
                </a:extLst>
              </p:cNvPr>
              <p:cNvSpPr/>
              <p:nvPr/>
            </p:nvSpPr>
            <p:spPr>
              <a:xfrm>
                <a:off x="6815266" y="2603029"/>
                <a:ext cx="393873" cy="393873"/>
              </a:xfrm>
              <a:custGeom>
                <a:avLst/>
                <a:gdLst>
                  <a:gd name="connsiteX0" fmla="*/ 145 w 393873"/>
                  <a:gd name="connsiteY0" fmla="*/ 98497 h 393873"/>
                  <a:gd name="connsiteX1" fmla="*/ 98613 w 393873"/>
                  <a:gd name="connsiteY1" fmla="*/ 28 h 393873"/>
                  <a:gd name="connsiteX2" fmla="*/ 295550 w 393873"/>
                  <a:gd name="connsiteY2" fmla="*/ 28 h 393873"/>
                  <a:gd name="connsiteX3" fmla="*/ 394019 w 393873"/>
                  <a:gd name="connsiteY3" fmla="*/ 98497 h 393873"/>
                  <a:gd name="connsiteX4" fmla="*/ 394019 w 393873"/>
                  <a:gd name="connsiteY4" fmla="*/ 295434 h 393873"/>
                  <a:gd name="connsiteX5" fmla="*/ 295550 w 393873"/>
                  <a:gd name="connsiteY5" fmla="*/ 393902 h 393873"/>
                  <a:gd name="connsiteX6" fmla="*/ 98613 w 393873"/>
                  <a:gd name="connsiteY6" fmla="*/ 393902 h 393873"/>
                  <a:gd name="connsiteX7" fmla="*/ 145 w 393873"/>
                  <a:gd name="connsiteY7" fmla="*/ 295434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45" y="98497"/>
                    </a:moveTo>
                    <a:cubicBezTo>
                      <a:pt x="145" y="44114"/>
                      <a:pt x="44231" y="28"/>
                      <a:pt x="98613" y="28"/>
                    </a:cubicBezTo>
                    <a:lnTo>
                      <a:pt x="295550" y="28"/>
                    </a:lnTo>
                    <a:cubicBezTo>
                      <a:pt x="349933" y="28"/>
                      <a:pt x="394019" y="44114"/>
                      <a:pt x="394019" y="98497"/>
                    </a:cubicBezTo>
                    <a:lnTo>
                      <a:pt x="394019" y="295434"/>
                    </a:lnTo>
                    <a:cubicBezTo>
                      <a:pt x="394019" y="349816"/>
                      <a:pt x="349933" y="393902"/>
                      <a:pt x="295550" y="393902"/>
                    </a:cubicBezTo>
                    <a:lnTo>
                      <a:pt x="98613" y="393902"/>
                    </a:lnTo>
                    <a:cubicBezTo>
                      <a:pt x="44231" y="393902"/>
                      <a:pt x="145" y="349816"/>
                      <a:pt x="145" y="295434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7B0FFBD8-657D-6189-E3DA-74016CC824F9}"/>
                  </a:ext>
                </a:extLst>
              </p:cNvPr>
              <p:cNvSpPr/>
              <p:nvPr/>
            </p:nvSpPr>
            <p:spPr>
              <a:xfrm>
                <a:off x="5445660" y="3059565"/>
                <a:ext cx="393873" cy="393873"/>
              </a:xfrm>
              <a:custGeom>
                <a:avLst/>
                <a:gdLst>
                  <a:gd name="connsiteX0" fmla="*/ 57 w 393873"/>
                  <a:gd name="connsiteY0" fmla="*/ 98526 h 393873"/>
                  <a:gd name="connsiteX1" fmla="*/ 98526 w 393873"/>
                  <a:gd name="connsiteY1" fmla="*/ 57 h 393873"/>
                  <a:gd name="connsiteX2" fmla="*/ 295463 w 393873"/>
                  <a:gd name="connsiteY2" fmla="*/ 57 h 393873"/>
                  <a:gd name="connsiteX3" fmla="*/ 393931 w 393873"/>
                  <a:gd name="connsiteY3" fmla="*/ 98526 h 393873"/>
                  <a:gd name="connsiteX4" fmla="*/ 393931 w 393873"/>
                  <a:gd name="connsiteY4" fmla="*/ 295463 h 393873"/>
                  <a:gd name="connsiteX5" fmla="*/ 295463 w 393873"/>
                  <a:gd name="connsiteY5" fmla="*/ 393931 h 393873"/>
                  <a:gd name="connsiteX6" fmla="*/ 98526 w 393873"/>
                  <a:gd name="connsiteY6" fmla="*/ 393931 h 393873"/>
                  <a:gd name="connsiteX7" fmla="*/ 57 w 393873"/>
                  <a:gd name="connsiteY7" fmla="*/ 29546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57" y="98526"/>
                    </a:moveTo>
                    <a:cubicBezTo>
                      <a:pt x="57" y="44143"/>
                      <a:pt x="44143" y="57"/>
                      <a:pt x="98526" y="57"/>
                    </a:cubicBezTo>
                    <a:lnTo>
                      <a:pt x="295463" y="57"/>
                    </a:lnTo>
                    <a:cubicBezTo>
                      <a:pt x="349845" y="57"/>
                      <a:pt x="393931" y="44143"/>
                      <a:pt x="393931" y="98526"/>
                    </a:cubicBezTo>
                    <a:lnTo>
                      <a:pt x="393931" y="295463"/>
                    </a:lnTo>
                    <a:cubicBezTo>
                      <a:pt x="393931" y="349845"/>
                      <a:pt x="349845" y="393931"/>
                      <a:pt x="295463" y="393931"/>
                    </a:cubicBezTo>
                    <a:lnTo>
                      <a:pt x="98526" y="393931"/>
                    </a:lnTo>
                    <a:cubicBezTo>
                      <a:pt x="44143" y="393931"/>
                      <a:pt x="57" y="349845"/>
                      <a:pt x="57" y="295463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FF5564E-9E13-4815-2D6F-E3C2D951C723}"/>
                  </a:ext>
                </a:extLst>
              </p:cNvPr>
              <p:cNvSpPr/>
              <p:nvPr/>
            </p:nvSpPr>
            <p:spPr>
              <a:xfrm>
                <a:off x="5902195" y="3059565"/>
                <a:ext cx="393873" cy="393873"/>
              </a:xfrm>
              <a:custGeom>
                <a:avLst/>
                <a:gdLst>
                  <a:gd name="connsiteX0" fmla="*/ 87 w 393873"/>
                  <a:gd name="connsiteY0" fmla="*/ 98526 h 393873"/>
                  <a:gd name="connsiteX1" fmla="*/ 98555 w 393873"/>
                  <a:gd name="connsiteY1" fmla="*/ 57 h 393873"/>
                  <a:gd name="connsiteX2" fmla="*/ 295492 w 393873"/>
                  <a:gd name="connsiteY2" fmla="*/ 57 h 393873"/>
                  <a:gd name="connsiteX3" fmla="*/ 393960 w 393873"/>
                  <a:gd name="connsiteY3" fmla="*/ 98526 h 393873"/>
                  <a:gd name="connsiteX4" fmla="*/ 393960 w 393873"/>
                  <a:gd name="connsiteY4" fmla="*/ 295463 h 393873"/>
                  <a:gd name="connsiteX5" fmla="*/ 295492 w 393873"/>
                  <a:gd name="connsiteY5" fmla="*/ 393931 h 393873"/>
                  <a:gd name="connsiteX6" fmla="*/ 98555 w 393873"/>
                  <a:gd name="connsiteY6" fmla="*/ 393931 h 393873"/>
                  <a:gd name="connsiteX7" fmla="*/ 87 w 393873"/>
                  <a:gd name="connsiteY7" fmla="*/ 29546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87" y="98526"/>
                    </a:moveTo>
                    <a:cubicBezTo>
                      <a:pt x="87" y="44143"/>
                      <a:pt x="44172" y="57"/>
                      <a:pt x="98555" y="57"/>
                    </a:cubicBezTo>
                    <a:lnTo>
                      <a:pt x="295492" y="57"/>
                    </a:lnTo>
                    <a:cubicBezTo>
                      <a:pt x="349874" y="57"/>
                      <a:pt x="393960" y="44143"/>
                      <a:pt x="393960" y="98526"/>
                    </a:cubicBezTo>
                    <a:lnTo>
                      <a:pt x="393960" y="295463"/>
                    </a:lnTo>
                    <a:cubicBezTo>
                      <a:pt x="393960" y="349845"/>
                      <a:pt x="349874" y="393931"/>
                      <a:pt x="295492" y="393931"/>
                    </a:cubicBezTo>
                    <a:lnTo>
                      <a:pt x="98555" y="393931"/>
                    </a:lnTo>
                    <a:cubicBezTo>
                      <a:pt x="44172" y="393931"/>
                      <a:pt x="87" y="349845"/>
                      <a:pt x="87" y="295463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96F3B955-36BA-EF5E-C927-03C3DA45D918}"/>
                  </a:ext>
                </a:extLst>
              </p:cNvPr>
              <p:cNvSpPr/>
              <p:nvPr/>
            </p:nvSpPr>
            <p:spPr>
              <a:xfrm>
                <a:off x="6358731" y="3059565"/>
                <a:ext cx="393873" cy="393873"/>
              </a:xfrm>
              <a:custGeom>
                <a:avLst/>
                <a:gdLst>
                  <a:gd name="connsiteX0" fmla="*/ 116 w 393873"/>
                  <a:gd name="connsiteY0" fmla="*/ 98526 h 393873"/>
                  <a:gd name="connsiteX1" fmla="*/ 98584 w 393873"/>
                  <a:gd name="connsiteY1" fmla="*/ 57 h 393873"/>
                  <a:gd name="connsiteX2" fmla="*/ 295521 w 393873"/>
                  <a:gd name="connsiteY2" fmla="*/ 57 h 393873"/>
                  <a:gd name="connsiteX3" fmla="*/ 393989 w 393873"/>
                  <a:gd name="connsiteY3" fmla="*/ 98526 h 393873"/>
                  <a:gd name="connsiteX4" fmla="*/ 393989 w 393873"/>
                  <a:gd name="connsiteY4" fmla="*/ 295463 h 393873"/>
                  <a:gd name="connsiteX5" fmla="*/ 295521 w 393873"/>
                  <a:gd name="connsiteY5" fmla="*/ 393931 h 393873"/>
                  <a:gd name="connsiteX6" fmla="*/ 98584 w 393873"/>
                  <a:gd name="connsiteY6" fmla="*/ 393931 h 393873"/>
                  <a:gd name="connsiteX7" fmla="*/ 116 w 393873"/>
                  <a:gd name="connsiteY7" fmla="*/ 29546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16" y="98526"/>
                    </a:moveTo>
                    <a:cubicBezTo>
                      <a:pt x="116" y="44143"/>
                      <a:pt x="44202" y="57"/>
                      <a:pt x="98584" y="57"/>
                    </a:cubicBezTo>
                    <a:lnTo>
                      <a:pt x="295521" y="57"/>
                    </a:lnTo>
                    <a:cubicBezTo>
                      <a:pt x="349904" y="57"/>
                      <a:pt x="393989" y="44143"/>
                      <a:pt x="393989" y="98526"/>
                    </a:cubicBezTo>
                    <a:lnTo>
                      <a:pt x="393989" y="295463"/>
                    </a:lnTo>
                    <a:cubicBezTo>
                      <a:pt x="393989" y="349845"/>
                      <a:pt x="349904" y="393931"/>
                      <a:pt x="295521" y="393931"/>
                    </a:cubicBezTo>
                    <a:lnTo>
                      <a:pt x="98584" y="393931"/>
                    </a:lnTo>
                    <a:cubicBezTo>
                      <a:pt x="44202" y="393931"/>
                      <a:pt x="116" y="349845"/>
                      <a:pt x="116" y="295463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22533F2-36E5-2D04-4DC7-057EB5E1A1D7}"/>
                  </a:ext>
                </a:extLst>
              </p:cNvPr>
              <p:cNvSpPr/>
              <p:nvPr/>
            </p:nvSpPr>
            <p:spPr>
              <a:xfrm>
                <a:off x="5445660" y="3516100"/>
                <a:ext cx="393873" cy="393873"/>
              </a:xfrm>
              <a:custGeom>
                <a:avLst/>
                <a:gdLst>
                  <a:gd name="connsiteX0" fmla="*/ 57 w 393873"/>
                  <a:gd name="connsiteY0" fmla="*/ 98555 h 393873"/>
                  <a:gd name="connsiteX1" fmla="*/ 98526 w 393873"/>
                  <a:gd name="connsiteY1" fmla="*/ 87 h 393873"/>
                  <a:gd name="connsiteX2" fmla="*/ 295463 w 393873"/>
                  <a:gd name="connsiteY2" fmla="*/ 87 h 393873"/>
                  <a:gd name="connsiteX3" fmla="*/ 393931 w 393873"/>
                  <a:gd name="connsiteY3" fmla="*/ 98555 h 393873"/>
                  <a:gd name="connsiteX4" fmla="*/ 393931 w 393873"/>
                  <a:gd name="connsiteY4" fmla="*/ 295492 h 393873"/>
                  <a:gd name="connsiteX5" fmla="*/ 295463 w 393873"/>
                  <a:gd name="connsiteY5" fmla="*/ 393960 h 393873"/>
                  <a:gd name="connsiteX6" fmla="*/ 98526 w 393873"/>
                  <a:gd name="connsiteY6" fmla="*/ 393960 h 393873"/>
                  <a:gd name="connsiteX7" fmla="*/ 57 w 393873"/>
                  <a:gd name="connsiteY7" fmla="*/ 29549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57" y="98555"/>
                    </a:moveTo>
                    <a:cubicBezTo>
                      <a:pt x="57" y="44172"/>
                      <a:pt x="44143" y="87"/>
                      <a:pt x="98526" y="87"/>
                    </a:cubicBezTo>
                    <a:lnTo>
                      <a:pt x="295463" y="87"/>
                    </a:lnTo>
                    <a:cubicBezTo>
                      <a:pt x="349845" y="87"/>
                      <a:pt x="393931" y="44172"/>
                      <a:pt x="393931" y="98555"/>
                    </a:cubicBezTo>
                    <a:lnTo>
                      <a:pt x="393931" y="295492"/>
                    </a:lnTo>
                    <a:cubicBezTo>
                      <a:pt x="393931" y="349874"/>
                      <a:pt x="349845" y="393960"/>
                      <a:pt x="295463" y="393960"/>
                    </a:cubicBezTo>
                    <a:lnTo>
                      <a:pt x="98526" y="393960"/>
                    </a:lnTo>
                    <a:cubicBezTo>
                      <a:pt x="44143" y="393960"/>
                      <a:pt x="57" y="349874"/>
                      <a:pt x="57" y="295492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7D32C13-B4AF-CE42-1DC7-06AAC1892F27}"/>
                  </a:ext>
                </a:extLst>
              </p:cNvPr>
              <p:cNvSpPr/>
              <p:nvPr/>
            </p:nvSpPr>
            <p:spPr>
              <a:xfrm>
                <a:off x="5902195" y="3516100"/>
                <a:ext cx="393873" cy="393873"/>
              </a:xfrm>
              <a:custGeom>
                <a:avLst/>
                <a:gdLst>
                  <a:gd name="connsiteX0" fmla="*/ 87 w 393873"/>
                  <a:gd name="connsiteY0" fmla="*/ 98555 h 393873"/>
                  <a:gd name="connsiteX1" fmla="*/ 98555 w 393873"/>
                  <a:gd name="connsiteY1" fmla="*/ 87 h 393873"/>
                  <a:gd name="connsiteX2" fmla="*/ 295492 w 393873"/>
                  <a:gd name="connsiteY2" fmla="*/ 87 h 393873"/>
                  <a:gd name="connsiteX3" fmla="*/ 393960 w 393873"/>
                  <a:gd name="connsiteY3" fmla="*/ 98555 h 393873"/>
                  <a:gd name="connsiteX4" fmla="*/ 393960 w 393873"/>
                  <a:gd name="connsiteY4" fmla="*/ 295492 h 393873"/>
                  <a:gd name="connsiteX5" fmla="*/ 295492 w 393873"/>
                  <a:gd name="connsiteY5" fmla="*/ 393960 h 393873"/>
                  <a:gd name="connsiteX6" fmla="*/ 98555 w 393873"/>
                  <a:gd name="connsiteY6" fmla="*/ 393960 h 393873"/>
                  <a:gd name="connsiteX7" fmla="*/ 87 w 393873"/>
                  <a:gd name="connsiteY7" fmla="*/ 29549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87" y="98555"/>
                    </a:moveTo>
                    <a:cubicBezTo>
                      <a:pt x="87" y="44172"/>
                      <a:pt x="44172" y="87"/>
                      <a:pt x="98555" y="87"/>
                    </a:cubicBezTo>
                    <a:lnTo>
                      <a:pt x="295492" y="87"/>
                    </a:lnTo>
                    <a:cubicBezTo>
                      <a:pt x="349874" y="87"/>
                      <a:pt x="393960" y="44172"/>
                      <a:pt x="393960" y="98555"/>
                    </a:cubicBezTo>
                    <a:lnTo>
                      <a:pt x="393960" y="295492"/>
                    </a:lnTo>
                    <a:cubicBezTo>
                      <a:pt x="393960" y="349874"/>
                      <a:pt x="349874" y="393960"/>
                      <a:pt x="295492" y="393960"/>
                    </a:cubicBezTo>
                    <a:lnTo>
                      <a:pt x="98555" y="393960"/>
                    </a:lnTo>
                    <a:cubicBezTo>
                      <a:pt x="44172" y="393960"/>
                      <a:pt x="87" y="349874"/>
                      <a:pt x="87" y="295492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796C7DB8-63E3-E615-AE96-0919F502F7DA}"/>
                  </a:ext>
                </a:extLst>
              </p:cNvPr>
              <p:cNvSpPr/>
              <p:nvPr/>
            </p:nvSpPr>
            <p:spPr>
              <a:xfrm>
                <a:off x="6358731" y="3516100"/>
                <a:ext cx="393873" cy="393873"/>
              </a:xfrm>
              <a:custGeom>
                <a:avLst/>
                <a:gdLst>
                  <a:gd name="connsiteX0" fmla="*/ 116 w 393873"/>
                  <a:gd name="connsiteY0" fmla="*/ 98555 h 393873"/>
                  <a:gd name="connsiteX1" fmla="*/ 98584 w 393873"/>
                  <a:gd name="connsiteY1" fmla="*/ 87 h 393873"/>
                  <a:gd name="connsiteX2" fmla="*/ 295521 w 393873"/>
                  <a:gd name="connsiteY2" fmla="*/ 87 h 393873"/>
                  <a:gd name="connsiteX3" fmla="*/ 393989 w 393873"/>
                  <a:gd name="connsiteY3" fmla="*/ 98555 h 393873"/>
                  <a:gd name="connsiteX4" fmla="*/ 393989 w 393873"/>
                  <a:gd name="connsiteY4" fmla="*/ 295492 h 393873"/>
                  <a:gd name="connsiteX5" fmla="*/ 295521 w 393873"/>
                  <a:gd name="connsiteY5" fmla="*/ 393960 h 393873"/>
                  <a:gd name="connsiteX6" fmla="*/ 98584 w 393873"/>
                  <a:gd name="connsiteY6" fmla="*/ 393960 h 393873"/>
                  <a:gd name="connsiteX7" fmla="*/ 116 w 393873"/>
                  <a:gd name="connsiteY7" fmla="*/ 29549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16" y="98555"/>
                    </a:moveTo>
                    <a:cubicBezTo>
                      <a:pt x="116" y="44172"/>
                      <a:pt x="44202" y="87"/>
                      <a:pt x="98584" y="87"/>
                    </a:cubicBezTo>
                    <a:lnTo>
                      <a:pt x="295521" y="87"/>
                    </a:lnTo>
                    <a:cubicBezTo>
                      <a:pt x="349904" y="87"/>
                      <a:pt x="393989" y="44172"/>
                      <a:pt x="393989" y="98555"/>
                    </a:cubicBezTo>
                    <a:lnTo>
                      <a:pt x="393989" y="295492"/>
                    </a:lnTo>
                    <a:cubicBezTo>
                      <a:pt x="393989" y="349874"/>
                      <a:pt x="349904" y="393960"/>
                      <a:pt x="295521" y="393960"/>
                    </a:cubicBezTo>
                    <a:lnTo>
                      <a:pt x="98584" y="393960"/>
                    </a:lnTo>
                    <a:cubicBezTo>
                      <a:pt x="44202" y="393960"/>
                      <a:pt x="116" y="349874"/>
                      <a:pt x="116" y="295492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AD4F983A-F671-7AFC-571A-2BF398807980}"/>
                  </a:ext>
                </a:extLst>
              </p:cNvPr>
              <p:cNvSpPr/>
              <p:nvPr/>
            </p:nvSpPr>
            <p:spPr>
              <a:xfrm>
                <a:off x="4989125" y="3972635"/>
                <a:ext cx="393873" cy="393873"/>
              </a:xfrm>
              <a:custGeom>
                <a:avLst/>
                <a:gdLst>
                  <a:gd name="connsiteX0" fmla="*/ 28 w 393873"/>
                  <a:gd name="connsiteY0" fmla="*/ 98584 h 393873"/>
                  <a:gd name="connsiteX1" fmla="*/ 98497 w 393873"/>
                  <a:gd name="connsiteY1" fmla="*/ 116 h 393873"/>
                  <a:gd name="connsiteX2" fmla="*/ 295434 w 393873"/>
                  <a:gd name="connsiteY2" fmla="*/ 116 h 393873"/>
                  <a:gd name="connsiteX3" fmla="*/ 393902 w 393873"/>
                  <a:gd name="connsiteY3" fmla="*/ 98584 h 393873"/>
                  <a:gd name="connsiteX4" fmla="*/ 393902 w 393873"/>
                  <a:gd name="connsiteY4" fmla="*/ 295521 h 393873"/>
                  <a:gd name="connsiteX5" fmla="*/ 295434 w 393873"/>
                  <a:gd name="connsiteY5" fmla="*/ 393989 h 393873"/>
                  <a:gd name="connsiteX6" fmla="*/ 98497 w 393873"/>
                  <a:gd name="connsiteY6" fmla="*/ 393989 h 393873"/>
                  <a:gd name="connsiteX7" fmla="*/ 28 w 393873"/>
                  <a:gd name="connsiteY7" fmla="*/ 29552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28" y="98584"/>
                    </a:moveTo>
                    <a:cubicBezTo>
                      <a:pt x="28" y="44202"/>
                      <a:pt x="44114" y="116"/>
                      <a:pt x="98497" y="116"/>
                    </a:cubicBezTo>
                    <a:lnTo>
                      <a:pt x="295434" y="116"/>
                    </a:lnTo>
                    <a:cubicBezTo>
                      <a:pt x="349816" y="116"/>
                      <a:pt x="393902" y="44202"/>
                      <a:pt x="393902" y="98584"/>
                    </a:cubicBezTo>
                    <a:lnTo>
                      <a:pt x="393902" y="295521"/>
                    </a:lnTo>
                    <a:cubicBezTo>
                      <a:pt x="393902" y="349904"/>
                      <a:pt x="349816" y="393989"/>
                      <a:pt x="295434" y="393989"/>
                    </a:cubicBezTo>
                    <a:lnTo>
                      <a:pt x="98497" y="393989"/>
                    </a:lnTo>
                    <a:cubicBezTo>
                      <a:pt x="44114" y="393989"/>
                      <a:pt x="28" y="349904"/>
                      <a:pt x="28" y="295521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D00ACA7D-DE00-94F3-943C-1DE4BF060B8F}"/>
                  </a:ext>
                </a:extLst>
              </p:cNvPr>
              <p:cNvSpPr/>
              <p:nvPr/>
            </p:nvSpPr>
            <p:spPr>
              <a:xfrm>
                <a:off x="6815266" y="3972635"/>
                <a:ext cx="393873" cy="393873"/>
              </a:xfrm>
              <a:custGeom>
                <a:avLst/>
                <a:gdLst>
                  <a:gd name="connsiteX0" fmla="*/ 145 w 393873"/>
                  <a:gd name="connsiteY0" fmla="*/ 98584 h 393873"/>
                  <a:gd name="connsiteX1" fmla="*/ 98613 w 393873"/>
                  <a:gd name="connsiteY1" fmla="*/ 116 h 393873"/>
                  <a:gd name="connsiteX2" fmla="*/ 295550 w 393873"/>
                  <a:gd name="connsiteY2" fmla="*/ 116 h 393873"/>
                  <a:gd name="connsiteX3" fmla="*/ 394019 w 393873"/>
                  <a:gd name="connsiteY3" fmla="*/ 98584 h 393873"/>
                  <a:gd name="connsiteX4" fmla="*/ 394019 w 393873"/>
                  <a:gd name="connsiteY4" fmla="*/ 295521 h 393873"/>
                  <a:gd name="connsiteX5" fmla="*/ 295550 w 393873"/>
                  <a:gd name="connsiteY5" fmla="*/ 393989 h 393873"/>
                  <a:gd name="connsiteX6" fmla="*/ 98613 w 393873"/>
                  <a:gd name="connsiteY6" fmla="*/ 393989 h 393873"/>
                  <a:gd name="connsiteX7" fmla="*/ 145 w 393873"/>
                  <a:gd name="connsiteY7" fmla="*/ 29552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45" y="98584"/>
                    </a:moveTo>
                    <a:cubicBezTo>
                      <a:pt x="145" y="44202"/>
                      <a:pt x="44231" y="116"/>
                      <a:pt x="98613" y="116"/>
                    </a:cubicBezTo>
                    <a:lnTo>
                      <a:pt x="295550" y="116"/>
                    </a:lnTo>
                    <a:cubicBezTo>
                      <a:pt x="349933" y="116"/>
                      <a:pt x="394019" y="44202"/>
                      <a:pt x="394019" y="98584"/>
                    </a:cubicBezTo>
                    <a:lnTo>
                      <a:pt x="394019" y="295521"/>
                    </a:lnTo>
                    <a:cubicBezTo>
                      <a:pt x="394019" y="349904"/>
                      <a:pt x="349933" y="393989"/>
                      <a:pt x="295550" y="393989"/>
                    </a:cubicBezTo>
                    <a:lnTo>
                      <a:pt x="98613" y="393989"/>
                    </a:lnTo>
                    <a:cubicBezTo>
                      <a:pt x="44231" y="393989"/>
                      <a:pt x="145" y="349904"/>
                      <a:pt x="145" y="295521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5" name="자유형: 도형 174">
                <a:extLst>
                  <a:ext uri="{FF2B5EF4-FFF2-40B4-BE49-F238E27FC236}">
                    <a16:creationId xmlns:a16="http://schemas.microsoft.com/office/drawing/2014/main" id="{53B9429F-0B61-0808-2861-2BF3D7A518D1}"/>
                  </a:ext>
                </a:extLst>
              </p:cNvPr>
              <p:cNvSpPr/>
              <p:nvPr/>
            </p:nvSpPr>
            <p:spPr>
              <a:xfrm>
                <a:off x="5445660" y="4429171"/>
                <a:ext cx="393873" cy="393873"/>
              </a:xfrm>
              <a:custGeom>
                <a:avLst/>
                <a:gdLst>
                  <a:gd name="connsiteX0" fmla="*/ 57 w 393873"/>
                  <a:gd name="connsiteY0" fmla="*/ 98613 h 393873"/>
                  <a:gd name="connsiteX1" fmla="*/ 98526 w 393873"/>
                  <a:gd name="connsiteY1" fmla="*/ 145 h 393873"/>
                  <a:gd name="connsiteX2" fmla="*/ 295463 w 393873"/>
                  <a:gd name="connsiteY2" fmla="*/ 145 h 393873"/>
                  <a:gd name="connsiteX3" fmla="*/ 393931 w 393873"/>
                  <a:gd name="connsiteY3" fmla="*/ 98613 h 393873"/>
                  <a:gd name="connsiteX4" fmla="*/ 393931 w 393873"/>
                  <a:gd name="connsiteY4" fmla="*/ 295550 h 393873"/>
                  <a:gd name="connsiteX5" fmla="*/ 295463 w 393873"/>
                  <a:gd name="connsiteY5" fmla="*/ 394019 h 393873"/>
                  <a:gd name="connsiteX6" fmla="*/ 98526 w 393873"/>
                  <a:gd name="connsiteY6" fmla="*/ 394019 h 393873"/>
                  <a:gd name="connsiteX7" fmla="*/ 57 w 393873"/>
                  <a:gd name="connsiteY7" fmla="*/ 29555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57" y="98613"/>
                    </a:moveTo>
                    <a:cubicBezTo>
                      <a:pt x="57" y="44231"/>
                      <a:pt x="44143" y="145"/>
                      <a:pt x="98526" y="145"/>
                    </a:cubicBezTo>
                    <a:lnTo>
                      <a:pt x="295463" y="145"/>
                    </a:lnTo>
                    <a:cubicBezTo>
                      <a:pt x="349845" y="145"/>
                      <a:pt x="393931" y="44231"/>
                      <a:pt x="393931" y="98613"/>
                    </a:cubicBezTo>
                    <a:lnTo>
                      <a:pt x="393931" y="295550"/>
                    </a:lnTo>
                    <a:cubicBezTo>
                      <a:pt x="393931" y="349933"/>
                      <a:pt x="349845" y="394019"/>
                      <a:pt x="295463" y="394019"/>
                    </a:cubicBezTo>
                    <a:lnTo>
                      <a:pt x="98526" y="394019"/>
                    </a:lnTo>
                    <a:cubicBezTo>
                      <a:pt x="44143" y="394019"/>
                      <a:pt x="57" y="349933"/>
                      <a:pt x="57" y="29555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2124E2C6-BA8D-59A0-9F94-5A816AB009CB}"/>
                  </a:ext>
                </a:extLst>
              </p:cNvPr>
              <p:cNvSpPr/>
              <p:nvPr/>
            </p:nvSpPr>
            <p:spPr>
              <a:xfrm>
                <a:off x="5902195" y="4429171"/>
                <a:ext cx="393873" cy="393873"/>
              </a:xfrm>
              <a:custGeom>
                <a:avLst/>
                <a:gdLst>
                  <a:gd name="connsiteX0" fmla="*/ 87 w 393873"/>
                  <a:gd name="connsiteY0" fmla="*/ 98613 h 393873"/>
                  <a:gd name="connsiteX1" fmla="*/ 98555 w 393873"/>
                  <a:gd name="connsiteY1" fmla="*/ 145 h 393873"/>
                  <a:gd name="connsiteX2" fmla="*/ 295492 w 393873"/>
                  <a:gd name="connsiteY2" fmla="*/ 145 h 393873"/>
                  <a:gd name="connsiteX3" fmla="*/ 393960 w 393873"/>
                  <a:gd name="connsiteY3" fmla="*/ 98613 h 393873"/>
                  <a:gd name="connsiteX4" fmla="*/ 393960 w 393873"/>
                  <a:gd name="connsiteY4" fmla="*/ 295550 h 393873"/>
                  <a:gd name="connsiteX5" fmla="*/ 295492 w 393873"/>
                  <a:gd name="connsiteY5" fmla="*/ 394019 h 393873"/>
                  <a:gd name="connsiteX6" fmla="*/ 98555 w 393873"/>
                  <a:gd name="connsiteY6" fmla="*/ 394019 h 393873"/>
                  <a:gd name="connsiteX7" fmla="*/ 87 w 393873"/>
                  <a:gd name="connsiteY7" fmla="*/ 29555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87" y="98613"/>
                    </a:moveTo>
                    <a:cubicBezTo>
                      <a:pt x="87" y="44231"/>
                      <a:pt x="44172" y="145"/>
                      <a:pt x="98555" y="145"/>
                    </a:cubicBezTo>
                    <a:lnTo>
                      <a:pt x="295492" y="145"/>
                    </a:lnTo>
                    <a:cubicBezTo>
                      <a:pt x="349874" y="145"/>
                      <a:pt x="393960" y="44231"/>
                      <a:pt x="393960" y="98613"/>
                    </a:cubicBezTo>
                    <a:lnTo>
                      <a:pt x="393960" y="295550"/>
                    </a:lnTo>
                    <a:cubicBezTo>
                      <a:pt x="393960" y="349933"/>
                      <a:pt x="349874" y="394019"/>
                      <a:pt x="295492" y="394019"/>
                    </a:cubicBezTo>
                    <a:lnTo>
                      <a:pt x="98555" y="394019"/>
                    </a:lnTo>
                    <a:cubicBezTo>
                      <a:pt x="44172" y="394019"/>
                      <a:pt x="87" y="349933"/>
                      <a:pt x="87" y="29555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4F9D92B2-FFD2-8ACC-337A-9E876617A291}"/>
                  </a:ext>
                </a:extLst>
              </p:cNvPr>
              <p:cNvSpPr/>
              <p:nvPr/>
            </p:nvSpPr>
            <p:spPr>
              <a:xfrm>
                <a:off x="6358731" y="4429171"/>
                <a:ext cx="393873" cy="393873"/>
              </a:xfrm>
              <a:custGeom>
                <a:avLst/>
                <a:gdLst>
                  <a:gd name="connsiteX0" fmla="*/ 116 w 393873"/>
                  <a:gd name="connsiteY0" fmla="*/ 98613 h 393873"/>
                  <a:gd name="connsiteX1" fmla="*/ 98584 w 393873"/>
                  <a:gd name="connsiteY1" fmla="*/ 145 h 393873"/>
                  <a:gd name="connsiteX2" fmla="*/ 295521 w 393873"/>
                  <a:gd name="connsiteY2" fmla="*/ 145 h 393873"/>
                  <a:gd name="connsiteX3" fmla="*/ 393989 w 393873"/>
                  <a:gd name="connsiteY3" fmla="*/ 98613 h 393873"/>
                  <a:gd name="connsiteX4" fmla="*/ 393989 w 393873"/>
                  <a:gd name="connsiteY4" fmla="*/ 295550 h 393873"/>
                  <a:gd name="connsiteX5" fmla="*/ 295521 w 393873"/>
                  <a:gd name="connsiteY5" fmla="*/ 394019 h 393873"/>
                  <a:gd name="connsiteX6" fmla="*/ 98584 w 393873"/>
                  <a:gd name="connsiteY6" fmla="*/ 394019 h 393873"/>
                  <a:gd name="connsiteX7" fmla="*/ 116 w 393873"/>
                  <a:gd name="connsiteY7" fmla="*/ 29555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16" y="98613"/>
                    </a:moveTo>
                    <a:cubicBezTo>
                      <a:pt x="116" y="44231"/>
                      <a:pt x="44202" y="145"/>
                      <a:pt x="98584" y="145"/>
                    </a:cubicBezTo>
                    <a:lnTo>
                      <a:pt x="295521" y="145"/>
                    </a:lnTo>
                    <a:cubicBezTo>
                      <a:pt x="349904" y="145"/>
                      <a:pt x="393989" y="44231"/>
                      <a:pt x="393989" y="98613"/>
                    </a:cubicBezTo>
                    <a:lnTo>
                      <a:pt x="393989" y="295550"/>
                    </a:lnTo>
                    <a:cubicBezTo>
                      <a:pt x="393989" y="349933"/>
                      <a:pt x="349904" y="394019"/>
                      <a:pt x="295521" y="394019"/>
                    </a:cubicBezTo>
                    <a:lnTo>
                      <a:pt x="98584" y="394019"/>
                    </a:lnTo>
                    <a:cubicBezTo>
                      <a:pt x="44202" y="394019"/>
                      <a:pt x="116" y="349933"/>
                      <a:pt x="116" y="29555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5" name="자유형: 도형 214">
                <a:extLst>
                  <a:ext uri="{FF2B5EF4-FFF2-40B4-BE49-F238E27FC236}">
                    <a16:creationId xmlns:a16="http://schemas.microsoft.com/office/drawing/2014/main" id="{E9217642-55F4-39F7-AAB0-81967086866F}"/>
                  </a:ext>
                </a:extLst>
              </p:cNvPr>
              <p:cNvSpPr/>
              <p:nvPr/>
            </p:nvSpPr>
            <p:spPr>
              <a:xfrm>
                <a:off x="5445660" y="4885706"/>
                <a:ext cx="393873" cy="393873"/>
              </a:xfrm>
              <a:custGeom>
                <a:avLst/>
                <a:gdLst>
                  <a:gd name="connsiteX0" fmla="*/ 57 w 393873"/>
                  <a:gd name="connsiteY0" fmla="*/ 98642 h 393873"/>
                  <a:gd name="connsiteX1" fmla="*/ 98526 w 393873"/>
                  <a:gd name="connsiteY1" fmla="*/ 174 h 393873"/>
                  <a:gd name="connsiteX2" fmla="*/ 295463 w 393873"/>
                  <a:gd name="connsiteY2" fmla="*/ 174 h 393873"/>
                  <a:gd name="connsiteX3" fmla="*/ 393931 w 393873"/>
                  <a:gd name="connsiteY3" fmla="*/ 98642 h 393873"/>
                  <a:gd name="connsiteX4" fmla="*/ 393931 w 393873"/>
                  <a:gd name="connsiteY4" fmla="*/ 295579 h 393873"/>
                  <a:gd name="connsiteX5" fmla="*/ 295463 w 393873"/>
                  <a:gd name="connsiteY5" fmla="*/ 394048 h 393873"/>
                  <a:gd name="connsiteX6" fmla="*/ 98526 w 393873"/>
                  <a:gd name="connsiteY6" fmla="*/ 394048 h 393873"/>
                  <a:gd name="connsiteX7" fmla="*/ 57 w 393873"/>
                  <a:gd name="connsiteY7" fmla="*/ 29557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57" y="98642"/>
                    </a:moveTo>
                    <a:cubicBezTo>
                      <a:pt x="57" y="44260"/>
                      <a:pt x="44143" y="174"/>
                      <a:pt x="98526" y="174"/>
                    </a:cubicBezTo>
                    <a:lnTo>
                      <a:pt x="295463" y="174"/>
                    </a:lnTo>
                    <a:cubicBezTo>
                      <a:pt x="349845" y="174"/>
                      <a:pt x="393931" y="44260"/>
                      <a:pt x="393931" y="98642"/>
                    </a:cubicBezTo>
                    <a:lnTo>
                      <a:pt x="393931" y="295579"/>
                    </a:lnTo>
                    <a:cubicBezTo>
                      <a:pt x="393931" y="349962"/>
                      <a:pt x="349845" y="394048"/>
                      <a:pt x="295463" y="394048"/>
                    </a:cubicBezTo>
                    <a:lnTo>
                      <a:pt x="98526" y="394048"/>
                    </a:lnTo>
                    <a:cubicBezTo>
                      <a:pt x="44143" y="394048"/>
                      <a:pt x="57" y="349962"/>
                      <a:pt x="57" y="295579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15F4C6DF-5340-15F8-B3C9-2592764BB77A}"/>
                  </a:ext>
                </a:extLst>
              </p:cNvPr>
              <p:cNvSpPr/>
              <p:nvPr/>
            </p:nvSpPr>
            <p:spPr>
              <a:xfrm>
                <a:off x="5902195" y="4885706"/>
                <a:ext cx="393873" cy="393873"/>
              </a:xfrm>
              <a:custGeom>
                <a:avLst/>
                <a:gdLst>
                  <a:gd name="connsiteX0" fmla="*/ 87 w 393873"/>
                  <a:gd name="connsiteY0" fmla="*/ 98642 h 393873"/>
                  <a:gd name="connsiteX1" fmla="*/ 98555 w 393873"/>
                  <a:gd name="connsiteY1" fmla="*/ 174 h 393873"/>
                  <a:gd name="connsiteX2" fmla="*/ 295492 w 393873"/>
                  <a:gd name="connsiteY2" fmla="*/ 174 h 393873"/>
                  <a:gd name="connsiteX3" fmla="*/ 393960 w 393873"/>
                  <a:gd name="connsiteY3" fmla="*/ 98642 h 393873"/>
                  <a:gd name="connsiteX4" fmla="*/ 393960 w 393873"/>
                  <a:gd name="connsiteY4" fmla="*/ 295579 h 393873"/>
                  <a:gd name="connsiteX5" fmla="*/ 295492 w 393873"/>
                  <a:gd name="connsiteY5" fmla="*/ 394048 h 393873"/>
                  <a:gd name="connsiteX6" fmla="*/ 98555 w 393873"/>
                  <a:gd name="connsiteY6" fmla="*/ 394048 h 393873"/>
                  <a:gd name="connsiteX7" fmla="*/ 87 w 393873"/>
                  <a:gd name="connsiteY7" fmla="*/ 29557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87" y="98642"/>
                    </a:moveTo>
                    <a:cubicBezTo>
                      <a:pt x="87" y="44260"/>
                      <a:pt x="44172" y="174"/>
                      <a:pt x="98555" y="174"/>
                    </a:cubicBezTo>
                    <a:lnTo>
                      <a:pt x="295492" y="174"/>
                    </a:lnTo>
                    <a:cubicBezTo>
                      <a:pt x="349874" y="174"/>
                      <a:pt x="393960" y="44260"/>
                      <a:pt x="393960" y="98642"/>
                    </a:cubicBezTo>
                    <a:lnTo>
                      <a:pt x="393960" y="295579"/>
                    </a:lnTo>
                    <a:cubicBezTo>
                      <a:pt x="393960" y="349962"/>
                      <a:pt x="349874" y="394048"/>
                      <a:pt x="295492" y="394048"/>
                    </a:cubicBezTo>
                    <a:lnTo>
                      <a:pt x="98555" y="394048"/>
                    </a:lnTo>
                    <a:cubicBezTo>
                      <a:pt x="44172" y="394048"/>
                      <a:pt x="87" y="349962"/>
                      <a:pt x="87" y="295579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C8F36C4-5AE3-A210-AEE0-6AAE3C23CDC7}"/>
                  </a:ext>
                </a:extLst>
              </p:cNvPr>
              <p:cNvSpPr/>
              <p:nvPr/>
            </p:nvSpPr>
            <p:spPr>
              <a:xfrm>
                <a:off x="6358731" y="4885706"/>
                <a:ext cx="393873" cy="393873"/>
              </a:xfrm>
              <a:custGeom>
                <a:avLst/>
                <a:gdLst>
                  <a:gd name="connsiteX0" fmla="*/ 116 w 393873"/>
                  <a:gd name="connsiteY0" fmla="*/ 98642 h 393873"/>
                  <a:gd name="connsiteX1" fmla="*/ 98584 w 393873"/>
                  <a:gd name="connsiteY1" fmla="*/ 174 h 393873"/>
                  <a:gd name="connsiteX2" fmla="*/ 295521 w 393873"/>
                  <a:gd name="connsiteY2" fmla="*/ 174 h 393873"/>
                  <a:gd name="connsiteX3" fmla="*/ 393989 w 393873"/>
                  <a:gd name="connsiteY3" fmla="*/ 98642 h 393873"/>
                  <a:gd name="connsiteX4" fmla="*/ 393989 w 393873"/>
                  <a:gd name="connsiteY4" fmla="*/ 295579 h 393873"/>
                  <a:gd name="connsiteX5" fmla="*/ 295521 w 393873"/>
                  <a:gd name="connsiteY5" fmla="*/ 394048 h 393873"/>
                  <a:gd name="connsiteX6" fmla="*/ 98584 w 393873"/>
                  <a:gd name="connsiteY6" fmla="*/ 394048 h 393873"/>
                  <a:gd name="connsiteX7" fmla="*/ 116 w 393873"/>
                  <a:gd name="connsiteY7" fmla="*/ 29557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16" y="98642"/>
                    </a:moveTo>
                    <a:cubicBezTo>
                      <a:pt x="116" y="44260"/>
                      <a:pt x="44202" y="174"/>
                      <a:pt x="98584" y="174"/>
                    </a:cubicBezTo>
                    <a:lnTo>
                      <a:pt x="295521" y="174"/>
                    </a:lnTo>
                    <a:cubicBezTo>
                      <a:pt x="349904" y="174"/>
                      <a:pt x="393989" y="44260"/>
                      <a:pt x="393989" y="98642"/>
                    </a:cubicBezTo>
                    <a:lnTo>
                      <a:pt x="393989" y="295579"/>
                    </a:lnTo>
                    <a:cubicBezTo>
                      <a:pt x="393989" y="349962"/>
                      <a:pt x="349904" y="394048"/>
                      <a:pt x="295521" y="394048"/>
                    </a:cubicBezTo>
                    <a:lnTo>
                      <a:pt x="98584" y="394048"/>
                    </a:lnTo>
                    <a:cubicBezTo>
                      <a:pt x="44202" y="394048"/>
                      <a:pt x="116" y="349962"/>
                      <a:pt x="116" y="295579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D91F5316-40C8-4042-81B1-FD0C104E7350}"/>
                  </a:ext>
                </a:extLst>
              </p:cNvPr>
              <p:cNvSpPr/>
              <p:nvPr/>
            </p:nvSpPr>
            <p:spPr>
              <a:xfrm>
                <a:off x="4989125" y="5342241"/>
                <a:ext cx="393873" cy="393873"/>
              </a:xfrm>
              <a:custGeom>
                <a:avLst/>
                <a:gdLst>
                  <a:gd name="connsiteX0" fmla="*/ 28 w 393873"/>
                  <a:gd name="connsiteY0" fmla="*/ 98672 h 393873"/>
                  <a:gd name="connsiteX1" fmla="*/ 98497 w 393873"/>
                  <a:gd name="connsiteY1" fmla="*/ 203 h 393873"/>
                  <a:gd name="connsiteX2" fmla="*/ 295434 w 393873"/>
                  <a:gd name="connsiteY2" fmla="*/ 203 h 393873"/>
                  <a:gd name="connsiteX3" fmla="*/ 393902 w 393873"/>
                  <a:gd name="connsiteY3" fmla="*/ 98672 h 393873"/>
                  <a:gd name="connsiteX4" fmla="*/ 393902 w 393873"/>
                  <a:gd name="connsiteY4" fmla="*/ 295608 h 393873"/>
                  <a:gd name="connsiteX5" fmla="*/ 295434 w 393873"/>
                  <a:gd name="connsiteY5" fmla="*/ 394077 h 393873"/>
                  <a:gd name="connsiteX6" fmla="*/ 98497 w 393873"/>
                  <a:gd name="connsiteY6" fmla="*/ 394077 h 393873"/>
                  <a:gd name="connsiteX7" fmla="*/ 28 w 393873"/>
                  <a:gd name="connsiteY7" fmla="*/ 295608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28" y="98672"/>
                    </a:moveTo>
                    <a:cubicBezTo>
                      <a:pt x="28" y="44289"/>
                      <a:pt x="44114" y="203"/>
                      <a:pt x="98497" y="203"/>
                    </a:cubicBezTo>
                    <a:lnTo>
                      <a:pt x="295434" y="203"/>
                    </a:lnTo>
                    <a:cubicBezTo>
                      <a:pt x="349816" y="203"/>
                      <a:pt x="393902" y="44289"/>
                      <a:pt x="393902" y="98672"/>
                    </a:cubicBezTo>
                    <a:lnTo>
                      <a:pt x="393902" y="295608"/>
                    </a:lnTo>
                    <a:cubicBezTo>
                      <a:pt x="393902" y="349991"/>
                      <a:pt x="349816" y="394077"/>
                      <a:pt x="295434" y="394077"/>
                    </a:cubicBezTo>
                    <a:lnTo>
                      <a:pt x="98497" y="394077"/>
                    </a:lnTo>
                    <a:cubicBezTo>
                      <a:pt x="44114" y="394077"/>
                      <a:pt x="28" y="349991"/>
                      <a:pt x="28" y="295608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9" name="자유형: 도형 218">
                <a:extLst>
                  <a:ext uri="{FF2B5EF4-FFF2-40B4-BE49-F238E27FC236}">
                    <a16:creationId xmlns:a16="http://schemas.microsoft.com/office/drawing/2014/main" id="{DF24493B-754B-4B65-35F9-4DDE5E74A8D1}"/>
                  </a:ext>
                </a:extLst>
              </p:cNvPr>
              <p:cNvSpPr/>
              <p:nvPr/>
            </p:nvSpPr>
            <p:spPr>
              <a:xfrm>
                <a:off x="6815266" y="5342241"/>
                <a:ext cx="393873" cy="393873"/>
              </a:xfrm>
              <a:custGeom>
                <a:avLst/>
                <a:gdLst>
                  <a:gd name="connsiteX0" fmla="*/ 145 w 393873"/>
                  <a:gd name="connsiteY0" fmla="*/ 98672 h 393873"/>
                  <a:gd name="connsiteX1" fmla="*/ 98613 w 393873"/>
                  <a:gd name="connsiteY1" fmla="*/ 203 h 393873"/>
                  <a:gd name="connsiteX2" fmla="*/ 295550 w 393873"/>
                  <a:gd name="connsiteY2" fmla="*/ 203 h 393873"/>
                  <a:gd name="connsiteX3" fmla="*/ 394019 w 393873"/>
                  <a:gd name="connsiteY3" fmla="*/ 98672 h 393873"/>
                  <a:gd name="connsiteX4" fmla="*/ 394019 w 393873"/>
                  <a:gd name="connsiteY4" fmla="*/ 295608 h 393873"/>
                  <a:gd name="connsiteX5" fmla="*/ 295550 w 393873"/>
                  <a:gd name="connsiteY5" fmla="*/ 394077 h 393873"/>
                  <a:gd name="connsiteX6" fmla="*/ 98613 w 393873"/>
                  <a:gd name="connsiteY6" fmla="*/ 394077 h 393873"/>
                  <a:gd name="connsiteX7" fmla="*/ 145 w 393873"/>
                  <a:gd name="connsiteY7" fmla="*/ 295608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45" y="98672"/>
                    </a:moveTo>
                    <a:cubicBezTo>
                      <a:pt x="145" y="44289"/>
                      <a:pt x="44231" y="203"/>
                      <a:pt x="98613" y="203"/>
                    </a:cubicBezTo>
                    <a:lnTo>
                      <a:pt x="295550" y="203"/>
                    </a:lnTo>
                    <a:cubicBezTo>
                      <a:pt x="349933" y="203"/>
                      <a:pt x="394019" y="44289"/>
                      <a:pt x="394019" y="98672"/>
                    </a:cubicBezTo>
                    <a:lnTo>
                      <a:pt x="394019" y="295608"/>
                    </a:lnTo>
                    <a:cubicBezTo>
                      <a:pt x="394019" y="349991"/>
                      <a:pt x="349933" y="394077"/>
                      <a:pt x="295550" y="394077"/>
                    </a:cubicBezTo>
                    <a:lnTo>
                      <a:pt x="98613" y="394077"/>
                    </a:lnTo>
                    <a:cubicBezTo>
                      <a:pt x="44231" y="394077"/>
                      <a:pt x="145" y="349991"/>
                      <a:pt x="145" y="295608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220" name="그래픽 10">
              <a:extLst>
                <a:ext uri="{FF2B5EF4-FFF2-40B4-BE49-F238E27FC236}">
                  <a16:creationId xmlns:a16="http://schemas.microsoft.com/office/drawing/2014/main" id="{F7A4B38C-2FD5-2825-07EC-AEB1F6979E76}"/>
                </a:ext>
              </a:extLst>
            </p:cNvPr>
            <p:cNvGrpSpPr/>
            <p:nvPr/>
          </p:nvGrpSpPr>
          <p:grpSpPr>
            <a:xfrm>
              <a:off x="4989125" y="2603029"/>
              <a:ext cx="2220015" cy="3133085"/>
              <a:chOff x="4989125" y="2603029"/>
              <a:chExt cx="2220015" cy="3133085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3B943413-1102-C5DA-E5B9-B4406E6BEBF3}"/>
                  </a:ext>
                </a:extLst>
              </p:cNvPr>
              <p:cNvSpPr/>
              <p:nvPr/>
            </p:nvSpPr>
            <p:spPr>
              <a:xfrm>
                <a:off x="5445660" y="2603029"/>
                <a:ext cx="393873" cy="393873"/>
              </a:xfrm>
              <a:custGeom>
                <a:avLst/>
                <a:gdLst>
                  <a:gd name="connsiteX0" fmla="*/ 57 w 393873"/>
                  <a:gd name="connsiteY0" fmla="*/ 98497 h 393873"/>
                  <a:gd name="connsiteX1" fmla="*/ 98526 w 393873"/>
                  <a:gd name="connsiteY1" fmla="*/ 28 h 393873"/>
                  <a:gd name="connsiteX2" fmla="*/ 295463 w 393873"/>
                  <a:gd name="connsiteY2" fmla="*/ 28 h 393873"/>
                  <a:gd name="connsiteX3" fmla="*/ 393931 w 393873"/>
                  <a:gd name="connsiteY3" fmla="*/ 98497 h 393873"/>
                  <a:gd name="connsiteX4" fmla="*/ 393931 w 393873"/>
                  <a:gd name="connsiteY4" fmla="*/ 295434 h 393873"/>
                  <a:gd name="connsiteX5" fmla="*/ 295463 w 393873"/>
                  <a:gd name="connsiteY5" fmla="*/ 393902 h 393873"/>
                  <a:gd name="connsiteX6" fmla="*/ 98526 w 393873"/>
                  <a:gd name="connsiteY6" fmla="*/ 393902 h 393873"/>
                  <a:gd name="connsiteX7" fmla="*/ 57 w 393873"/>
                  <a:gd name="connsiteY7" fmla="*/ 295434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57" y="98497"/>
                    </a:moveTo>
                    <a:cubicBezTo>
                      <a:pt x="57" y="44114"/>
                      <a:pt x="44143" y="28"/>
                      <a:pt x="98526" y="28"/>
                    </a:cubicBezTo>
                    <a:lnTo>
                      <a:pt x="295463" y="28"/>
                    </a:lnTo>
                    <a:cubicBezTo>
                      <a:pt x="349845" y="28"/>
                      <a:pt x="393931" y="44114"/>
                      <a:pt x="393931" y="98497"/>
                    </a:cubicBezTo>
                    <a:lnTo>
                      <a:pt x="393931" y="295434"/>
                    </a:lnTo>
                    <a:cubicBezTo>
                      <a:pt x="393931" y="349816"/>
                      <a:pt x="349845" y="393902"/>
                      <a:pt x="295463" y="393902"/>
                    </a:cubicBezTo>
                    <a:lnTo>
                      <a:pt x="98526" y="393902"/>
                    </a:lnTo>
                    <a:cubicBezTo>
                      <a:pt x="44143" y="393902"/>
                      <a:pt x="57" y="349816"/>
                      <a:pt x="57" y="295434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AE02B0CA-DF91-89AC-E7AA-CCEDB382EFEB}"/>
                  </a:ext>
                </a:extLst>
              </p:cNvPr>
              <p:cNvSpPr/>
              <p:nvPr/>
            </p:nvSpPr>
            <p:spPr>
              <a:xfrm>
                <a:off x="5902195" y="2603029"/>
                <a:ext cx="393873" cy="393873"/>
              </a:xfrm>
              <a:custGeom>
                <a:avLst/>
                <a:gdLst>
                  <a:gd name="connsiteX0" fmla="*/ 87 w 393873"/>
                  <a:gd name="connsiteY0" fmla="*/ 98497 h 393873"/>
                  <a:gd name="connsiteX1" fmla="*/ 98555 w 393873"/>
                  <a:gd name="connsiteY1" fmla="*/ 28 h 393873"/>
                  <a:gd name="connsiteX2" fmla="*/ 295492 w 393873"/>
                  <a:gd name="connsiteY2" fmla="*/ 28 h 393873"/>
                  <a:gd name="connsiteX3" fmla="*/ 393960 w 393873"/>
                  <a:gd name="connsiteY3" fmla="*/ 98497 h 393873"/>
                  <a:gd name="connsiteX4" fmla="*/ 393960 w 393873"/>
                  <a:gd name="connsiteY4" fmla="*/ 295434 h 393873"/>
                  <a:gd name="connsiteX5" fmla="*/ 295492 w 393873"/>
                  <a:gd name="connsiteY5" fmla="*/ 393902 h 393873"/>
                  <a:gd name="connsiteX6" fmla="*/ 98555 w 393873"/>
                  <a:gd name="connsiteY6" fmla="*/ 393902 h 393873"/>
                  <a:gd name="connsiteX7" fmla="*/ 87 w 393873"/>
                  <a:gd name="connsiteY7" fmla="*/ 295434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87" y="98497"/>
                    </a:moveTo>
                    <a:cubicBezTo>
                      <a:pt x="87" y="44114"/>
                      <a:pt x="44172" y="28"/>
                      <a:pt x="98555" y="28"/>
                    </a:cubicBezTo>
                    <a:lnTo>
                      <a:pt x="295492" y="28"/>
                    </a:lnTo>
                    <a:cubicBezTo>
                      <a:pt x="349874" y="28"/>
                      <a:pt x="393960" y="44114"/>
                      <a:pt x="393960" y="98497"/>
                    </a:cubicBezTo>
                    <a:lnTo>
                      <a:pt x="393960" y="295434"/>
                    </a:lnTo>
                    <a:cubicBezTo>
                      <a:pt x="393960" y="349816"/>
                      <a:pt x="349874" y="393902"/>
                      <a:pt x="295492" y="393902"/>
                    </a:cubicBezTo>
                    <a:lnTo>
                      <a:pt x="98555" y="393902"/>
                    </a:lnTo>
                    <a:cubicBezTo>
                      <a:pt x="44172" y="393902"/>
                      <a:pt x="87" y="349816"/>
                      <a:pt x="87" y="295434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357F99DC-2BCA-4637-94A7-751E110A09B4}"/>
                  </a:ext>
                </a:extLst>
              </p:cNvPr>
              <p:cNvSpPr/>
              <p:nvPr/>
            </p:nvSpPr>
            <p:spPr>
              <a:xfrm>
                <a:off x="6358731" y="2603029"/>
                <a:ext cx="393873" cy="393873"/>
              </a:xfrm>
              <a:custGeom>
                <a:avLst/>
                <a:gdLst>
                  <a:gd name="connsiteX0" fmla="*/ 116 w 393873"/>
                  <a:gd name="connsiteY0" fmla="*/ 98497 h 393873"/>
                  <a:gd name="connsiteX1" fmla="*/ 98584 w 393873"/>
                  <a:gd name="connsiteY1" fmla="*/ 28 h 393873"/>
                  <a:gd name="connsiteX2" fmla="*/ 295521 w 393873"/>
                  <a:gd name="connsiteY2" fmla="*/ 28 h 393873"/>
                  <a:gd name="connsiteX3" fmla="*/ 393989 w 393873"/>
                  <a:gd name="connsiteY3" fmla="*/ 98497 h 393873"/>
                  <a:gd name="connsiteX4" fmla="*/ 393989 w 393873"/>
                  <a:gd name="connsiteY4" fmla="*/ 295434 h 393873"/>
                  <a:gd name="connsiteX5" fmla="*/ 295521 w 393873"/>
                  <a:gd name="connsiteY5" fmla="*/ 393902 h 393873"/>
                  <a:gd name="connsiteX6" fmla="*/ 98584 w 393873"/>
                  <a:gd name="connsiteY6" fmla="*/ 393902 h 393873"/>
                  <a:gd name="connsiteX7" fmla="*/ 116 w 393873"/>
                  <a:gd name="connsiteY7" fmla="*/ 295434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16" y="98497"/>
                    </a:moveTo>
                    <a:cubicBezTo>
                      <a:pt x="116" y="44114"/>
                      <a:pt x="44202" y="28"/>
                      <a:pt x="98584" y="28"/>
                    </a:cubicBezTo>
                    <a:lnTo>
                      <a:pt x="295521" y="28"/>
                    </a:lnTo>
                    <a:cubicBezTo>
                      <a:pt x="349904" y="28"/>
                      <a:pt x="393989" y="44114"/>
                      <a:pt x="393989" y="98497"/>
                    </a:cubicBezTo>
                    <a:lnTo>
                      <a:pt x="393989" y="295434"/>
                    </a:lnTo>
                    <a:cubicBezTo>
                      <a:pt x="393989" y="349816"/>
                      <a:pt x="349904" y="393902"/>
                      <a:pt x="295521" y="393902"/>
                    </a:cubicBezTo>
                    <a:lnTo>
                      <a:pt x="98584" y="393902"/>
                    </a:lnTo>
                    <a:cubicBezTo>
                      <a:pt x="44202" y="393902"/>
                      <a:pt x="116" y="349816"/>
                      <a:pt x="116" y="295434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2AC9999B-8C51-7F98-95E0-E499AB173D00}"/>
                  </a:ext>
                </a:extLst>
              </p:cNvPr>
              <p:cNvSpPr/>
              <p:nvPr/>
            </p:nvSpPr>
            <p:spPr>
              <a:xfrm>
                <a:off x="4989125" y="3059565"/>
                <a:ext cx="393873" cy="393873"/>
              </a:xfrm>
              <a:custGeom>
                <a:avLst/>
                <a:gdLst>
                  <a:gd name="connsiteX0" fmla="*/ 28 w 393873"/>
                  <a:gd name="connsiteY0" fmla="*/ 98526 h 393873"/>
                  <a:gd name="connsiteX1" fmla="*/ 98497 w 393873"/>
                  <a:gd name="connsiteY1" fmla="*/ 57 h 393873"/>
                  <a:gd name="connsiteX2" fmla="*/ 295434 w 393873"/>
                  <a:gd name="connsiteY2" fmla="*/ 57 h 393873"/>
                  <a:gd name="connsiteX3" fmla="*/ 393902 w 393873"/>
                  <a:gd name="connsiteY3" fmla="*/ 98526 h 393873"/>
                  <a:gd name="connsiteX4" fmla="*/ 393902 w 393873"/>
                  <a:gd name="connsiteY4" fmla="*/ 295463 h 393873"/>
                  <a:gd name="connsiteX5" fmla="*/ 295434 w 393873"/>
                  <a:gd name="connsiteY5" fmla="*/ 393931 h 393873"/>
                  <a:gd name="connsiteX6" fmla="*/ 98497 w 393873"/>
                  <a:gd name="connsiteY6" fmla="*/ 393931 h 393873"/>
                  <a:gd name="connsiteX7" fmla="*/ 28 w 393873"/>
                  <a:gd name="connsiteY7" fmla="*/ 29546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28" y="98526"/>
                    </a:moveTo>
                    <a:cubicBezTo>
                      <a:pt x="28" y="44143"/>
                      <a:pt x="44114" y="57"/>
                      <a:pt x="98497" y="57"/>
                    </a:cubicBezTo>
                    <a:lnTo>
                      <a:pt x="295434" y="57"/>
                    </a:lnTo>
                    <a:cubicBezTo>
                      <a:pt x="349816" y="57"/>
                      <a:pt x="393902" y="44143"/>
                      <a:pt x="393902" y="98526"/>
                    </a:cubicBezTo>
                    <a:lnTo>
                      <a:pt x="393902" y="295463"/>
                    </a:lnTo>
                    <a:cubicBezTo>
                      <a:pt x="393902" y="349845"/>
                      <a:pt x="349816" y="393931"/>
                      <a:pt x="295434" y="393931"/>
                    </a:cubicBezTo>
                    <a:lnTo>
                      <a:pt x="98497" y="393931"/>
                    </a:lnTo>
                    <a:cubicBezTo>
                      <a:pt x="44114" y="393931"/>
                      <a:pt x="28" y="349845"/>
                      <a:pt x="28" y="295463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8B782284-9568-8B78-B03C-3126B9AAC1B2}"/>
                  </a:ext>
                </a:extLst>
              </p:cNvPr>
              <p:cNvSpPr/>
              <p:nvPr/>
            </p:nvSpPr>
            <p:spPr>
              <a:xfrm>
                <a:off x="6815266" y="3059565"/>
                <a:ext cx="393873" cy="393873"/>
              </a:xfrm>
              <a:custGeom>
                <a:avLst/>
                <a:gdLst>
                  <a:gd name="connsiteX0" fmla="*/ 145 w 393873"/>
                  <a:gd name="connsiteY0" fmla="*/ 98526 h 393873"/>
                  <a:gd name="connsiteX1" fmla="*/ 98613 w 393873"/>
                  <a:gd name="connsiteY1" fmla="*/ 57 h 393873"/>
                  <a:gd name="connsiteX2" fmla="*/ 295550 w 393873"/>
                  <a:gd name="connsiteY2" fmla="*/ 57 h 393873"/>
                  <a:gd name="connsiteX3" fmla="*/ 394019 w 393873"/>
                  <a:gd name="connsiteY3" fmla="*/ 98526 h 393873"/>
                  <a:gd name="connsiteX4" fmla="*/ 394019 w 393873"/>
                  <a:gd name="connsiteY4" fmla="*/ 295463 h 393873"/>
                  <a:gd name="connsiteX5" fmla="*/ 295550 w 393873"/>
                  <a:gd name="connsiteY5" fmla="*/ 393931 h 393873"/>
                  <a:gd name="connsiteX6" fmla="*/ 98613 w 393873"/>
                  <a:gd name="connsiteY6" fmla="*/ 393931 h 393873"/>
                  <a:gd name="connsiteX7" fmla="*/ 145 w 393873"/>
                  <a:gd name="connsiteY7" fmla="*/ 29546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45" y="98526"/>
                    </a:moveTo>
                    <a:cubicBezTo>
                      <a:pt x="145" y="44143"/>
                      <a:pt x="44231" y="57"/>
                      <a:pt x="98613" y="57"/>
                    </a:cubicBezTo>
                    <a:lnTo>
                      <a:pt x="295550" y="57"/>
                    </a:lnTo>
                    <a:cubicBezTo>
                      <a:pt x="349933" y="57"/>
                      <a:pt x="394019" y="44143"/>
                      <a:pt x="394019" y="98526"/>
                    </a:cubicBezTo>
                    <a:lnTo>
                      <a:pt x="394019" y="295463"/>
                    </a:lnTo>
                    <a:cubicBezTo>
                      <a:pt x="394019" y="349845"/>
                      <a:pt x="349933" y="393931"/>
                      <a:pt x="295550" y="393931"/>
                    </a:cubicBezTo>
                    <a:lnTo>
                      <a:pt x="98613" y="393931"/>
                    </a:lnTo>
                    <a:cubicBezTo>
                      <a:pt x="44231" y="393931"/>
                      <a:pt x="145" y="349845"/>
                      <a:pt x="145" y="295463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4EFF8B0-1507-F4C1-AE21-ADA177D0D5E7}"/>
                  </a:ext>
                </a:extLst>
              </p:cNvPr>
              <p:cNvSpPr/>
              <p:nvPr/>
            </p:nvSpPr>
            <p:spPr>
              <a:xfrm>
                <a:off x="4989125" y="3516100"/>
                <a:ext cx="393873" cy="393873"/>
              </a:xfrm>
              <a:custGeom>
                <a:avLst/>
                <a:gdLst>
                  <a:gd name="connsiteX0" fmla="*/ 28 w 393873"/>
                  <a:gd name="connsiteY0" fmla="*/ 98555 h 393873"/>
                  <a:gd name="connsiteX1" fmla="*/ 98497 w 393873"/>
                  <a:gd name="connsiteY1" fmla="*/ 87 h 393873"/>
                  <a:gd name="connsiteX2" fmla="*/ 295434 w 393873"/>
                  <a:gd name="connsiteY2" fmla="*/ 87 h 393873"/>
                  <a:gd name="connsiteX3" fmla="*/ 393902 w 393873"/>
                  <a:gd name="connsiteY3" fmla="*/ 98555 h 393873"/>
                  <a:gd name="connsiteX4" fmla="*/ 393902 w 393873"/>
                  <a:gd name="connsiteY4" fmla="*/ 295492 h 393873"/>
                  <a:gd name="connsiteX5" fmla="*/ 295434 w 393873"/>
                  <a:gd name="connsiteY5" fmla="*/ 393960 h 393873"/>
                  <a:gd name="connsiteX6" fmla="*/ 98497 w 393873"/>
                  <a:gd name="connsiteY6" fmla="*/ 393960 h 393873"/>
                  <a:gd name="connsiteX7" fmla="*/ 28 w 393873"/>
                  <a:gd name="connsiteY7" fmla="*/ 29549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28" y="98555"/>
                    </a:moveTo>
                    <a:cubicBezTo>
                      <a:pt x="28" y="44172"/>
                      <a:pt x="44114" y="87"/>
                      <a:pt x="98497" y="87"/>
                    </a:cubicBezTo>
                    <a:lnTo>
                      <a:pt x="295434" y="87"/>
                    </a:lnTo>
                    <a:cubicBezTo>
                      <a:pt x="349816" y="87"/>
                      <a:pt x="393902" y="44172"/>
                      <a:pt x="393902" y="98555"/>
                    </a:cubicBezTo>
                    <a:lnTo>
                      <a:pt x="393902" y="295492"/>
                    </a:lnTo>
                    <a:cubicBezTo>
                      <a:pt x="393902" y="349874"/>
                      <a:pt x="349816" y="393960"/>
                      <a:pt x="295434" y="393960"/>
                    </a:cubicBezTo>
                    <a:lnTo>
                      <a:pt x="98497" y="393960"/>
                    </a:lnTo>
                    <a:cubicBezTo>
                      <a:pt x="44114" y="393960"/>
                      <a:pt x="28" y="349874"/>
                      <a:pt x="28" y="295492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431C5379-E18E-D8B2-4130-878660F322D9}"/>
                  </a:ext>
                </a:extLst>
              </p:cNvPr>
              <p:cNvSpPr/>
              <p:nvPr/>
            </p:nvSpPr>
            <p:spPr>
              <a:xfrm>
                <a:off x="6815266" y="3516100"/>
                <a:ext cx="393873" cy="393873"/>
              </a:xfrm>
              <a:custGeom>
                <a:avLst/>
                <a:gdLst>
                  <a:gd name="connsiteX0" fmla="*/ 145 w 393873"/>
                  <a:gd name="connsiteY0" fmla="*/ 98555 h 393873"/>
                  <a:gd name="connsiteX1" fmla="*/ 98613 w 393873"/>
                  <a:gd name="connsiteY1" fmla="*/ 87 h 393873"/>
                  <a:gd name="connsiteX2" fmla="*/ 295550 w 393873"/>
                  <a:gd name="connsiteY2" fmla="*/ 87 h 393873"/>
                  <a:gd name="connsiteX3" fmla="*/ 394019 w 393873"/>
                  <a:gd name="connsiteY3" fmla="*/ 98555 h 393873"/>
                  <a:gd name="connsiteX4" fmla="*/ 394019 w 393873"/>
                  <a:gd name="connsiteY4" fmla="*/ 295492 h 393873"/>
                  <a:gd name="connsiteX5" fmla="*/ 295550 w 393873"/>
                  <a:gd name="connsiteY5" fmla="*/ 393960 h 393873"/>
                  <a:gd name="connsiteX6" fmla="*/ 98613 w 393873"/>
                  <a:gd name="connsiteY6" fmla="*/ 393960 h 393873"/>
                  <a:gd name="connsiteX7" fmla="*/ 145 w 393873"/>
                  <a:gd name="connsiteY7" fmla="*/ 29549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45" y="98555"/>
                    </a:moveTo>
                    <a:cubicBezTo>
                      <a:pt x="145" y="44172"/>
                      <a:pt x="44231" y="87"/>
                      <a:pt x="98613" y="87"/>
                    </a:cubicBezTo>
                    <a:lnTo>
                      <a:pt x="295550" y="87"/>
                    </a:lnTo>
                    <a:cubicBezTo>
                      <a:pt x="349933" y="87"/>
                      <a:pt x="394019" y="44172"/>
                      <a:pt x="394019" y="98555"/>
                    </a:cubicBezTo>
                    <a:lnTo>
                      <a:pt x="394019" y="295492"/>
                    </a:lnTo>
                    <a:cubicBezTo>
                      <a:pt x="394019" y="349874"/>
                      <a:pt x="349933" y="393960"/>
                      <a:pt x="295550" y="393960"/>
                    </a:cubicBezTo>
                    <a:lnTo>
                      <a:pt x="98613" y="393960"/>
                    </a:lnTo>
                    <a:cubicBezTo>
                      <a:pt x="44231" y="393960"/>
                      <a:pt x="145" y="349874"/>
                      <a:pt x="145" y="295492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789DC6D3-51CA-66EC-F341-444BE1EEFA93}"/>
                  </a:ext>
                </a:extLst>
              </p:cNvPr>
              <p:cNvSpPr/>
              <p:nvPr/>
            </p:nvSpPr>
            <p:spPr>
              <a:xfrm>
                <a:off x="5445660" y="3972635"/>
                <a:ext cx="393873" cy="393873"/>
              </a:xfrm>
              <a:custGeom>
                <a:avLst/>
                <a:gdLst>
                  <a:gd name="connsiteX0" fmla="*/ 57 w 393873"/>
                  <a:gd name="connsiteY0" fmla="*/ 98584 h 393873"/>
                  <a:gd name="connsiteX1" fmla="*/ 98526 w 393873"/>
                  <a:gd name="connsiteY1" fmla="*/ 116 h 393873"/>
                  <a:gd name="connsiteX2" fmla="*/ 295463 w 393873"/>
                  <a:gd name="connsiteY2" fmla="*/ 116 h 393873"/>
                  <a:gd name="connsiteX3" fmla="*/ 393931 w 393873"/>
                  <a:gd name="connsiteY3" fmla="*/ 98584 h 393873"/>
                  <a:gd name="connsiteX4" fmla="*/ 393931 w 393873"/>
                  <a:gd name="connsiteY4" fmla="*/ 295521 h 393873"/>
                  <a:gd name="connsiteX5" fmla="*/ 295463 w 393873"/>
                  <a:gd name="connsiteY5" fmla="*/ 393989 h 393873"/>
                  <a:gd name="connsiteX6" fmla="*/ 98526 w 393873"/>
                  <a:gd name="connsiteY6" fmla="*/ 393989 h 393873"/>
                  <a:gd name="connsiteX7" fmla="*/ 57 w 393873"/>
                  <a:gd name="connsiteY7" fmla="*/ 29552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57" y="98584"/>
                    </a:moveTo>
                    <a:cubicBezTo>
                      <a:pt x="57" y="44202"/>
                      <a:pt x="44143" y="116"/>
                      <a:pt x="98526" y="116"/>
                    </a:cubicBezTo>
                    <a:lnTo>
                      <a:pt x="295463" y="116"/>
                    </a:lnTo>
                    <a:cubicBezTo>
                      <a:pt x="349845" y="116"/>
                      <a:pt x="393931" y="44202"/>
                      <a:pt x="393931" y="98584"/>
                    </a:cubicBezTo>
                    <a:lnTo>
                      <a:pt x="393931" y="295521"/>
                    </a:lnTo>
                    <a:cubicBezTo>
                      <a:pt x="393931" y="349904"/>
                      <a:pt x="349845" y="393989"/>
                      <a:pt x="295463" y="393989"/>
                    </a:cubicBezTo>
                    <a:lnTo>
                      <a:pt x="98526" y="393989"/>
                    </a:lnTo>
                    <a:cubicBezTo>
                      <a:pt x="44143" y="393989"/>
                      <a:pt x="57" y="349904"/>
                      <a:pt x="57" y="295521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7D6A235-7B61-42A4-952D-8AED9622E3B6}"/>
                  </a:ext>
                </a:extLst>
              </p:cNvPr>
              <p:cNvSpPr/>
              <p:nvPr/>
            </p:nvSpPr>
            <p:spPr>
              <a:xfrm>
                <a:off x="5902195" y="3972635"/>
                <a:ext cx="393873" cy="393873"/>
              </a:xfrm>
              <a:custGeom>
                <a:avLst/>
                <a:gdLst>
                  <a:gd name="connsiteX0" fmla="*/ 87 w 393873"/>
                  <a:gd name="connsiteY0" fmla="*/ 98584 h 393873"/>
                  <a:gd name="connsiteX1" fmla="*/ 98555 w 393873"/>
                  <a:gd name="connsiteY1" fmla="*/ 116 h 393873"/>
                  <a:gd name="connsiteX2" fmla="*/ 295492 w 393873"/>
                  <a:gd name="connsiteY2" fmla="*/ 116 h 393873"/>
                  <a:gd name="connsiteX3" fmla="*/ 393960 w 393873"/>
                  <a:gd name="connsiteY3" fmla="*/ 98584 h 393873"/>
                  <a:gd name="connsiteX4" fmla="*/ 393960 w 393873"/>
                  <a:gd name="connsiteY4" fmla="*/ 295521 h 393873"/>
                  <a:gd name="connsiteX5" fmla="*/ 295492 w 393873"/>
                  <a:gd name="connsiteY5" fmla="*/ 393989 h 393873"/>
                  <a:gd name="connsiteX6" fmla="*/ 98555 w 393873"/>
                  <a:gd name="connsiteY6" fmla="*/ 393989 h 393873"/>
                  <a:gd name="connsiteX7" fmla="*/ 87 w 393873"/>
                  <a:gd name="connsiteY7" fmla="*/ 29552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87" y="98584"/>
                    </a:moveTo>
                    <a:cubicBezTo>
                      <a:pt x="87" y="44202"/>
                      <a:pt x="44172" y="116"/>
                      <a:pt x="98555" y="116"/>
                    </a:cubicBezTo>
                    <a:lnTo>
                      <a:pt x="295492" y="116"/>
                    </a:lnTo>
                    <a:cubicBezTo>
                      <a:pt x="349874" y="116"/>
                      <a:pt x="393960" y="44202"/>
                      <a:pt x="393960" y="98584"/>
                    </a:cubicBezTo>
                    <a:lnTo>
                      <a:pt x="393960" y="295521"/>
                    </a:lnTo>
                    <a:cubicBezTo>
                      <a:pt x="393960" y="349904"/>
                      <a:pt x="349874" y="393989"/>
                      <a:pt x="295492" y="393989"/>
                    </a:cubicBezTo>
                    <a:lnTo>
                      <a:pt x="98555" y="393989"/>
                    </a:lnTo>
                    <a:cubicBezTo>
                      <a:pt x="44172" y="393989"/>
                      <a:pt x="87" y="349904"/>
                      <a:pt x="87" y="295521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96F2BF24-8A23-C1D4-9AEF-F9B0078F35C6}"/>
                  </a:ext>
                </a:extLst>
              </p:cNvPr>
              <p:cNvSpPr/>
              <p:nvPr/>
            </p:nvSpPr>
            <p:spPr>
              <a:xfrm>
                <a:off x="6358731" y="3972635"/>
                <a:ext cx="393873" cy="393873"/>
              </a:xfrm>
              <a:custGeom>
                <a:avLst/>
                <a:gdLst>
                  <a:gd name="connsiteX0" fmla="*/ 116 w 393873"/>
                  <a:gd name="connsiteY0" fmla="*/ 98584 h 393873"/>
                  <a:gd name="connsiteX1" fmla="*/ 98584 w 393873"/>
                  <a:gd name="connsiteY1" fmla="*/ 116 h 393873"/>
                  <a:gd name="connsiteX2" fmla="*/ 295521 w 393873"/>
                  <a:gd name="connsiteY2" fmla="*/ 116 h 393873"/>
                  <a:gd name="connsiteX3" fmla="*/ 393989 w 393873"/>
                  <a:gd name="connsiteY3" fmla="*/ 98584 h 393873"/>
                  <a:gd name="connsiteX4" fmla="*/ 393989 w 393873"/>
                  <a:gd name="connsiteY4" fmla="*/ 295521 h 393873"/>
                  <a:gd name="connsiteX5" fmla="*/ 295521 w 393873"/>
                  <a:gd name="connsiteY5" fmla="*/ 393989 h 393873"/>
                  <a:gd name="connsiteX6" fmla="*/ 98584 w 393873"/>
                  <a:gd name="connsiteY6" fmla="*/ 393989 h 393873"/>
                  <a:gd name="connsiteX7" fmla="*/ 116 w 393873"/>
                  <a:gd name="connsiteY7" fmla="*/ 29552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16" y="98584"/>
                    </a:moveTo>
                    <a:cubicBezTo>
                      <a:pt x="116" y="44202"/>
                      <a:pt x="44202" y="116"/>
                      <a:pt x="98584" y="116"/>
                    </a:cubicBezTo>
                    <a:lnTo>
                      <a:pt x="295521" y="116"/>
                    </a:lnTo>
                    <a:cubicBezTo>
                      <a:pt x="349904" y="116"/>
                      <a:pt x="393989" y="44202"/>
                      <a:pt x="393989" y="98584"/>
                    </a:cubicBezTo>
                    <a:lnTo>
                      <a:pt x="393989" y="295521"/>
                    </a:lnTo>
                    <a:cubicBezTo>
                      <a:pt x="393989" y="349904"/>
                      <a:pt x="349904" y="393989"/>
                      <a:pt x="295521" y="393989"/>
                    </a:cubicBezTo>
                    <a:lnTo>
                      <a:pt x="98584" y="393989"/>
                    </a:lnTo>
                    <a:cubicBezTo>
                      <a:pt x="44202" y="393989"/>
                      <a:pt x="116" y="349904"/>
                      <a:pt x="116" y="295521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639221C-1110-D1A5-3A34-39BF9F3219EF}"/>
                  </a:ext>
                </a:extLst>
              </p:cNvPr>
              <p:cNvSpPr/>
              <p:nvPr/>
            </p:nvSpPr>
            <p:spPr>
              <a:xfrm>
                <a:off x="4989125" y="4429171"/>
                <a:ext cx="393873" cy="393873"/>
              </a:xfrm>
              <a:custGeom>
                <a:avLst/>
                <a:gdLst>
                  <a:gd name="connsiteX0" fmla="*/ 28 w 393873"/>
                  <a:gd name="connsiteY0" fmla="*/ 98613 h 393873"/>
                  <a:gd name="connsiteX1" fmla="*/ 98497 w 393873"/>
                  <a:gd name="connsiteY1" fmla="*/ 145 h 393873"/>
                  <a:gd name="connsiteX2" fmla="*/ 295434 w 393873"/>
                  <a:gd name="connsiteY2" fmla="*/ 145 h 393873"/>
                  <a:gd name="connsiteX3" fmla="*/ 393902 w 393873"/>
                  <a:gd name="connsiteY3" fmla="*/ 98613 h 393873"/>
                  <a:gd name="connsiteX4" fmla="*/ 393902 w 393873"/>
                  <a:gd name="connsiteY4" fmla="*/ 295550 h 393873"/>
                  <a:gd name="connsiteX5" fmla="*/ 295434 w 393873"/>
                  <a:gd name="connsiteY5" fmla="*/ 394019 h 393873"/>
                  <a:gd name="connsiteX6" fmla="*/ 98497 w 393873"/>
                  <a:gd name="connsiteY6" fmla="*/ 394019 h 393873"/>
                  <a:gd name="connsiteX7" fmla="*/ 28 w 393873"/>
                  <a:gd name="connsiteY7" fmla="*/ 29555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28" y="98613"/>
                    </a:moveTo>
                    <a:cubicBezTo>
                      <a:pt x="28" y="44231"/>
                      <a:pt x="44114" y="145"/>
                      <a:pt x="98497" y="145"/>
                    </a:cubicBezTo>
                    <a:lnTo>
                      <a:pt x="295434" y="145"/>
                    </a:lnTo>
                    <a:cubicBezTo>
                      <a:pt x="349816" y="145"/>
                      <a:pt x="393902" y="44231"/>
                      <a:pt x="393902" y="98613"/>
                    </a:cubicBezTo>
                    <a:lnTo>
                      <a:pt x="393902" y="295550"/>
                    </a:lnTo>
                    <a:cubicBezTo>
                      <a:pt x="393902" y="349933"/>
                      <a:pt x="349816" y="394019"/>
                      <a:pt x="295434" y="394019"/>
                    </a:cubicBezTo>
                    <a:lnTo>
                      <a:pt x="98497" y="394019"/>
                    </a:lnTo>
                    <a:cubicBezTo>
                      <a:pt x="44114" y="394019"/>
                      <a:pt x="28" y="349933"/>
                      <a:pt x="28" y="295550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7AEE88DB-4E6E-0111-0D41-A8B838EEB728}"/>
                  </a:ext>
                </a:extLst>
              </p:cNvPr>
              <p:cNvSpPr/>
              <p:nvPr/>
            </p:nvSpPr>
            <p:spPr>
              <a:xfrm>
                <a:off x="6815266" y="4429171"/>
                <a:ext cx="393873" cy="393873"/>
              </a:xfrm>
              <a:custGeom>
                <a:avLst/>
                <a:gdLst>
                  <a:gd name="connsiteX0" fmla="*/ 145 w 393873"/>
                  <a:gd name="connsiteY0" fmla="*/ 98613 h 393873"/>
                  <a:gd name="connsiteX1" fmla="*/ 98613 w 393873"/>
                  <a:gd name="connsiteY1" fmla="*/ 145 h 393873"/>
                  <a:gd name="connsiteX2" fmla="*/ 295550 w 393873"/>
                  <a:gd name="connsiteY2" fmla="*/ 145 h 393873"/>
                  <a:gd name="connsiteX3" fmla="*/ 394019 w 393873"/>
                  <a:gd name="connsiteY3" fmla="*/ 98613 h 393873"/>
                  <a:gd name="connsiteX4" fmla="*/ 394019 w 393873"/>
                  <a:gd name="connsiteY4" fmla="*/ 295550 h 393873"/>
                  <a:gd name="connsiteX5" fmla="*/ 295550 w 393873"/>
                  <a:gd name="connsiteY5" fmla="*/ 394019 h 393873"/>
                  <a:gd name="connsiteX6" fmla="*/ 98613 w 393873"/>
                  <a:gd name="connsiteY6" fmla="*/ 394019 h 393873"/>
                  <a:gd name="connsiteX7" fmla="*/ 145 w 393873"/>
                  <a:gd name="connsiteY7" fmla="*/ 29555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45" y="98613"/>
                    </a:moveTo>
                    <a:cubicBezTo>
                      <a:pt x="145" y="44231"/>
                      <a:pt x="44231" y="145"/>
                      <a:pt x="98613" y="145"/>
                    </a:cubicBezTo>
                    <a:lnTo>
                      <a:pt x="295550" y="145"/>
                    </a:lnTo>
                    <a:cubicBezTo>
                      <a:pt x="349933" y="145"/>
                      <a:pt x="394019" y="44231"/>
                      <a:pt x="394019" y="98613"/>
                    </a:cubicBezTo>
                    <a:lnTo>
                      <a:pt x="394019" y="295550"/>
                    </a:lnTo>
                    <a:cubicBezTo>
                      <a:pt x="394019" y="349933"/>
                      <a:pt x="349933" y="394019"/>
                      <a:pt x="295550" y="394019"/>
                    </a:cubicBezTo>
                    <a:lnTo>
                      <a:pt x="98613" y="394019"/>
                    </a:lnTo>
                    <a:cubicBezTo>
                      <a:pt x="44231" y="394019"/>
                      <a:pt x="145" y="349933"/>
                      <a:pt x="145" y="295550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DB2FDA3D-B9E2-8DD0-5DD4-4C7BAA68AB87}"/>
                  </a:ext>
                </a:extLst>
              </p:cNvPr>
              <p:cNvSpPr/>
              <p:nvPr/>
            </p:nvSpPr>
            <p:spPr>
              <a:xfrm>
                <a:off x="4989125" y="4885706"/>
                <a:ext cx="393873" cy="393873"/>
              </a:xfrm>
              <a:custGeom>
                <a:avLst/>
                <a:gdLst>
                  <a:gd name="connsiteX0" fmla="*/ 28 w 393873"/>
                  <a:gd name="connsiteY0" fmla="*/ 98642 h 393873"/>
                  <a:gd name="connsiteX1" fmla="*/ 98497 w 393873"/>
                  <a:gd name="connsiteY1" fmla="*/ 174 h 393873"/>
                  <a:gd name="connsiteX2" fmla="*/ 295434 w 393873"/>
                  <a:gd name="connsiteY2" fmla="*/ 174 h 393873"/>
                  <a:gd name="connsiteX3" fmla="*/ 393902 w 393873"/>
                  <a:gd name="connsiteY3" fmla="*/ 98642 h 393873"/>
                  <a:gd name="connsiteX4" fmla="*/ 393902 w 393873"/>
                  <a:gd name="connsiteY4" fmla="*/ 295579 h 393873"/>
                  <a:gd name="connsiteX5" fmla="*/ 295434 w 393873"/>
                  <a:gd name="connsiteY5" fmla="*/ 394048 h 393873"/>
                  <a:gd name="connsiteX6" fmla="*/ 98497 w 393873"/>
                  <a:gd name="connsiteY6" fmla="*/ 394048 h 393873"/>
                  <a:gd name="connsiteX7" fmla="*/ 28 w 393873"/>
                  <a:gd name="connsiteY7" fmla="*/ 29557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28" y="98642"/>
                    </a:moveTo>
                    <a:cubicBezTo>
                      <a:pt x="28" y="44260"/>
                      <a:pt x="44114" y="174"/>
                      <a:pt x="98497" y="174"/>
                    </a:cubicBezTo>
                    <a:lnTo>
                      <a:pt x="295434" y="174"/>
                    </a:lnTo>
                    <a:cubicBezTo>
                      <a:pt x="349816" y="174"/>
                      <a:pt x="393902" y="44260"/>
                      <a:pt x="393902" y="98642"/>
                    </a:cubicBezTo>
                    <a:lnTo>
                      <a:pt x="393902" y="295579"/>
                    </a:lnTo>
                    <a:cubicBezTo>
                      <a:pt x="393902" y="349962"/>
                      <a:pt x="349816" y="394048"/>
                      <a:pt x="295434" y="394048"/>
                    </a:cubicBezTo>
                    <a:lnTo>
                      <a:pt x="98497" y="394048"/>
                    </a:lnTo>
                    <a:cubicBezTo>
                      <a:pt x="44114" y="394048"/>
                      <a:pt x="28" y="349962"/>
                      <a:pt x="28" y="295579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3AFE1834-FFC9-0814-1E08-A611F3FFF96F}"/>
                  </a:ext>
                </a:extLst>
              </p:cNvPr>
              <p:cNvSpPr/>
              <p:nvPr/>
            </p:nvSpPr>
            <p:spPr>
              <a:xfrm>
                <a:off x="6815266" y="4885706"/>
                <a:ext cx="393873" cy="393873"/>
              </a:xfrm>
              <a:custGeom>
                <a:avLst/>
                <a:gdLst>
                  <a:gd name="connsiteX0" fmla="*/ 145 w 393873"/>
                  <a:gd name="connsiteY0" fmla="*/ 98642 h 393873"/>
                  <a:gd name="connsiteX1" fmla="*/ 98613 w 393873"/>
                  <a:gd name="connsiteY1" fmla="*/ 174 h 393873"/>
                  <a:gd name="connsiteX2" fmla="*/ 295550 w 393873"/>
                  <a:gd name="connsiteY2" fmla="*/ 174 h 393873"/>
                  <a:gd name="connsiteX3" fmla="*/ 394019 w 393873"/>
                  <a:gd name="connsiteY3" fmla="*/ 98642 h 393873"/>
                  <a:gd name="connsiteX4" fmla="*/ 394019 w 393873"/>
                  <a:gd name="connsiteY4" fmla="*/ 295579 h 393873"/>
                  <a:gd name="connsiteX5" fmla="*/ 295550 w 393873"/>
                  <a:gd name="connsiteY5" fmla="*/ 394048 h 393873"/>
                  <a:gd name="connsiteX6" fmla="*/ 98613 w 393873"/>
                  <a:gd name="connsiteY6" fmla="*/ 394048 h 393873"/>
                  <a:gd name="connsiteX7" fmla="*/ 145 w 393873"/>
                  <a:gd name="connsiteY7" fmla="*/ 29557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45" y="98642"/>
                    </a:moveTo>
                    <a:cubicBezTo>
                      <a:pt x="145" y="44260"/>
                      <a:pt x="44231" y="174"/>
                      <a:pt x="98613" y="174"/>
                    </a:cubicBezTo>
                    <a:lnTo>
                      <a:pt x="295550" y="174"/>
                    </a:lnTo>
                    <a:cubicBezTo>
                      <a:pt x="349933" y="174"/>
                      <a:pt x="394019" y="44260"/>
                      <a:pt x="394019" y="98642"/>
                    </a:cubicBezTo>
                    <a:lnTo>
                      <a:pt x="394019" y="295579"/>
                    </a:lnTo>
                    <a:cubicBezTo>
                      <a:pt x="394019" y="349962"/>
                      <a:pt x="349933" y="394048"/>
                      <a:pt x="295550" y="394048"/>
                    </a:cubicBezTo>
                    <a:lnTo>
                      <a:pt x="98613" y="394048"/>
                    </a:lnTo>
                    <a:cubicBezTo>
                      <a:pt x="44231" y="394048"/>
                      <a:pt x="145" y="349962"/>
                      <a:pt x="145" y="295579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CFA858E1-C43C-06F7-86A8-288233EF18AF}"/>
                  </a:ext>
                </a:extLst>
              </p:cNvPr>
              <p:cNvSpPr/>
              <p:nvPr/>
            </p:nvSpPr>
            <p:spPr>
              <a:xfrm>
                <a:off x="5445660" y="5342241"/>
                <a:ext cx="393873" cy="393873"/>
              </a:xfrm>
              <a:custGeom>
                <a:avLst/>
                <a:gdLst>
                  <a:gd name="connsiteX0" fmla="*/ 57 w 393873"/>
                  <a:gd name="connsiteY0" fmla="*/ 98672 h 393873"/>
                  <a:gd name="connsiteX1" fmla="*/ 98526 w 393873"/>
                  <a:gd name="connsiteY1" fmla="*/ 203 h 393873"/>
                  <a:gd name="connsiteX2" fmla="*/ 295463 w 393873"/>
                  <a:gd name="connsiteY2" fmla="*/ 203 h 393873"/>
                  <a:gd name="connsiteX3" fmla="*/ 393931 w 393873"/>
                  <a:gd name="connsiteY3" fmla="*/ 98672 h 393873"/>
                  <a:gd name="connsiteX4" fmla="*/ 393931 w 393873"/>
                  <a:gd name="connsiteY4" fmla="*/ 295608 h 393873"/>
                  <a:gd name="connsiteX5" fmla="*/ 295463 w 393873"/>
                  <a:gd name="connsiteY5" fmla="*/ 394077 h 393873"/>
                  <a:gd name="connsiteX6" fmla="*/ 98526 w 393873"/>
                  <a:gd name="connsiteY6" fmla="*/ 394077 h 393873"/>
                  <a:gd name="connsiteX7" fmla="*/ 57 w 393873"/>
                  <a:gd name="connsiteY7" fmla="*/ 295608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57" y="98672"/>
                    </a:moveTo>
                    <a:cubicBezTo>
                      <a:pt x="57" y="44289"/>
                      <a:pt x="44143" y="203"/>
                      <a:pt x="98526" y="203"/>
                    </a:cubicBezTo>
                    <a:lnTo>
                      <a:pt x="295463" y="203"/>
                    </a:lnTo>
                    <a:cubicBezTo>
                      <a:pt x="349845" y="203"/>
                      <a:pt x="393931" y="44289"/>
                      <a:pt x="393931" y="98672"/>
                    </a:cubicBezTo>
                    <a:lnTo>
                      <a:pt x="393931" y="295608"/>
                    </a:lnTo>
                    <a:cubicBezTo>
                      <a:pt x="393931" y="349991"/>
                      <a:pt x="349845" y="394077"/>
                      <a:pt x="295463" y="394077"/>
                    </a:cubicBezTo>
                    <a:lnTo>
                      <a:pt x="98526" y="394077"/>
                    </a:lnTo>
                    <a:cubicBezTo>
                      <a:pt x="44143" y="394077"/>
                      <a:pt x="57" y="349991"/>
                      <a:pt x="57" y="295608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35765E6E-8633-238A-8B65-A62D4D93A5F9}"/>
                  </a:ext>
                </a:extLst>
              </p:cNvPr>
              <p:cNvSpPr/>
              <p:nvPr/>
            </p:nvSpPr>
            <p:spPr>
              <a:xfrm>
                <a:off x="5902195" y="5342241"/>
                <a:ext cx="393873" cy="393873"/>
              </a:xfrm>
              <a:custGeom>
                <a:avLst/>
                <a:gdLst>
                  <a:gd name="connsiteX0" fmla="*/ 87 w 393873"/>
                  <a:gd name="connsiteY0" fmla="*/ 98672 h 393873"/>
                  <a:gd name="connsiteX1" fmla="*/ 98555 w 393873"/>
                  <a:gd name="connsiteY1" fmla="*/ 203 h 393873"/>
                  <a:gd name="connsiteX2" fmla="*/ 295492 w 393873"/>
                  <a:gd name="connsiteY2" fmla="*/ 203 h 393873"/>
                  <a:gd name="connsiteX3" fmla="*/ 393960 w 393873"/>
                  <a:gd name="connsiteY3" fmla="*/ 98672 h 393873"/>
                  <a:gd name="connsiteX4" fmla="*/ 393960 w 393873"/>
                  <a:gd name="connsiteY4" fmla="*/ 295608 h 393873"/>
                  <a:gd name="connsiteX5" fmla="*/ 295492 w 393873"/>
                  <a:gd name="connsiteY5" fmla="*/ 394077 h 393873"/>
                  <a:gd name="connsiteX6" fmla="*/ 98555 w 393873"/>
                  <a:gd name="connsiteY6" fmla="*/ 394077 h 393873"/>
                  <a:gd name="connsiteX7" fmla="*/ 87 w 393873"/>
                  <a:gd name="connsiteY7" fmla="*/ 295608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87" y="98672"/>
                    </a:moveTo>
                    <a:cubicBezTo>
                      <a:pt x="87" y="44289"/>
                      <a:pt x="44172" y="203"/>
                      <a:pt x="98555" y="203"/>
                    </a:cubicBezTo>
                    <a:lnTo>
                      <a:pt x="295492" y="203"/>
                    </a:lnTo>
                    <a:cubicBezTo>
                      <a:pt x="349874" y="203"/>
                      <a:pt x="393960" y="44289"/>
                      <a:pt x="393960" y="98672"/>
                    </a:cubicBezTo>
                    <a:lnTo>
                      <a:pt x="393960" y="295608"/>
                    </a:lnTo>
                    <a:cubicBezTo>
                      <a:pt x="393960" y="349991"/>
                      <a:pt x="349874" y="394077"/>
                      <a:pt x="295492" y="394077"/>
                    </a:cubicBezTo>
                    <a:lnTo>
                      <a:pt x="98555" y="394077"/>
                    </a:lnTo>
                    <a:cubicBezTo>
                      <a:pt x="44172" y="394077"/>
                      <a:pt x="87" y="349991"/>
                      <a:pt x="87" y="295608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7" name="자유형: 도형 236">
                <a:extLst>
                  <a:ext uri="{FF2B5EF4-FFF2-40B4-BE49-F238E27FC236}">
                    <a16:creationId xmlns:a16="http://schemas.microsoft.com/office/drawing/2014/main" id="{1EE83795-8801-E3D8-8315-E8278ADB5F2E}"/>
                  </a:ext>
                </a:extLst>
              </p:cNvPr>
              <p:cNvSpPr/>
              <p:nvPr/>
            </p:nvSpPr>
            <p:spPr>
              <a:xfrm>
                <a:off x="6358731" y="5342241"/>
                <a:ext cx="393873" cy="393873"/>
              </a:xfrm>
              <a:custGeom>
                <a:avLst/>
                <a:gdLst>
                  <a:gd name="connsiteX0" fmla="*/ 116 w 393873"/>
                  <a:gd name="connsiteY0" fmla="*/ 98672 h 393873"/>
                  <a:gd name="connsiteX1" fmla="*/ 98584 w 393873"/>
                  <a:gd name="connsiteY1" fmla="*/ 203 h 393873"/>
                  <a:gd name="connsiteX2" fmla="*/ 295521 w 393873"/>
                  <a:gd name="connsiteY2" fmla="*/ 203 h 393873"/>
                  <a:gd name="connsiteX3" fmla="*/ 393989 w 393873"/>
                  <a:gd name="connsiteY3" fmla="*/ 98672 h 393873"/>
                  <a:gd name="connsiteX4" fmla="*/ 393989 w 393873"/>
                  <a:gd name="connsiteY4" fmla="*/ 295608 h 393873"/>
                  <a:gd name="connsiteX5" fmla="*/ 295521 w 393873"/>
                  <a:gd name="connsiteY5" fmla="*/ 394077 h 393873"/>
                  <a:gd name="connsiteX6" fmla="*/ 98584 w 393873"/>
                  <a:gd name="connsiteY6" fmla="*/ 394077 h 393873"/>
                  <a:gd name="connsiteX7" fmla="*/ 116 w 393873"/>
                  <a:gd name="connsiteY7" fmla="*/ 295608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873" h="393873">
                    <a:moveTo>
                      <a:pt x="116" y="98672"/>
                    </a:moveTo>
                    <a:cubicBezTo>
                      <a:pt x="116" y="44289"/>
                      <a:pt x="44202" y="203"/>
                      <a:pt x="98584" y="203"/>
                    </a:cubicBezTo>
                    <a:lnTo>
                      <a:pt x="295521" y="203"/>
                    </a:lnTo>
                    <a:cubicBezTo>
                      <a:pt x="349904" y="203"/>
                      <a:pt x="393989" y="44289"/>
                      <a:pt x="393989" y="98672"/>
                    </a:cubicBezTo>
                    <a:lnTo>
                      <a:pt x="393989" y="295608"/>
                    </a:lnTo>
                    <a:cubicBezTo>
                      <a:pt x="393989" y="349991"/>
                      <a:pt x="349904" y="394077"/>
                      <a:pt x="295521" y="394077"/>
                    </a:cubicBezTo>
                    <a:lnTo>
                      <a:pt x="98584" y="394077"/>
                    </a:lnTo>
                    <a:cubicBezTo>
                      <a:pt x="44202" y="394077"/>
                      <a:pt x="116" y="349991"/>
                      <a:pt x="116" y="295608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04DB332D-1A43-35B7-8AD8-36841D9231EC}"/>
              </a:ext>
            </a:extLst>
          </p:cNvPr>
          <p:cNvGrpSpPr/>
          <p:nvPr/>
        </p:nvGrpSpPr>
        <p:grpSpPr>
          <a:xfrm>
            <a:off x="1728840" y="2603029"/>
            <a:ext cx="2220015" cy="3133085"/>
            <a:chOff x="1801025" y="2603029"/>
            <a:chExt cx="2220015" cy="3133085"/>
          </a:xfrm>
        </p:grpSpPr>
        <p:grpSp>
          <p:nvGrpSpPr>
            <p:cNvPr id="239" name="그래픽 12">
              <a:extLst>
                <a:ext uri="{FF2B5EF4-FFF2-40B4-BE49-F238E27FC236}">
                  <a16:creationId xmlns:a16="http://schemas.microsoft.com/office/drawing/2014/main" id="{6AA74F70-3574-A5D1-53FC-EF1CF0C0F8A4}"/>
                </a:ext>
              </a:extLst>
            </p:cNvPr>
            <p:cNvGrpSpPr/>
            <p:nvPr/>
          </p:nvGrpSpPr>
          <p:grpSpPr>
            <a:xfrm>
              <a:off x="1801025" y="2603029"/>
              <a:ext cx="2220015" cy="3133085"/>
              <a:chOff x="1801025" y="2603029"/>
              <a:chExt cx="2220015" cy="3133085"/>
            </a:xfrm>
            <a:solidFill>
              <a:srgbClr val="808080">
                <a:alpha val="25000"/>
              </a:srgbClr>
            </a:solidFill>
          </p:grpSpPr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EDB0813F-3CA7-BE66-9286-4BC6F99A7FFF}"/>
                  </a:ext>
                </a:extLst>
              </p:cNvPr>
              <p:cNvSpPr/>
              <p:nvPr/>
            </p:nvSpPr>
            <p:spPr>
              <a:xfrm>
                <a:off x="1801025" y="2603029"/>
                <a:ext cx="393873" cy="393873"/>
              </a:xfrm>
              <a:custGeom>
                <a:avLst/>
                <a:gdLst>
                  <a:gd name="connsiteX0" fmla="*/ 28 w 393873"/>
                  <a:gd name="connsiteY0" fmla="*/ 28 h 393873"/>
                  <a:gd name="connsiteX1" fmla="*/ 393902 w 393873"/>
                  <a:gd name="connsiteY1" fmla="*/ 28 h 393873"/>
                  <a:gd name="connsiteX2" fmla="*/ 393902 w 393873"/>
                  <a:gd name="connsiteY2" fmla="*/ 393902 h 393873"/>
                  <a:gd name="connsiteX3" fmla="*/ 28 w 393873"/>
                  <a:gd name="connsiteY3" fmla="*/ 39390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28" y="28"/>
                    </a:moveTo>
                    <a:lnTo>
                      <a:pt x="393902" y="28"/>
                    </a:lnTo>
                    <a:lnTo>
                      <a:pt x="393902" y="393902"/>
                    </a:lnTo>
                    <a:lnTo>
                      <a:pt x="28" y="393902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1" name="자유형: 도형 240">
                <a:extLst>
                  <a:ext uri="{FF2B5EF4-FFF2-40B4-BE49-F238E27FC236}">
                    <a16:creationId xmlns:a16="http://schemas.microsoft.com/office/drawing/2014/main" id="{0FC2505A-F94D-3873-451C-784A41844345}"/>
                  </a:ext>
                </a:extLst>
              </p:cNvPr>
              <p:cNvSpPr/>
              <p:nvPr/>
            </p:nvSpPr>
            <p:spPr>
              <a:xfrm>
                <a:off x="3627166" y="2603029"/>
                <a:ext cx="393873" cy="393873"/>
              </a:xfrm>
              <a:custGeom>
                <a:avLst/>
                <a:gdLst>
                  <a:gd name="connsiteX0" fmla="*/ 145 w 393873"/>
                  <a:gd name="connsiteY0" fmla="*/ 28 h 393873"/>
                  <a:gd name="connsiteX1" fmla="*/ 394019 w 393873"/>
                  <a:gd name="connsiteY1" fmla="*/ 28 h 393873"/>
                  <a:gd name="connsiteX2" fmla="*/ 394019 w 393873"/>
                  <a:gd name="connsiteY2" fmla="*/ 393902 h 393873"/>
                  <a:gd name="connsiteX3" fmla="*/ 145 w 393873"/>
                  <a:gd name="connsiteY3" fmla="*/ 39390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45" y="28"/>
                    </a:moveTo>
                    <a:lnTo>
                      <a:pt x="394019" y="28"/>
                    </a:lnTo>
                    <a:lnTo>
                      <a:pt x="394019" y="393902"/>
                    </a:lnTo>
                    <a:lnTo>
                      <a:pt x="145" y="393902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2" name="자유형: 도형 241">
                <a:extLst>
                  <a:ext uri="{FF2B5EF4-FFF2-40B4-BE49-F238E27FC236}">
                    <a16:creationId xmlns:a16="http://schemas.microsoft.com/office/drawing/2014/main" id="{789B3294-EB2F-D410-57CE-ADE23A5BD3A1}"/>
                  </a:ext>
                </a:extLst>
              </p:cNvPr>
              <p:cNvSpPr/>
              <p:nvPr/>
            </p:nvSpPr>
            <p:spPr>
              <a:xfrm>
                <a:off x="2257560" y="3059565"/>
                <a:ext cx="393873" cy="393873"/>
              </a:xfrm>
              <a:custGeom>
                <a:avLst/>
                <a:gdLst>
                  <a:gd name="connsiteX0" fmla="*/ 57 w 393873"/>
                  <a:gd name="connsiteY0" fmla="*/ 57 h 393873"/>
                  <a:gd name="connsiteX1" fmla="*/ 393931 w 393873"/>
                  <a:gd name="connsiteY1" fmla="*/ 57 h 393873"/>
                  <a:gd name="connsiteX2" fmla="*/ 393931 w 393873"/>
                  <a:gd name="connsiteY2" fmla="*/ 393931 h 393873"/>
                  <a:gd name="connsiteX3" fmla="*/ 57 w 393873"/>
                  <a:gd name="connsiteY3" fmla="*/ 39393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57" y="57"/>
                    </a:moveTo>
                    <a:lnTo>
                      <a:pt x="393931" y="57"/>
                    </a:lnTo>
                    <a:lnTo>
                      <a:pt x="393931" y="393931"/>
                    </a:lnTo>
                    <a:lnTo>
                      <a:pt x="57" y="39393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3" name="자유형: 도형 242">
                <a:extLst>
                  <a:ext uri="{FF2B5EF4-FFF2-40B4-BE49-F238E27FC236}">
                    <a16:creationId xmlns:a16="http://schemas.microsoft.com/office/drawing/2014/main" id="{D623A523-DCFF-41BA-61E3-2AC80F2A7C28}"/>
                  </a:ext>
                </a:extLst>
              </p:cNvPr>
              <p:cNvSpPr/>
              <p:nvPr/>
            </p:nvSpPr>
            <p:spPr>
              <a:xfrm>
                <a:off x="2714095" y="3059565"/>
                <a:ext cx="393873" cy="393873"/>
              </a:xfrm>
              <a:custGeom>
                <a:avLst/>
                <a:gdLst>
                  <a:gd name="connsiteX0" fmla="*/ 87 w 393873"/>
                  <a:gd name="connsiteY0" fmla="*/ 57 h 393873"/>
                  <a:gd name="connsiteX1" fmla="*/ 393960 w 393873"/>
                  <a:gd name="connsiteY1" fmla="*/ 57 h 393873"/>
                  <a:gd name="connsiteX2" fmla="*/ 393960 w 393873"/>
                  <a:gd name="connsiteY2" fmla="*/ 393931 h 393873"/>
                  <a:gd name="connsiteX3" fmla="*/ 87 w 393873"/>
                  <a:gd name="connsiteY3" fmla="*/ 39393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87" y="57"/>
                    </a:moveTo>
                    <a:lnTo>
                      <a:pt x="393960" y="57"/>
                    </a:lnTo>
                    <a:lnTo>
                      <a:pt x="393960" y="393931"/>
                    </a:lnTo>
                    <a:lnTo>
                      <a:pt x="87" y="39393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4" name="자유형: 도형 243">
                <a:extLst>
                  <a:ext uri="{FF2B5EF4-FFF2-40B4-BE49-F238E27FC236}">
                    <a16:creationId xmlns:a16="http://schemas.microsoft.com/office/drawing/2014/main" id="{82C05FE3-BF9B-7446-9B2D-74B12F7B4E8F}"/>
                  </a:ext>
                </a:extLst>
              </p:cNvPr>
              <p:cNvSpPr/>
              <p:nvPr/>
            </p:nvSpPr>
            <p:spPr>
              <a:xfrm>
                <a:off x="3170631" y="3059565"/>
                <a:ext cx="393873" cy="393873"/>
              </a:xfrm>
              <a:custGeom>
                <a:avLst/>
                <a:gdLst>
                  <a:gd name="connsiteX0" fmla="*/ 116 w 393873"/>
                  <a:gd name="connsiteY0" fmla="*/ 57 h 393873"/>
                  <a:gd name="connsiteX1" fmla="*/ 393989 w 393873"/>
                  <a:gd name="connsiteY1" fmla="*/ 57 h 393873"/>
                  <a:gd name="connsiteX2" fmla="*/ 393989 w 393873"/>
                  <a:gd name="connsiteY2" fmla="*/ 393931 h 393873"/>
                  <a:gd name="connsiteX3" fmla="*/ 116 w 393873"/>
                  <a:gd name="connsiteY3" fmla="*/ 39393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16" y="57"/>
                    </a:moveTo>
                    <a:lnTo>
                      <a:pt x="393989" y="57"/>
                    </a:lnTo>
                    <a:lnTo>
                      <a:pt x="393989" y="393931"/>
                    </a:lnTo>
                    <a:lnTo>
                      <a:pt x="116" y="39393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5" name="자유형: 도형 244">
                <a:extLst>
                  <a:ext uri="{FF2B5EF4-FFF2-40B4-BE49-F238E27FC236}">
                    <a16:creationId xmlns:a16="http://schemas.microsoft.com/office/drawing/2014/main" id="{8736C287-67A3-D9BE-2C44-C08415095920}"/>
                  </a:ext>
                </a:extLst>
              </p:cNvPr>
              <p:cNvSpPr/>
              <p:nvPr/>
            </p:nvSpPr>
            <p:spPr>
              <a:xfrm>
                <a:off x="2257560" y="3516100"/>
                <a:ext cx="393873" cy="393873"/>
              </a:xfrm>
              <a:custGeom>
                <a:avLst/>
                <a:gdLst>
                  <a:gd name="connsiteX0" fmla="*/ 57 w 393873"/>
                  <a:gd name="connsiteY0" fmla="*/ 87 h 393873"/>
                  <a:gd name="connsiteX1" fmla="*/ 393931 w 393873"/>
                  <a:gd name="connsiteY1" fmla="*/ 87 h 393873"/>
                  <a:gd name="connsiteX2" fmla="*/ 393931 w 393873"/>
                  <a:gd name="connsiteY2" fmla="*/ 393960 h 393873"/>
                  <a:gd name="connsiteX3" fmla="*/ 57 w 393873"/>
                  <a:gd name="connsiteY3" fmla="*/ 39396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57" y="87"/>
                    </a:moveTo>
                    <a:lnTo>
                      <a:pt x="393931" y="87"/>
                    </a:lnTo>
                    <a:lnTo>
                      <a:pt x="393931" y="393960"/>
                    </a:lnTo>
                    <a:lnTo>
                      <a:pt x="57" y="393960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6" name="자유형: 도형 245">
                <a:extLst>
                  <a:ext uri="{FF2B5EF4-FFF2-40B4-BE49-F238E27FC236}">
                    <a16:creationId xmlns:a16="http://schemas.microsoft.com/office/drawing/2014/main" id="{63B5A268-842C-A9F7-A362-8347D1CD79BD}"/>
                  </a:ext>
                </a:extLst>
              </p:cNvPr>
              <p:cNvSpPr/>
              <p:nvPr/>
            </p:nvSpPr>
            <p:spPr>
              <a:xfrm>
                <a:off x="2714095" y="3516100"/>
                <a:ext cx="393873" cy="393873"/>
              </a:xfrm>
              <a:custGeom>
                <a:avLst/>
                <a:gdLst>
                  <a:gd name="connsiteX0" fmla="*/ 87 w 393873"/>
                  <a:gd name="connsiteY0" fmla="*/ 87 h 393873"/>
                  <a:gd name="connsiteX1" fmla="*/ 393960 w 393873"/>
                  <a:gd name="connsiteY1" fmla="*/ 87 h 393873"/>
                  <a:gd name="connsiteX2" fmla="*/ 393960 w 393873"/>
                  <a:gd name="connsiteY2" fmla="*/ 393960 h 393873"/>
                  <a:gd name="connsiteX3" fmla="*/ 87 w 393873"/>
                  <a:gd name="connsiteY3" fmla="*/ 39396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87" y="87"/>
                    </a:moveTo>
                    <a:lnTo>
                      <a:pt x="393960" y="87"/>
                    </a:lnTo>
                    <a:lnTo>
                      <a:pt x="393960" y="393960"/>
                    </a:lnTo>
                    <a:lnTo>
                      <a:pt x="87" y="393960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7" name="자유형: 도형 246">
                <a:extLst>
                  <a:ext uri="{FF2B5EF4-FFF2-40B4-BE49-F238E27FC236}">
                    <a16:creationId xmlns:a16="http://schemas.microsoft.com/office/drawing/2014/main" id="{6B26EBA7-1166-7596-B3B6-2BED6A7600F4}"/>
                  </a:ext>
                </a:extLst>
              </p:cNvPr>
              <p:cNvSpPr/>
              <p:nvPr/>
            </p:nvSpPr>
            <p:spPr>
              <a:xfrm>
                <a:off x="3170631" y="3516100"/>
                <a:ext cx="393873" cy="393873"/>
              </a:xfrm>
              <a:custGeom>
                <a:avLst/>
                <a:gdLst>
                  <a:gd name="connsiteX0" fmla="*/ 116 w 393873"/>
                  <a:gd name="connsiteY0" fmla="*/ 87 h 393873"/>
                  <a:gd name="connsiteX1" fmla="*/ 393989 w 393873"/>
                  <a:gd name="connsiteY1" fmla="*/ 87 h 393873"/>
                  <a:gd name="connsiteX2" fmla="*/ 393989 w 393873"/>
                  <a:gd name="connsiteY2" fmla="*/ 393960 h 393873"/>
                  <a:gd name="connsiteX3" fmla="*/ 116 w 393873"/>
                  <a:gd name="connsiteY3" fmla="*/ 39396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16" y="87"/>
                    </a:moveTo>
                    <a:lnTo>
                      <a:pt x="393989" y="87"/>
                    </a:lnTo>
                    <a:lnTo>
                      <a:pt x="393989" y="393960"/>
                    </a:lnTo>
                    <a:lnTo>
                      <a:pt x="116" y="393960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8" name="자유형: 도형 247">
                <a:extLst>
                  <a:ext uri="{FF2B5EF4-FFF2-40B4-BE49-F238E27FC236}">
                    <a16:creationId xmlns:a16="http://schemas.microsoft.com/office/drawing/2014/main" id="{920A94F6-95A9-C55F-E0A1-AF899D294851}"/>
                  </a:ext>
                </a:extLst>
              </p:cNvPr>
              <p:cNvSpPr/>
              <p:nvPr/>
            </p:nvSpPr>
            <p:spPr>
              <a:xfrm>
                <a:off x="1801025" y="3972635"/>
                <a:ext cx="393873" cy="393873"/>
              </a:xfrm>
              <a:custGeom>
                <a:avLst/>
                <a:gdLst>
                  <a:gd name="connsiteX0" fmla="*/ 28 w 393873"/>
                  <a:gd name="connsiteY0" fmla="*/ 116 h 393873"/>
                  <a:gd name="connsiteX1" fmla="*/ 393902 w 393873"/>
                  <a:gd name="connsiteY1" fmla="*/ 116 h 393873"/>
                  <a:gd name="connsiteX2" fmla="*/ 393902 w 393873"/>
                  <a:gd name="connsiteY2" fmla="*/ 393989 h 393873"/>
                  <a:gd name="connsiteX3" fmla="*/ 28 w 393873"/>
                  <a:gd name="connsiteY3" fmla="*/ 39398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28" y="116"/>
                    </a:moveTo>
                    <a:lnTo>
                      <a:pt x="393902" y="116"/>
                    </a:lnTo>
                    <a:lnTo>
                      <a:pt x="393902" y="393989"/>
                    </a:lnTo>
                    <a:lnTo>
                      <a:pt x="28" y="39398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9" name="자유형: 도형 248">
                <a:extLst>
                  <a:ext uri="{FF2B5EF4-FFF2-40B4-BE49-F238E27FC236}">
                    <a16:creationId xmlns:a16="http://schemas.microsoft.com/office/drawing/2014/main" id="{7F9658A9-881D-B418-BC09-FC04A7265B94}"/>
                  </a:ext>
                </a:extLst>
              </p:cNvPr>
              <p:cNvSpPr/>
              <p:nvPr/>
            </p:nvSpPr>
            <p:spPr>
              <a:xfrm>
                <a:off x="3627166" y="3972635"/>
                <a:ext cx="393873" cy="393873"/>
              </a:xfrm>
              <a:custGeom>
                <a:avLst/>
                <a:gdLst>
                  <a:gd name="connsiteX0" fmla="*/ 145 w 393873"/>
                  <a:gd name="connsiteY0" fmla="*/ 116 h 393873"/>
                  <a:gd name="connsiteX1" fmla="*/ 394019 w 393873"/>
                  <a:gd name="connsiteY1" fmla="*/ 116 h 393873"/>
                  <a:gd name="connsiteX2" fmla="*/ 394019 w 393873"/>
                  <a:gd name="connsiteY2" fmla="*/ 393989 h 393873"/>
                  <a:gd name="connsiteX3" fmla="*/ 145 w 393873"/>
                  <a:gd name="connsiteY3" fmla="*/ 39398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45" y="116"/>
                    </a:moveTo>
                    <a:lnTo>
                      <a:pt x="394019" y="116"/>
                    </a:lnTo>
                    <a:lnTo>
                      <a:pt x="394019" y="393989"/>
                    </a:lnTo>
                    <a:lnTo>
                      <a:pt x="145" y="39398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2A85A87C-E96F-FE50-E69B-49A1ED2FB258}"/>
                  </a:ext>
                </a:extLst>
              </p:cNvPr>
              <p:cNvSpPr/>
              <p:nvPr/>
            </p:nvSpPr>
            <p:spPr>
              <a:xfrm>
                <a:off x="2257560" y="4429171"/>
                <a:ext cx="393873" cy="393873"/>
              </a:xfrm>
              <a:custGeom>
                <a:avLst/>
                <a:gdLst>
                  <a:gd name="connsiteX0" fmla="*/ 57 w 393873"/>
                  <a:gd name="connsiteY0" fmla="*/ 145 h 393873"/>
                  <a:gd name="connsiteX1" fmla="*/ 393931 w 393873"/>
                  <a:gd name="connsiteY1" fmla="*/ 145 h 393873"/>
                  <a:gd name="connsiteX2" fmla="*/ 393931 w 393873"/>
                  <a:gd name="connsiteY2" fmla="*/ 394019 h 393873"/>
                  <a:gd name="connsiteX3" fmla="*/ 57 w 393873"/>
                  <a:gd name="connsiteY3" fmla="*/ 39401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57" y="145"/>
                    </a:moveTo>
                    <a:lnTo>
                      <a:pt x="393931" y="145"/>
                    </a:lnTo>
                    <a:lnTo>
                      <a:pt x="393931" y="394019"/>
                    </a:lnTo>
                    <a:lnTo>
                      <a:pt x="57" y="39401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25331938-7931-A181-B795-8515618D0554}"/>
                  </a:ext>
                </a:extLst>
              </p:cNvPr>
              <p:cNvSpPr/>
              <p:nvPr/>
            </p:nvSpPr>
            <p:spPr>
              <a:xfrm>
                <a:off x="2714095" y="4429171"/>
                <a:ext cx="393873" cy="393873"/>
              </a:xfrm>
              <a:custGeom>
                <a:avLst/>
                <a:gdLst>
                  <a:gd name="connsiteX0" fmla="*/ 87 w 393873"/>
                  <a:gd name="connsiteY0" fmla="*/ 145 h 393873"/>
                  <a:gd name="connsiteX1" fmla="*/ 393960 w 393873"/>
                  <a:gd name="connsiteY1" fmla="*/ 145 h 393873"/>
                  <a:gd name="connsiteX2" fmla="*/ 393960 w 393873"/>
                  <a:gd name="connsiteY2" fmla="*/ 394019 h 393873"/>
                  <a:gd name="connsiteX3" fmla="*/ 87 w 393873"/>
                  <a:gd name="connsiteY3" fmla="*/ 39401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87" y="145"/>
                    </a:moveTo>
                    <a:lnTo>
                      <a:pt x="393960" y="145"/>
                    </a:lnTo>
                    <a:lnTo>
                      <a:pt x="393960" y="394019"/>
                    </a:lnTo>
                    <a:lnTo>
                      <a:pt x="87" y="39401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E599D504-446D-6A0A-76F8-20D2BF935B29}"/>
                  </a:ext>
                </a:extLst>
              </p:cNvPr>
              <p:cNvSpPr/>
              <p:nvPr/>
            </p:nvSpPr>
            <p:spPr>
              <a:xfrm>
                <a:off x="3170631" y="4429171"/>
                <a:ext cx="393873" cy="393873"/>
              </a:xfrm>
              <a:custGeom>
                <a:avLst/>
                <a:gdLst>
                  <a:gd name="connsiteX0" fmla="*/ 116 w 393873"/>
                  <a:gd name="connsiteY0" fmla="*/ 145 h 393873"/>
                  <a:gd name="connsiteX1" fmla="*/ 393989 w 393873"/>
                  <a:gd name="connsiteY1" fmla="*/ 145 h 393873"/>
                  <a:gd name="connsiteX2" fmla="*/ 393989 w 393873"/>
                  <a:gd name="connsiteY2" fmla="*/ 394019 h 393873"/>
                  <a:gd name="connsiteX3" fmla="*/ 116 w 393873"/>
                  <a:gd name="connsiteY3" fmla="*/ 39401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16" y="145"/>
                    </a:moveTo>
                    <a:lnTo>
                      <a:pt x="393989" y="145"/>
                    </a:lnTo>
                    <a:lnTo>
                      <a:pt x="393989" y="394019"/>
                    </a:lnTo>
                    <a:lnTo>
                      <a:pt x="116" y="39401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F9BB11A7-D7A4-2C54-1A19-504189572B6C}"/>
                  </a:ext>
                </a:extLst>
              </p:cNvPr>
              <p:cNvSpPr/>
              <p:nvPr/>
            </p:nvSpPr>
            <p:spPr>
              <a:xfrm>
                <a:off x="2257560" y="4885706"/>
                <a:ext cx="393873" cy="393873"/>
              </a:xfrm>
              <a:custGeom>
                <a:avLst/>
                <a:gdLst>
                  <a:gd name="connsiteX0" fmla="*/ 57 w 393873"/>
                  <a:gd name="connsiteY0" fmla="*/ 174 h 393873"/>
                  <a:gd name="connsiteX1" fmla="*/ 393931 w 393873"/>
                  <a:gd name="connsiteY1" fmla="*/ 174 h 393873"/>
                  <a:gd name="connsiteX2" fmla="*/ 393931 w 393873"/>
                  <a:gd name="connsiteY2" fmla="*/ 394048 h 393873"/>
                  <a:gd name="connsiteX3" fmla="*/ 57 w 393873"/>
                  <a:gd name="connsiteY3" fmla="*/ 394048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57" y="174"/>
                    </a:moveTo>
                    <a:lnTo>
                      <a:pt x="393931" y="174"/>
                    </a:lnTo>
                    <a:lnTo>
                      <a:pt x="393931" y="394048"/>
                    </a:lnTo>
                    <a:lnTo>
                      <a:pt x="57" y="394048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4" name="자유형: 도형 253">
                <a:extLst>
                  <a:ext uri="{FF2B5EF4-FFF2-40B4-BE49-F238E27FC236}">
                    <a16:creationId xmlns:a16="http://schemas.microsoft.com/office/drawing/2014/main" id="{CD5D258E-A98E-1374-9855-E28599CD2299}"/>
                  </a:ext>
                </a:extLst>
              </p:cNvPr>
              <p:cNvSpPr/>
              <p:nvPr/>
            </p:nvSpPr>
            <p:spPr>
              <a:xfrm>
                <a:off x="2714095" y="4885706"/>
                <a:ext cx="393873" cy="393873"/>
              </a:xfrm>
              <a:custGeom>
                <a:avLst/>
                <a:gdLst>
                  <a:gd name="connsiteX0" fmla="*/ 87 w 393873"/>
                  <a:gd name="connsiteY0" fmla="*/ 174 h 393873"/>
                  <a:gd name="connsiteX1" fmla="*/ 393960 w 393873"/>
                  <a:gd name="connsiteY1" fmla="*/ 174 h 393873"/>
                  <a:gd name="connsiteX2" fmla="*/ 393960 w 393873"/>
                  <a:gd name="connsiteY2" fmla="*/ 394048 h 393873"/>
                  <a:gd name="connsiteX3" fmla="*/ 87 w 393873"/>
                  <a:gd name="connsiteY3" fmla="*/ 394048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87" y="174"/>
                    </a:moveTo>
                    <a:lnTo>
                      <a:pt x="393960" y="174"/>
                    </a:lnTo>
                    <a:lnTo>
                      <a:pt x="393960" y="394048"/>
                    </a:lnTo>
                    <a:lnTo>
                      <a:pt x="87" y="394048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B9D51D54-F014-8B58-F7C9-E83C32126A1E}"/>
                  </a:ext>
                </a:extLst>
              </p:cNvPr>
              <p:cNvSpPr/>
              <p:nvPr/>
            </p:nvSpPr>
            <p:spPr>
              <a:xfrm>
                <a:off x="3170631" y="4885706"/>
                <a:ext cx="393873" cy="393873"/>
              </a:xfrm>
              <a:custGeom>
                <a:avLst/>
                <a:gdLst>
                  <a:gd name="connsiteX0" fmla="*/ 116 w 393873"/>
                  <a:gd name="connsiteY0" fmla="*/ 174 h 393873"/>
                  <a:gd name="connsiteX1" fmla="*/ 393989 w 393873"/>
                  <a:gd name="connsiteY1" fmla="*/ 174 h 393873"/>
                  <a:gd name="connsiteX2" fmla="*/ 393989 w 393873"/>
                  <a:gd name="connsiteY2" fmla="*/ 394048 h 393873"/>
                  <a:gd name="connsiteX3" fmla="*/ 116 w 393873"/>
                  <a:gd name="connsiteY3" fmla="*/ 394048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16" y="174"/>
                    </a:moveTo>
                    <a:lnTo>
                      <a:pt x="393989" y="174"/>
                    </a:lnTo>
                    <a:lnTo>
                      <a:pt x="393989" y="394048"/>
                    </a:lnTo>
                    <a:lnTo>
                      <a:pt x="116" y="394048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6" name="자유형: 도형 255">
                <a:extLst>
                  <a:ext uri="{FF2B5EF4-FFF2-40B4-BE49-F238E27FC236}">
                    <a16:creationId xmlns:a16="http://schemas.microsoft.com/office/drawing/2014/main" id="{7AB3711D-DA4F-954C-5957-20995286B847}"/>
                  </a:ext>
                </a:extLst>
              </p:cNvPr>
              <p:cNvSpPr/>
              <p:nvPr/>
            </p:nvSpPr>
            <p:spPr>
              <a:xfrm>
                <a:off x="1801025" y="5342241"/>
                <a:ext cx="393873" cy="393873"/>
              </a:xfrm>
              <a:custGeom>
                <a:avLst/>
                <a:gdLst>
                  <a:gd name="connsiteX0" fmla="*/ 28 w 393873"/>
                  <a:gd name="connsiteY0" fmla="*/ 203 h 393873"/>
                  <a:gd name="connsiteX1" fmla="*/ 393902 w 393873"/>
                  <a:gd name="connsiteY1" fmla="*/ 203 h 393873"/>
                  <a:gd name="connsiteX2" fmla="*/ 393902 w 393873"/>
                  <a:gd name="connsiteY2" fmla="*/ 394077 h 393873"/>
                  <a:gd name="connsiteX3" fmla="*/ 28 w 393873"/>
                  <a:gd name="connsiteY3" fmla="*/ 394077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28" y="203"/>
                    </a:moveTo>
                    <a:lnTo>
                      <a:pt x="393902" y="203"/>
                    </a:lnTo>
                    <a:lnTo>
                      <a:pt x="393902" y="394077"/>
                    </a:lnTo>
                    <a:lnTo>
                      <a:pt x="28" y="394077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37235C9D-D609-08C1-A353-D9E10A8C88B3}"/>
                  </a:ext>
                </a:extLst>
              </p:cNvPr>
              <p:cNvSpPr/>
              <p:nvPr/>
            </p:nvSpPr>
            <p:spPr>
              <a:xfrm>
                <a:off x="3627166" y="5342241"/>
                <a:ext cx="393873" cy="393873"/>
              </a:xfrm>
              <a:custGeom>
                <a:avLst/>
                <a:gdLst>
                  <a:gd name="connsiteX0" fmla="*/ 145 w 393873"/>
                  <a:gd name="connsiteY0" fmla="*/ 203 h 393873"/>
                  <a:gd name="connsiteX1" fmla="*/ 394019 w 393873"/>
                  <a:gd name="connsiteY1" fmla="*/ 203 h 393873"/>
                  <a:gd name="connsiteX2" fmla="*/ 394019 w 393873"/>
                  <a:gd name="connsiteY2" fmla="*/ 394077 h 393873"/>
                  <a:gd name="connsiteX3" fmla="*/ 145 w 393873"/>
                  <a:gd name="connsiteY3" fmla="*/ 394077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45" y="203"/>
                    </a:moveTo>
                    <a:lnTo>
                      <a:pt x="394019" y="203"/>
                    </a:lnTo>
                    <a:lnTo>
                      <a:pt x="394019" y="394077"/>
                    </a:lnTo>
                    <a:lnTo>
                      <a:pt x="145" y="394077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258" name="그래픽 12">
              <a:extLst>
                <a:ext uri="{FF2B5EF4-FFF2-40B4-BE49-F238E27FC236}">
                  <a16:creationId xmlns:a16="http://schemas.microsoft.com/office/drawing/2014/main" id="{CC833E79-3B17-50BD-5721-79A367113A87}"/>
                </a:ext>
              </a:extLst>
            </p:cNvPr>
            <p:cNvGrpSpPr/>
            <p:nvPr/>
          </p:nvGrpSpPr>
          <p:grpSpPr>
            <a:xfrm>
              <a:off x="1801025" y="2603029"/>
              <a:ext cx="2220015" cy="3133085"/>
              <a:chOff x="1801025" y="2603029"/>
              <a:chExt cx="2220015" cy="3133085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59" name="자유형: 도형 258">
                <a:extLst>
                  <a:ext uri="{FF2B5EF4-FFF2-40B4-BE49-F238E27FC236}">
                    <a16:creationId xmlns:a16="http://schemas.microsoft.com/office/drawing/2014/main" id="{13CA2C60-499F-C45B-3A17-6F912C1FC412}"/>
                  </a:ext>
                </a:extLst>
              </p:cNvPr>
              <p:cNvSpPr/>
              <p:nvPr/>
            </p:nvSpPr>
            <p:spPr>
              <a:xfrm>
                <a:off x="2257560" y="2603029"/>
                <a:ext cx="393873" cy="393873"/>
              </a:xfrm>
              <a:custGeom>
                <a:avLst/>
                <a:gdLst>
                  <a:gd name="connsiteX0" fmla="*/ 57 w 393873"/>
                  <a:gd name="connsiteY0" fmla="*/ 28 h 393873"/>
                  <a:gd name="connsiteX1" fmla="*/ 393931 w 393873"/>
                  <a:gd name="connsiteY1" fmla="*/ 28 h 393873"/>
                  <a:gd name="connsiteX2" fmla="*/ 393931 w 393873"/>
                  <a:gd name="connsiteY2" fmla="*/ 393902 h 393873"/>
                  <a:gd name="connsiteX3" fmla="*/ 57 w 393873"/>
                  <a:gd name="connsiteY3" fmla="*/ 39390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57" y="28"/>
                    </a:moveTo>
                    <a:lnTo>
                      <a:pt x="393931" y="28"/>
                    </a:lnTo>
                    <a:lnTo>
                      <a:pt x="393931" y="393902"/>
                    </a:lnTo>
                    <a:lnTo>
                      <a:pt x="57" y="393902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6AAC760E-85AB-5A02-BBE8-4A784A368827}"/>
                  </a:ext>
                </a:extLst>
              </p:cNvPr>
              <p:cNvSpPr/>
              <p:nvPr/>
            </p:nvSpPr>
            <p:spPr>
              <a:xfrm>
                <a:off x="2714095" y="2603029"/>
                <a:ext cx="393873" cy="393873"/>
              </a:xfrm>
              <a:custGeom>
                <a:avLst/>
                <a:gdLst>
                  <a:gd name="connsiteX0" fmla="*/ 87 w 393873"/>
                  <a:gd name="connsiteY0" fmla="*/ 28 h 393873"/>
                  <a:gd name="connsiteX1" fmla="*/ 393960 w 393873"/>
                  <a:gd name="connsiteY1" fmla="*/ 28 h 393873"/>
                  <a:gd name="connsiteX2" fmla="*/ 393960 w 393873"/>
                  <a:gd name="connsiteY2" fmla="*/ 393902 h 393873"/>
                  <a:gd name="connsiteX3" fmla="*/ 87 w 393873"/>
                  <a:gd name="connsiteY3" fmla="*/ 39390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87" y="28"/>
                    </a:moveTo>
                    <a:lnTo>
                      <a:pt x="393960" y="28"/>
                    </a:lnTo>
                    <a:lnTo>
                      <a:pt x="393960" y="393902"/>
                    </a:lnTo>
                    <a:lnTo>
                      <a:pt x="87" y="393902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328A09D2-10B8-2042-993C-A630BAE0A58A}"/>
                  </a:ext>
                </a:extLst>
              </p:cNvPr>
              <p:cNvSpPr/>
              <p:nvPr/>
            </p:nvSpPr>
            <p:spPr>
              <a:xfrm>
                <a:off x="3170631" y="2603029"/>
                <a:ext cx="393873" cy="393873"/>
              </a:xfrm>
              <a:custGeom>
                <a:avLst/>
                <a:gdLst>
                  <a:gd name="connsiteX0" fmla="*/ 116 w 393873"/>
                  <a:gd name="connsiteY0" fmla="*/ 28 h 393873"/>
                  <a:gd name="connsiteX1" fmla="*/ 393989 w 393873"/>
                  <a:gd name="connsiteY1" fmla="*/ 28 h 393873"/>
                  <a:gd name="connsiteX2" fmla="*/ 393989 w 393873"/>
                  <a:gd name="connsiteY2" fmla="*/ 393902 h 393873"/>
                  <a:gd name="connsiteX3" fmla="*/ 116 w 393873"/>
                  <a:gd name="connsiteY3" fmla="*/ 39390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16" y="28"/>
                    </a:moveTo>
                    <a:lnTo>
                      <a:pt x="393989" y="28"/>
                    </a:lnTo>
                    <a:lnTo>
                      <a:pt x="393989" y="393902"/>
                    </a:lnTo>
                    <a:lnTo>
                      <a:pt x="116" y="393902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F3794913-284D-3222-7246-2748B065D280}"/>
                  </a:ext>
                </a:extLst>
              </p:cNvPr>
              <p:cNvSpPr/>
              <p:nvPr/>
            </p:nvSpPr>
            <p:spPr>
              <a:xfrm>
                <a:off x="1801025" y="3059565"/>
                <a:ext cx="393873" cy="393873"/>
              </a:xfrm>
              <a:custGeom>
                <a:avLst/>
                <a:gdLst>
                  <a:gd name="connsiteX0" fmla="*/ 28 w 393873"/>
                  <a:gd name="connsiteY0" fmla="*/ 57 h 393873"/>
                  <a:gd name="connsiteX1" fmla="*/ 393902 w 393873"/>
                  <a:gd name="connsiteY1" fmla="*/ 57 h 393873"/>
                  <a:gd name="connsiteX2" fmla="*/ 393902 w 393873"/>
                  <a:gd name="connsiteY2" fmla="*/ 393931 h 393873"/>
                  <a:gd name="connsiteX3" fmla="*/ 28 w 393873"/>
                  <a:gd name="connsiteY3" fmla="*/ 39393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28" y="57"/>
                    </a:moveTo>
                    <a:lnTo>
                      <a:pt x="393902" y="57"/>
                    </a:lnTo>
                    <a:lnTo>
                      <a:pt x="393902" y="393931"/>
                    </a:lnTo>
                    <a:lnTo>
                      <a:pt x="28" y="393931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25F38613-CDCB-CFDD-2BC5-7DAAB4D077CB}"/>
                  </a:ext>
                </a:extLst>
              </p:cNvPr>
              <p:cNvSpPr/>
              <p:nvPr/>
            </p:nvSpPr>
            <p:spPr>
              <a:xfrm>
                <a:off x="3627166" y="3059565"/>
                <a:ext cx="393873" cy="393873"/>
              </a:xfrm>
              <a:custGeom>
                <a:avLst/>
                <a:gdLst>
                  <a:gd name="connsiteX0" fmla="*/ 145 w 393873"/>
                  <a:gd name="connsiteY0" fmla="*/ 57 h 393873"/>
                  <a:gd name="connsiteX1" fmla="*/ 394019 w 393873"/>
                  <a:gd name="connsiteY1" fmla="*/ 57 h 393873"/>
                  <a:gd name="connsiteX2" fmla="*/ 394019 w 393873"/>
                  <a:gd name="connsiteY2" fmla="*/ 393931 h 393873"/>
                  <a:gd name="connsiteX3" fmla="*/ 145 w 393873"/>
                  <a:gd name="connsiteY3" fmla="*/ 39393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45" y="57"/>
                    </a:moveTo>
                    <a:lnTo>
                      <a:pt x="394019" y="57"/>
                    </a:lnTo>
                    <a:lnTo>
                      <a:pt x="394019" y="393931"/>
                    </a:lnTo>
                    <a:lnTo>
                      <a:pt x="145" y="393931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BC67593E-3493-F0AF-D629-C5B4B5487AA7}"/>
                  </a:ext>
                </a:extLst>
              </p:cNvPr>
              <p:cNvSpPr/>
              <p:nvPr/>
            </p:nvSpPr>
            <p:spPr>
              <a:xfrm>
                <a:off x="1801025" y="3516100"/>
                <a:ext cx="393873" cy="393873"/>
              </a:xfrm>
              <a:custGeom>
                <a:avLst/>
                <a:gdLst>
                  <a:gd name="connsiteX0" fmla="*/ 28 w 393873"/>
                  <a:gd name="connsiteY0" fmla="*/ 87 h 393873"/>
                  <a:gd name="connsiteX1" fmla="*/ 393902 w 393873"/>
                  <a:gd name="connsiteY1" fmla="*/ 87 h 393873"/>
                  <a:gd name="connsiteX2" fmla="*/ 393902 w 393873"/>
                  <a:gd name="connsiteY2" fmla="*/ 393960 h 393873"/>
                  <a:gd name="connsiteX3" fmla="*/ 28 w 393873"/>
                  <a:gd name="connsiteY3" fmla="*/ 39396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28" y="87"/>
                    </a:moveTo>
                    <a:lnTo>
                      <a:pt x="393902" y="87"/>
                    </a:lnTo>
                    <a:lnTo>
                      <a:pt x="393902" y="393960"/>
                    </a:lnTo>
                    <a:lnTo>
                      <a:pt x="28" y="393960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1A4BD230-8FDD-B72B-3C5A-AF6581B96F3C}"/>
                  </a:ext>
                </a:extLst>
              </p:cNvPr>
              <p:cNvSpPr/>
              <p:nvPr/>
            </p:nvSpPr>
            <p:spPr>
              <a:xfrm>
                <a:off x="3627166" y="3516100"/>
                <a:ext cx="393873" cy="393873"/>
              </a:xfrm>
              <a:custGeom>
                <a:avLst/>
                <a:gdLst>
                  <a:gd name="connsiteX0" fmla="*/ 145 w 393873"/>
                  <a:gd name="connsiteY0" fmla="*/ 87 h 393873"/>
                  <a:gd name="connsiteX1" fmla="*/ 394019 w 393873"/>
                  <a:gd name="connsiteY1" fmla="*/ 87 h 393873"/>
                  <a:gd name="connsiteX2" fmla="*/ 394019 w 393873"/>
                  <a:gd name="connsiteY2" fmla="*/ 393960 h 393873"/>
                  <a:gd name="connsiteX3" fmla="*/ 145 w 393873"/>
                  <a:gd name="connsiteY3" fmla="*/ 39396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45" y="87"/>
                    </a:moveTo>
                    <a:lnTo>
                      <a:pt x="394019" y="87"/>
                    </a:lnTo>
                    <a:lnTo>
                      <a:pt x="394019" y="393960"/>
                    </a:lnTo>
                    <a:lnTo>
                      <a:pt x="145" y="393960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6" name="자유형: 도형 265">
                <a:extLst>
                  <a:ext uri="{FF2B5EF4-FFF2-40B4-BE49-F238E27FC236}">
                    <a16:creationId xmlns:a16="http://schemas.microsoft.com/office/drawing/2014/main" id="{B927E8B8-4559-D045-6DD1-BDEC181BA51C}"/>
                  </a:ext>
                </a:extLst>
              </p:cNvPr>
              <p:cNvSpPr/>
              <p:nvPr/>
            </p:nvSpPr>
            <p:spPr>
              <a:xfrm>
                <a:off x="2257560" y="3972635"/>
                <a:ext cx="393873" cy="393873"/>
              </a:xfrm>
              <a:custGeom>
                <a:avLst/>
                <a:gdLst>
                  <a:gd name="connsiteX0" fmla="*/ 57 w 393873"/>
                  <a:gd name="connsiteY0" fmla="*/ 116 h 393873"/>
                  <a:gd name="connsiteX1" fmla="*/ 393931 w 393873"/>
                  <a:gd name="connsiteY1" fmla="*/ 116 h 393873"/>
                  <a:gd name="connsiteX2" fmla="*/ 393931 w 393873"/>
                  <a:gd name="connsiteY2" fmla="*/ 393989 h 393873"/>
                  <a:gd name="connsiteX3" fmla="*/ 57 w 393873"/>
                  <a:gd name="connsiteY3" fmla="*/ 39398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57" y="116"/>
                    </a:moveTo>
                    <a:lnTo>
                      <a:pt x="393931" y="116"/>
                    </a:lnTo>
                    <a:lnTo>
                      <a:pt x="393931" y="393989"/>
                    </a:lnTo>
                    <a:lnTo>
                      <a:pt x="57" y="393989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C1479726-E2CF-888B-B24F-8AAD20C0D210}"/>
                  </a:ext>
                </a:extLst>
              </p:cNvPr>
              <p:cNvSpPr/>
              <p:nvPr/>
            </p:nvSpPr>
            <p:spPr>
              <a:xfrm>
                <a:off x="2714095" y="3972635"/>
                <a:ext cx="393873" cy="393873"/>
              </a:xfrm>
              <a:custGeom>
                <a:avLst/>
                <a:gdLst>
                  <a:gd name="connsiteX0" fmla="*/ 87 w 393873"/>
                  <a:gd name="connsiteY0" fmla="*/ 116 h 393873"/>
                  <a:gd name="connsiteX1" fmla="*/ 393960 w 393873"/>
                  <a:gd name="connsiteY1" fmla="*/ 116 h 393873"/>
                  <a:gd name="connsiteX2" fmla="*/ 393960 w 393873"/>
                  <a:gd name="connsiteY2" fmla="*/ 393989 h 393873"/>
                  <a:gd name="connsiteX3" fmla="*/ 87 w 393873"/>
                  <a:gd name="connsiteY3" fmla="*/ 39398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87" y="116"/>
                    </a:moveTo>
                    <a:lnTo>
                      <a:pt x="393960" y="116"/>
                    </a:lnTo>
                    <a:lnTo>
                      <a:pt x="393960" y="393989"/>
                    </a:lnTo>
                    <a:lnTo>
                      <a:pt x="87" y="393989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111A74A-4F33-9F7E-EE17-5FD4BE28BE13}"/>
                  </a:ext>
                </a:extLst>
              </p:cNvPr>
              <p:cNvSpPr/>
              <p:nvPr/>
            </p:nvSpPr>
            <p:spPr>
              <a:xfrm>
                <a:off x="3170631" y="3972635"/>
                <a:ext cx="393873" cy="393873"/>
              </a:xfrm>
              <a:custGeom>
                <a:avLst/>
                <a:gdLst>
                  <a:gd name="connsiteX0" fmla="*/ 116 w 393873"/>
                  <a:gd name="connsiteY0" fmla="*/ 116 h 393873"/>
                  <a:gd name="connsiteX1" fmla="*/ 393989 w 393873"/>
                  <a:gd name="connsiteY1" fmla="*/ 116 h 393873"/>
                  <a:gd name="connsiteX2" fmla="*/ 393989 w 393873"/>
                  <a:gd name="connsiteY2" fmla="*/ 393989 h 393873"/>
                  <a:gd name="connsiteX3" fmla="*/ 116 w 393873"/>
                  <a:gd name="connsiteY3" fmla="*/ 39398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16" y="116"/>
                    </a:moveTo>
                    <a:lnTo>
                      <a:pt x="393989" y="116"/>
                    </a:lnTo>
                    <a:lnTo>
                      <a:pt x="393989" y="393989"/>
                    </a:lnTo>
                    <a:lnTo>
                      <a:pt x="116" y="393989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C3352EC9-C344-4FB1-B6B1-FE225D1059C7}"/>
                  </a:ext>
                </a:extLst>
              </p:cNvPr>
              <p:cNvSpPr/>
              <p:nvPr/>
            </p:nvSpPr>
            <p:spPr>
              <a:xfrm>
                <a:off x="1801025" y="4429171"/>
                <a:ext cx="393873" cy="393873"/>
              </a:xfrm>
              <a:custGeom>
                <a:avLst/>
                <a:gdLst>
                  <a:gd name="connsiteX0" fmla="*/ 28 w 393873"/>
                  <a:gd name="connsiteY0" fmla="*/ 145 h 393873"/>
                  <a:gd name="connsiteX1" fmla="*/ 393902 w 393873"/>
                  <a:gd name="connsiteY1" fmla="*/ 145 h 393873"/>
                  <a:gd name="connsiteX2" fmla="*/ 393902 w 393873"/>
                  <a:gd name="connsiteY2" fmla="*/ 394019 h 393873"/>
                  <a:gd name="connsiteX3" fmla="*/ 28 w 393873"/>
                  <a:gd name="connsiteY3" fmla="*/ 39401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28" y="145"/>
                    </a:moveTo>
                    <a:lnTo>
                      <a:pt x="393902" y="145"/>
                    </a:lnTo>
                    <a:lnTo>
                      <a:pt x="393902" y="394019"/>
                    </a:lnTo>
                    <a:lnTo>
                      <a:pt x="28" y="394019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0" name="자유형: 도형 269">
                <a:extLst>
                  <a:ext uri="{FF2B5EF4-FFF2-40B4-BE49-F238E27FC236}">
                    <a16:creationId xmlns:a16="http://schemas.microsoft.com/office/drawing/2014/main" id="{C53107F7-BE84-FBDE-8AA8-E7546EA4C22D}"/>
                  </a:ext>
                </a:extLst>
              </p:cNvPr>
              <p:cNvSpPr/>
              <p:nvPr/>
            </p:nvSpPr>
            <p:spPr>
              <a:xfrm>
                <a:off x="3627166" y="4429171"/>
                <a:ext cx="393873" cy="393873"/>
              </a:xfrm>
              <a:custGeom>
                <a:avLst/>
                <a:gdLst>
                  <a:gd name="connsiteX0" fmla="*/ 145 w 393873"/>
                  <a:gd name="connsiteY0" fmla="*/ 145 h 393873"/>
                  <a:gd name="connsiteX1" fmla="*/ 394019 w 393873"/>
                  <a:gd name="connsiteY1" fmla="*/ 145 h 393873"/>
                  <a:gd name="connsiteX2" fmla="*/ 394019 w 393873"/>
                  <a:gd name="connsiteY2" fmla="*/ 394019 h 393873"/>
                  <a:gd name="connsiteX3" fmla="*/ 145 w 393873"/>
                  <a:gd name="connsiteY3" fmla="*/ 394019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45" y="145"/>
                    </a:moveTo>
                    <a:lnTo>
                      <a:pt x="394019" y="145"/>
                    </a:lnTo>
                    <a:lnTo>
                      <a:pt x="394019" y="394019"/>
                    </a:lnTo>
                    <a:lnTo>
                      <a:pt x="145" y="394019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23937074-CDA1-E0DB-28AC-B24413A60F51}"/>
                  </a:ext>
                </a:extLst>
              </p:cNvPr>
              <p:cNvSpPr/>
              <p:nvPr/>
            </p:nvSpPr>
            <p:spPr>
              <a:xfrm>
                <a:off x="1801025" y="4885706"/>
                <a:ext cx="393873" cy="393873"/>
              </a:xfrm>
              <a:custGeom>
                <a:avLst/>
                <a:gdLst>
                  <a:gd name="connsiteX0" fmla="*/ 28 w 393873"/>
                  <a:gd name="connsiteY0" fmla="*/ 174 h 393873"/>
                  <a:gd name="connsiteX1" fmla="*/ 393902 w 393873"/>
                  <a:gd name="connsiteY1" fmla="*/ 174 h 393873"/>
                  <a:gd name="connsiteX2" fmla="*/ 393902 w 393873"/>
                  <a:gd name="connsiteY2" fmla="*/ 394048 h 393873"/>
                  <a:gd name="connsiteX3" fmla="*/ 28 w 393873"/>
                  <a:gd name="connsiteY3" fmla="*/ 394048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28" y="174"/>
                    </a:moveTo>
                    <a:lnTo>
                      <a:pt x="393902" y="174"/>
                    </a:lnTo>
                    <a:lnTo>
                      <a:pt x="393902" y="394048"/>
                    </a:lnTo>
                    <a:lnTo>
                      <a:pt x="28" y="394048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EECB8BFF-4515-1EF7-5DA1-E2519AF5F1FE}"/>
                  </a:ext>
                </a:extLst>
              </p:cNvPr>
              <p:cNvSpPr/>
              <p:nvPr/>
            </p:nvSpPr>
            <p:spPr>
              <a:xfrm>
                <a:off x="3627166" y="4885706"/>
                <a:ext cx="393873" cy="393873"/>
              </a:xfrm>
              <a:custGeom>
                <a:avLst/>
                <a:gdLst>
                  <a:gd name="connsiteX0" fmla="*/ 145 w 393873"/>
                  <a:gd name="connsiteY0" fmla="*/ 174 h 393873"/>
                  <a:gd name="connsiteX1" fmla="*/ 394019 w 393873"/>
                  <a:gd name="connsiteY1" fmla="*/ 174 h 393873"/>
                  <a:gd name="connsiteX2" fmla="*/ 394019 w 393873"/>
                  <a:gd name="connsiteY2" fmla="*/ 394048 h 393873"/>
                  <a:gd name="connsiteX3" fmla="*/ 145 w 393873"/>
                  <a:gd name="connsiteY3" fmla="*/ 394048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45" y="174"/>
                    </a:moveTo>
                    <a:lnTo>
                      <a:pt x="394019" y="174"/>
                    </a:lnTo>
                    <a:lnTo>
                      <a:pt x="394019" y="394048"/>
                    </a:lnTo>
                    <a:lnTo>
                      <a:pt x="145" y="394048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C91C1466-FDFB-0D74-1E61-4112C1A2B9D2}"/>
                  </a:ext>
                </a:extLst>
              </p:cNvPr>
              <p:cNvSpPr/>
              <p:nvPr/>
            </p:nvSpPr>
            <p:spPr>
              <a:xfrm>
                <a:off x="2257560" y="5342241"/>
                <a:ext cx="393873" cy="393873"/>
              </a:xfrm>
              <a:custGeom>
                <a:avLst/>
                <a:gdLst>
                  <a:gd name="connsiteX0" fmla="*/ 57 w 393873"/>
                  <a:gd name="connsiteY0" fmla="*/ 203 h 393873"/>
                  <a:gd name="connsiteX1" fmla="*/ 393931 w 393873"/>
                  <a:gd name="connsiteY1" fmla="*/ 203 h 393873"/>
                  <a:gd name="connsiteX2" fmla="*/ 393931 w 393873"/>
                  <a:gd name="connsiteY2" fmla="*/ 394077 h 393873"/>
                  <a:gd name="connsiteX3" fmla="*/ 57 w 393873"/>
                  <a:gd name="connsiteY3" fmla="*/ 394077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57" y="203"/>
                    </a:moveTo>
                    <a:lnTo>
                      <a:pt x="393931" y="203"/>
                    </a:lnTo>
                    <a:lnTo>
                      <a:pt x="393931" y="394077"/>
                    </a:lnTo>
                    <a:lnTo>
                      <a:pt x="57" y="394077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62E80F38-5C01-98DF-9141-907135F92B0E}"/>
                  </a:ext>
                </a:extLst>
              </p:cNvPr>
              <p:cNvSpPr/>
              <p:nvPr/>
            </p:nvSpPr>
            <p:spPr>
              <a:xfrm>
                <a:off x="2714095" y="5342241"/>
                <a:ext cx="393873" cy="393873"/>
              </a:xfrm>
              <a:custGeom>
                <a:avLst/>
                <a:gdLst>
                  <a:gd name="connsiteX0" fmla="*/ 87 w 393873"/>
                  <a:gd name="connsiteY0" fmla="*/ 203 h 393873"/>
                  <a:gd name="connsiteX1" fmla="*/ 393960 w 393873"/>
                  <a:gd name="connsiteY1" fmla="*/ 203 h 393873"/>
                  <a:gd name="connsiteX2" fmla="*/ 393960 w 393873"/>
                  <a:gd name="connsiteY2" fmla="*/ 394077 h 393873"/>
                  <a:gd name="connsiteX3" fmla="*/ 87 w 393873"/>
                  <a:gd name="connsiteY3" fmla="*/ 394077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87" y="203"/>
                    </a:moveTo>
                    <a:lnTo>
                      <a:pt x="393960" y="203"/>
                    </a:lnTo>
                    <a:lnTo>
                      <a:pt x="393960" y="394077"/>
                    </a:lnTo>
                    <a:lnTo>
                      <a:pt x="87" y="394077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A9EA0FE6-5863-3E7E-4A73-FA4DAE02C2BF}"/>
                  </a:ext>
                </a:extLst>
              </p:cNvPr>
              <p:cNvSpPr/>
              <p:nvPr/>
            </p:nvSpPr>
            <p:spPr>
              <a:xfrm>
                <a:off x="3170631" y="5342241"/>
                <a:ext cx="393873" cy="393873"/>
              </a:xfrm>
              <a:custGeom>
                <a:avLst/>
                <a:gdLst>
                  <a:gd name="connsiteX0" fmla="*/ 116 w 393873"/>
                  <a:gd name="connsiteY0" fmla="*/ 203 h 393873"/>
                  <a:gd name="connsiteX1" fmla="*/ 393989 w 393873"/>
                  <a:gd name="connsiteY1" fmla="*/ 203 h 393873"/>
                  <a:gd name="connsiteX2" fmla="*/ 393989 w 393873"/>
                  <a:gd name="connsiteY2" fmla="*/ 394077 h 393873"/>
                  <a:gd name="connsiteX3" fmla="*/ 116 w 393873"/>
                  <a:gd name="connsiteY3" fmla="*/ 394077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73" h="393873">
                    <a:moveTo>
                      <a:pt x="116" y="203"/>
                    </a:moveTo>
                    <a:lnTo>
                      <a:pt x="393989" y="203"/>
                    </a:lnTo>
                    <a:lnTo>
                      <a:pt x="393989" y="394077"/>
                    </a:lnTo>
                    <a:lnTo>
                      <a:pt x="116" y="394077"/>
                    </a:ln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43B2C0F4-12B9-4B5E-9ECA-26AD7D7B4A21}"/>
              </a:ext>
            </a:extLst>
          </p:cNvPr>
          <p:cNvGrpSpPr/>
          <p:nvPr/>
        </p:nvGrpSpPr>
        <p:grpSpPr>
          <a:xfrm>
            <a:off x="8243145" y="2603029"/>
            <a:ext cx="2220015" cy="3133085"/>
            <a:chOff x="8122391" y="2603029"/>
            <a:chExt cx="2220015" cy="3133085"/>
          </a:xfrm>
        </p:grpSpPr>
        <p:grpSp>
          <p:nvGrpSpPr>
            <p:cNvPr id="277" name="그래픽 14">
              <a:extLst>
                <a:ext uri="{FF2B5EF4-FFF2-40B4-BE49-F238E27FC236}">
                  <a16:creationId xmlns:a16="http://schemas.microsoft.com/office/drawing/2014/main" id="{3BB2978E-833C-A63F-D6B0-34ED093598C7}"/>
                </a:ext>
              </a:extLst>
            </p:cNvPr>
            <p:cNvGrpSpPr/>
            <p:nvPr/>
          </p:nvGrpSpPr>
          <p:grpSpPr>
            <a:xfrm>
              <a:off x="8122391" y="2603029"/>
              <a:ext cx="2220015" cy="3133085"/>
              <a:chOff x="8122391" y="2603029"/>
              <a:chExt cx="2220015" cy="3133085"/>
            </a:xfrm>
            <a:solidFill>
              <a:srgbClr val="808080">
                <a:alpha val="25000"/>
              </a:srgbClr>
            </a:solidFill>
          </p:grpSpPr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611E8535-C639-087A-17BB-E97C297769E6}"/>
                  </a:ext>
                </a:extLst>
              </p:cNvPr>
              <p:cNvSpPr/>
              <p:nvPr/>
            </p:nvSpPr>
            <p:spPr>
              <a:xfrm>
                <a:off x="8122391" y="2603029"/>
                <a:ext cx="393873" cy="393873"/>
              </a:xfrm>
              <a:custGeom>
                <a:avLst/>
                <a:gdLst>
                  <a:gd name="connsiteX0" fmla="*/ 28 w 393873"/>
                  <a:gd name="connsiteY0" fmla="*/ 196965 h 393873"/>
                  <a:gd name="connsiteX1" fmla="*/ 196965 w 393873"/>
                  <a:gd name="connsiteY1" fmla="*/ 28 h 393873"/>
                  <a:gd name="connsiteX2" fmla="*/ 196965 w 393873"/>
                  <a:gd name="connsiteY2" fmla="*/ 28 h 393873"/>
                  <a:gd name="connsiteX3" fmla="*/ 393902 w 393873"/>
                  <a:gd name="connsiteY3" fmla="*/ 196965 h 393873"/>
                  <a:gd name="connsiteX4" fmla="*/ 196965 w 393873"/>
                  <a:gd name="connsiteY4" fmla="*/ 393902 h 393873"/>
                  <a:gd name="connsiteX5" fmla="*/ 196965 w 393873"/>
                  <a:gd name="connsiteY5" fmla="*/ 393902 h 393873"/>
                  <a:gd name="connsiteX6" fmla="*/ 28 w 393873"/>
                  <a:gd name="connsiteY6" fmla="*/ 196965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28" y="196965"/>
                    </a:moveTo>
                    <a:cubicBezTo>
                      <a:pt x="28" y="88200"/>
                      <a:pt x="88200" y="28"/>
                      <a:pt x="196965" y="28"/>
                    </a:cubicBezTo>
                    <a:lnTo>
                      <a:pt x="196965" y="28"/>
                    </a:lnTo>
                    <a:cubicBezTo>
                      <a:pt x="305730" y="28"/>
                      <a:pt x="393902" y="88200"/>
                      <a:pt x="393902" y="196965"/>
                    </a:cubicBezTo>
                    <a:cubicBezTo>
                      <a:pt x="393902" y="305730"/>
                      <a:pt x="305730" y="393902"/>
                      <a:pt x="196965" y="393902"/>
                    </a:cubicBezTo>
                    <a:lnTo>
                      <a:pt x="196965" y="393902"/>
                    </a:lnTo>
                    <a:cubicBezTo>
                      <a:pt x="88200" y="393902"/>
                      <a:pt x="28" y="305730"/>
                      <a:pt x="28" y="196965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2D33E395-71CA-C17A-4841-F1DD1FF3AE1C}"/>
                  </a:ext>
                </a:extLst>
              </p:cNvPr>
              <p:cNvSpPr/>
              <p:nvPr/>
            </p:nvSpPr>
            <p:spPr>
              <a:xfrm>
                <a:off x="9948532" y="2603029"/>
                <a:ext cx="393873" cy="393873"/>
              </a:xfrm>
              <a:custGeom>
                <a:avLst/>
                <a:gdLst>
                  <a:gd name="connsiteX0" fmla="*/ 145 w 393873"/>
                  <a:gd name="connsiteY0" fmla="*/ 196965 h 393873"/>
                  <a:gd name="connsiteX1" fmla="*/ 197082 w 393873"/>
                  <a:gd name="connsiteY1" fmla="*/ 28 h 393873"/>
                  <a:gd name="connsiteX2" fmla="*/ 197082 w 393873"/>
                  <a:gd name="connsiteY2" fmla="*/ 28 h 393873"/>
                  <a:gd name="connsiteX3" fmla="*/ 394019 w 393873"/>
                  <a:gd name="connsiteY3" fmla="*/ 196965 h 393873"/>
                  <a:gd name="connsiteX4" fmla="*/ 197082 w 393873"/>
                  <a:gd name="connsiteY4" fmla="*/ 393902 h 393873"/>
                  <a:gd name="connsiteX5" fmla="*/ 197082 w 393873"/>
                  <a:gd name="connsiteY5" fmla="*/ 393902 h 393873"/>
                  <a:gd name="connsiteX6" fmla="*/ 145 w 393873"/>
                  <a:gd name="connsiteY6" fmla="*/ 196965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45" y="196965"/>
                    </a:moveTo>
                    <a:cubicBezTo>
                      <a:pt x="145" y="88200"/>
                      <a:pt x="88317" y="28"/>
                      <a:pt x="197082" y="28"/>
                    </a:cubicBezTo>
                    <a:lnTo>
                      <a:pt x="197082" y="28"/>
                    </a:lnTo>
                    <a:cubicBezTo>
                      <a:pt x="305847" y="28"/>
                      <a:pt x="394019" y="88200"/>
                      <a:pt x="394019" y="196965"/>
                    </a:cubicBezTo>
                    <a:cubicBezTo>
                      <a:pt x="394019" y="305730"/>
                      <a:pt x="305847" y="393902"/>
                      <a:pt x="197082" y="393902"/>
                    </a:cubicBezTo>
                    <a:lnTo>
                      <a:pt x="197082" y="393902"/>
                    </a:lnTo>
                    <a:cubicBezTo>
                      <a:pt x="88317" y="393902"/>
                      <a:pt x="145" y="305730"/>
                      <a:pt x="145" y="196965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03AFC2DF-0067-6FF5-A0FA-B6D796C6AE70}"/>
                  </a:ext>
                </a:extLst>
              </p:cNvPr>
              <p:cNvSpPr/>
              <p:nvPr/>
            </p:nvSpPr>
            <p:spPr>
              <a:xfrm>
                <a:off x="8578926" y="3059565"/>
                <a:ext cx="393873" cy="393873"/>
              </a:xfrm>
              <a:custGeom>
                <a:avLst/>
                <a:gdLst>
                  <a:gd name="connsiteX0" fmla="*/ 57 w 393873"/>
                  <a:gd name="connsiteY0" fmla="*/ 196994 h 393873"/>
                  <a:gd name="connsiteX1" fmla="*/ 196994 w 393873"/>
                  <a:gd name="connsiteY1" fmla="*/ 57 h 393873"/>
                  <a:gd name="connsiteX2" fmla="*/ 196994 w 393873"/>
                  <a:gd name="connsiteY2" fmla="*/ 57 h 393873"/>
                  <a:gd name="connsiteX3" fmla="*/ 393931 w 393873"/>
                  <a:gd name="connsiteY3" fmla="*/ 196994 h 393873"/>
                  <a:gd name="connsiteX4" fmla="*/ 196994 w 393873"/>
                  <a:gd name="connsiteY4" fmla="*/ 393931 h 393873"/>
                  <a:gd name="connsiteX5" fmla="*/ 196994 w 393873"/>
                  <a:gd name="connsiteY5" fmla="*/ 393931 h 393873"/>
                  <a:gd name="connsiteX6" fmla="*/ 57 w 393873"/>
                  <a:gd name="connsiteY6" fmla="*/ 196994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57" y="196994"/>
                    </a:moveTo>
                    <a:cubicBezTo>
                      <a:pt x="57" y="88229"/>
                      <a:pt x="88229" y="57"/>
                      <a:pt x="196994" y="57"/>
                    </a:cubicBezTo>
                    <a:lnTo>
                      <a:pt x="196994" y="57"/>
                    </a:lnTo>
                    <a:cubicBezTo>
                      <a:pt x="305760" y="57"/>
                      <a:pt x="393931" y="88229"/>
                      <a:pt x="393931" y="196994"/>
                    </a:cubicBezTo>
                    <a:cubicBezTo>
                      <a:pt x="393931" y="305760"/>
                      <a:pt x="305760" y="393931"/>
                      <a:pt x="196994" y="393931"/>
                    </a:cubicBezTo>
                    <a:lnTo>
                      <a:pt x="196994" y="393931"/>
                    </a:lnTo>
                    <a:cubicBezTo>
                      <a:pt x="88229" y="393931"/>
                      <a:pt x="57" y="305760"/>
                      <a:pt x="57" y="196994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4866C528-9A08-29E6-1768-4AFB43EC72BE}"/>
                  </a:ext>
                </a:extLst>
              </p:cNvPr>
              <p:cNvSpPr/>
              <p:nvPr/>
            </p:nvSpPr>
            <p:spPr>
              <a:xfrm>
                <a:off x="9035461" y="3059565"/>
                <a:ext cx="393873" cy="393873"/>
              </a:xfrm>
              <a:custGeom>
                <a:avLst/>
                <a:gdLst>
                  <a:gd name="connsiteX0" fmla="*/ 87 w 393873"/>
                  <a:gd name="connsiteY0" fmla="*/ 196994 h 393873"/>
                  <a:gd name="connsiteX1" fmla="*/ 197023 w 393873"/>
                  <a:gd name="connsiteY1" fmla="*/ 57 h 393873"/>
                  <a:gd name="connsiteX2" fmla="*/ 197023 w 393873"/>
                  <a:gd name="connsiteY2" fmla="*/ 57 h 393873"/>
                  <a:gd name="connsiteX3" fmla="*/ 393960 w 393873"/>
                  <a:gd name="connsiteY3" fmla="*/ 196994 h 393873"/>
                  <a:gd name="connsiteX4" fmla="*/ 197023 w 393873"/>
                  <a:gd name="connsiteY4" fmla="*/ 393931 h 393873"/>
                  <a:gd name="connsiteX5" fmla="*/ 197023 w 393873"/>
                  <a:gd name="connsiteY5" fmla="*/ 393931 h 393873"/>
                  <a:gd name="connsiteX6" fmla="*/ 87 w 393873"/>
                  <a:gd name="connsiteY6" fmla="*/ 196994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87" y="196994"/>
                    </a:moveTo>
                    <a:cubicBezTo>
                      <a:pt x="87" y="88229"/>
                      <a:pt x="88258" y="57"/>
                      <a:pt x="197023" y="57"/>
                    </a:cubicBezTo>
                    <a:lnTo>
                      <a:pt x="197023" y="57"/>
                    </a:lnTo>
                    <a:cubicBezTo>
                      <a:pt x="305789" y="57"/>
                      <a:pt x="393960" y="88229"/>
                      <a:pt x="393960" y="196994"/>
                    </a:cubicBezTo>
                    <a:cubicBezTo>
                      <a:pt x="393960" y="305760"/>
                      <a:pt x="305789" y="393931"/>
                      <a:pt x="197023" y="393931"/>
                    </a:cubicBezTo>
                    <a:lnTo>
                      <a:pt x="197023" y="393931"/>
                    </a:lnTo>
                    <a:cubicBezTo>
                      <a:pt x="88258" y="393931"/>
                      <a:pt x="87" y="305760"/>
                      <a:pt x="87" y="196994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4D82F742-5D01-1B31-EE93-5ACE2EB8FAE7}"/>
                  </a:ext>
                </a:extLst>
              </p:cNvPr>
              <p:cNvSpPr/>
              <p:nvPr/>
            </p:nvSpPr>
            <p:spPr>
              <a:xfrm>
                <a:off x="9491997" y="3059565"/>
                <a:ext cx="393873" cy="393873"/>
              </a:xfrm>
              <a:custGeom>
                <a:avLst/>
                <a:gdLst>
                  <a:gd name="connsiteX0" fmla="*/ 116 w 393873"/>
                  <a:gd name="connsiteY0" fmla="*/ 196994 h 393873"/>
                  <a:gd name="connsiteX1" fmla="*/ 197053 w 393873"/>
                  <a:gd name="connsiteY1" fmla="*/ 57 h 393873"/>
                  <a:gd name="connsiteX2" fmla="*/ 197053 w 393873"/>
                  <a:gd name="connsiteY2" fmla="*/ 57 h 393873"/>
                  <a:gd name="connsiteX3" fmla="*/ 393989 w 393873"/>
                  <a:gd name="connsiteY3" fmla="*/ 196994 h 393873"/>
                  <a:gd name="connsiteX4" fmla="*/ 197053 w 393873"/>
                  <a:gd name="connsiteY4" fmla="*/ 393931 h 393873"/>
                  <a:gd name="connsiteX5" fmla="*/ 197053 w 393873"/>
                  <a:gd name="connsiteY5" fmla="*/ 393931 h 393873"/>
                  <a:gd name="connsiteX6" fmla="*/ 116 w 393873"/>
                  <a:gd name="connsiteY6" fmla="*/ 196994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16" y="196994"/>
                    </a:moveTo>
                    <a:cubicBezTo>
                      <a:pt x="116" y="88229"/>
                      <a:pt x="88287" y="57"/>
                      <a:pt x="197053" y="57"/>
                    </a:cubicBezTo>
                    <a:lnTo>
                      <a:pt x="197053" y="57"/>
                    </a:lnTo>
                    <a:cubicBezTo>
                      <a:pt x="305818" y="57"/>
                      <a:pt x="393989" y="88229"/>
                      <a:pt x="393989" y="196994"/>
                    </a:cubicBezTo>
                    <a:cubicBezTo>
                      <a:pt x="393989" y="305760"/>
                      <a:pt x="305818" y="393931"/>
                      <a:pt x="197053" y="393931"/>
                    </a:cubicBezTo>
                    <a:lnTo>
                      <a:pt x="197053" y="393931"/>
                    </a:lnTo>
                    <a:cubicBezTo>
                      <a:pt x="88287" y="393931"/>
                      <a:pt x="116" y="305760"/>
                      <a:pt x="116" y="196994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DDAFAB77-55EB-E6A8-CF0D-E0A8E89B3D03}"/>
                  </a:ext>
                </a:extLst>
              </p:cNvPr>
              <p:cNvSpPr/>
              <p:nvPr/>
            </p:nvSpPr>
            <p:spPr>
              <a:xfrm>
                <a:off x="8578926" y="3516100"/>
                <a:ext cx="393873" cy="393873"/>
              </a:xfrm>
              <a:custGeom>
                <a:avLst/>
                <a:gdLst>
                  <a:gd name="connsiteX0" fmla="*/ 57 w 393873"/>
                  <a:gd name="connsiteY0" fmla="*/ 197023 h 393873"/>
                  <a:gd name="connsiteX1" fmla="*/ 196994 w 393873"/>
                  <a:gd name="connsiteY1" fmla="*/ 87 h 393873"/>
                  <a:gd name="connsiteX2" fmla="*/ 196994 w 393873"/>
                  <a:gd name="connsiteY2" fmla="*/ 87 h 393873"/>
                  <a:gd name="connsiteX3" fmla="*/ 393931 w 393873"/>
                  <a:gd name="connsiteY3" fmla="*/ 197023 h 393873"/>
                  <a:gd name="connsiteX4" fmla="*/ 196994 w 393873"/>
                  <a:gd name="connsiteY4" fmla="*/ 393960 h 393873"/>
                  <a:gd name="connsiteX5" fmla="*/ 196994 w 393873"/>
                  <a:gd name="connsiteY5" fmla="*/ 393960 h 393873"/>
                  <a:gd name="connsiteX6" fmla="*/ 57 w 393873"/>
                  <a:gd name="connsiteY6" fmla="*/ 19702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57" y="197023"/>
                    </a:moveTo>
                    <a:cubicBezTo>
                      <a:pt x="57" y="88258"/>
                      <a:pt x="88229" y="87"/>
                      <a:pt x="196994" y="87"/>
                    </a:cubicBezTo>
                    <a:lnTo>
                      <a:pt x="196994" y="87"/>
                    </a:lnTo>
                    <a:cubicBezTo>
                      <a:pt x="305760" y="87"/>
                      <a:pt x="393931" y="88258"/>
                      <a:pt x="393931" y="197023"/>
                    </a:cubicBezTo>
                    <a:cubicBezTo>
                      <a:pt x="393931" y="305789"/>
                      <a:pt x="305760" y="393960"/>
                      <a:pt x="196994" y="393960"/>
                    </a:cubicBezTo>
                    <a:lnTo>
                      <a:pt x="196994" y="393960"/>
                    </a:lnTo>
                    <a:cubicBezTo>
                      <a:pt x="88229" y="393960"/>
                      <a:pt x="57" y="305789"/>
                      <a:pt x="57" y="197023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D6F18AFE-59DF-67DE-0D94-B6AC61E3DAAE}"/>
                  </a:ext>
                </a:extLst>
              </p:cNvPr>
              <p:cNvSpPr/>
              <p:nvPr/>
            </p:nvSpPr>
            <p:spPr>
              <a:xfrm>
                <a:off x="9035461" y="3516100"/>
                <a:ext cx="393873" cy="393873"/>
              </a:xfrm>
              <a:custGeom>
                <a:avLst/>
                <a:gdLst>
                  <a:gd name="connsiteX0" fmla="*/ 87 w 393873"/>
                  <a:gd name="connsiteY0" fmla="*/ 197023 h 393873"/>
                  <a:gd name="connsiteX1" fmla="*/ 197023 w 393873"/>
                  <a:gd name="connsiteY1" fmla="*/ 87 h 393873"/>
                  <a:gd name="connsiteX2" fmla="*/ 197023 w 393873"/>
                  <a:gd name="connsiteY2" fmla="*/ 87 h 393873"/>
                  <a:gd name="connsiteX3" fmla="*/ 393960 w 393873"/>
                  <a:gd name="connsiteY3" fmla="*/ 197023 h 393873"/>
                  <a:gd name="connsiteX4" fmla="*/ 197023 w 393873"/>
                  <a:gd name="connsiteY4" fmla="*/ 393960 h 393873"/>
                  <a:gd name="connsiteX5" fmla="*/ 197023 w 393873"/>
                  <a:gd name="connsiteY5" fmla="*/ 393960 h 393873"/>
                  <a:gd name="connsiteX6" fmla="*/ 87 w 393873"/>
                  <a:gd name="connsiteY6" fmla="*/ 19702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87" y="197023"/>
                    </a:moveTo>
                    <a:cubicBezTo>
                      <a:pt x="87" y="88258"/>
                      <a:pt x="88258" y="87"/>
                      <a:pt x="197023" y="87"/>
                    </a:cubicBezTo>
                    <a:lnTo>
                      <a:pt x="197023" y="87"/>
                    </a:lnTo>
                    <a:cubicBezTo>
                      <a:pt x="305789" y="87"/>
                      <a:pt x="393960" y="88258"/>
                      <a:pt x="393960" y="197023"/>
                    </a:cubicBezTo>
                    <a:cubicBezTo>
                      <a:pt x="393960" y="305789"/>
                      <a:pt x="305789" y="393960"/>
                      <a:pt x="197023" y="393960"/>
                    </a:cubicBezTo>
                    <a:lnTo>
                      <a:pt x="197023" y="393960"/>
                    </a:lnTo>
                    <a:cubicBezTo>
                      <a:pt x="88258" y="393960"/>
                      <a:pt x="87" y="305789"/>
                      <a:pt x="87" y="197023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6E8FBE2F-CE5E-4628-AE72-D4D554BC4EE4}"/>
                  </a:ext>
                </a:extLst>
              </p:cNvPr>
              <p:cNvSpPr/>
              <p:nvPr/>
            </p:nvSpPr>
            <p:spPr>
              <a:xfrm>
                <a:off x="9491997" y="3516100"/>
                <a:ext cx="393873" cy="393873"/>
              </a:xfrm>
              <a:custGeom>
                <a:avLst/>
                <a:gdLst>
                  <a:gd name="connsiteX0" fmla="*/ 116 w 393873"/>
                  <a:gd name="connsiteY0" fmla="*/ 197023 h 393873"/>
                  <a:gd name="connsiteX1" fmla="*/ 197053 w 393873"/>
                  <a:gd name="connsiteY1" fmla="*/ 87 h 393873"/>
                  <a:gd name="connsiteX2" fmla="*/ 197053 w 393873"/>
                  <a:gd name="connsiteY2" fmla="*/ 87 h 393873"/>
                  <a:gd name="connsiteX3" fmla="*/ 393989 w 393873"/>
                  <a:gd name="connsiteY3" fmla="*/ 197023 h 393873"/>
                  <a:gd name="connsiteX4" fmla="*/ 197053 w 393873"/>
                  <a:gd name="connsiteY4" fmla="*/ 393960 h 393873"/>
                  <a:gd name="connsiteX5" fmla="*/ 197053 w 393873"/>
                  <a:gd name="connsiteY5" fmla="*/ 393960 h 393873"/>
                  <a:gd name="connsiteX6" fmla="*/ 116 w 393873"/>
                  <a:gd name="connsiteY6" fmla="*/ 19702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16" y="197023"/>
                    </a:moveTo>
                    <a:cubicBezTo>
                      <a:pt x="116" y="88258"/>
                      <a:pt x="88287" y="87"/>
                      <a:pt x="197053" y="87"/>
                    </a:cubicBezTo>
                    <a:lnTo>
                      <a:pt x="197053" y="87"/>
                    </a:lnTo>
                    <a:cubicBezTo>
                      <a:pt x="305818" y="87"/>
                      <a:pt x="393989" y="88258"/>
                      <a:pt x="393989" y="197023"/>
                    </a:cubicBezTo>
                    <a:cubicBezTo>
                      <a:pt x="393989" y="305789"/>
                      <a:pt x="305818" y="393960"/>
                      <a:pt x="197053" y="393960"/>
                    </a:cubicBezTo>
                    <a:lnTo>
                      <a:pt x="197053" y="393960"/>
                    </a:lnTo>
                    <a:cubicBezTo>
                      <a:pt x="88287" y="393960"/>
                      <a:pt x="116" y="305789"/>
                      <a:pt x="116" y="197023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97301F03-218F-5CA2-AE34-9EBF31DB9407}"/>
                  </a:ext>
                </a:extLst>
              </p:cNvPr>
              <p:cNvSpPr/>
              <p:nvPr/>
            </p:nvSpPr>
            <p:spPr>
              <a:xfrm>
                <a:off x="8122391" y="3972635"/>
                <a:ext cx="393873" cy="393873"/>
              </a:xfrm>
              <a:custGeom>
                <a:avLst/>
                <a:gdLst>
                  <a:gd name="connsiteX0" fmla="*/ 28 w 393873"/>
                  <a:gd name="connsiteY0" fmla="*/ 197053 h 393873"/>
                  <a:gd name="connsiteX1" fmla="*/ 196965 w 393873"/>
                  <a:gd name="connsiteY1" fmla="*/ 116 h 393873"/>
                  <a:gd name="connsiteX2" fmla="*/ 196965 w 393873"/>
                  <a:gd name="connsiteY2" fmla="*/ 116 h 393873"/>
                  <a:gd name="connsiteX3" fmla="*/ 393902 w 393873"/>
                  <a:gd name="connsiteY3" fmla="*/ 197053 h 393873"/>
                  <a:gd name="connsiteX4" fmla="*/ 196965 w 393873"/>
                  <a:gd name="connsiteY4" fmla="*/ 393989 h 393873"/>
                  <a:gd name="connsiteX5" fmla="*/ 196965 w 393873"/>
                  <a:gd name="connsiteY5" fmla="*/ 393989 h 393873"/>
                  <a:gd name="connsiteX6" fmla="*/ 28 w 393873"/>
                  <a:gd name="connsiteY6" fmla="*/ 19705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28" y="197053"/>
                    </a:moveTo>
                    <a:cubicBezTo>
                      <a:pt x="28" y="88287"/>
                      <a:pt x="88200" y="116"/>
                      <a:pt x="196965" y="116"/>
                    </a:cubicBezTo>
                    <a:lnTo>
                      <a:pt x="196965" y="116"/>
                    </a:lnTo>
                    <a:cubicBezTo>
                      <a:pt x="305730" y="116"/>
                      <a:pt x="393902" y="88287"/>
                      <a:pt x="393902" y="197053"/>
                    </a:cubicBezTo>
                    <a:cubicBezTo>
                      <a:pt x="393902" y="305818"/>
                      <a:pt x="305730" y="393989"/>
                      <a:pt x="196965" y="393989"/>
                    </a:cubicBezTo>
                    <a:lnTo>
                      <a:pt x="196965" y="393989"/>
                    </a:lnTo>
                    <a:cubicBezTo>
                      <a:pt x="88200" y="393989"/>
                      <a:pt x="28" y="305818"/>
                      <a:pt x="28" y="197053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38F5AC3D-E2D3-E83A-4AC6-FD10446B6E34}"/>
                  </a:ext>
                </a:extLst>
              </p:cNvPr>
              <p:cNvSpPr/>
              <p:nvPr/>
            </p:nvSpPr>
            <p:spPr>
              <a:xfrm>
                <a:off x="9948532" y="3972635"/>
                <a:ext cx="393873" cy="393873"/>
              </a:xfrm>
              <a:custGeom>
                <a:avLst/>
                <a:gdLst>
                  <a:gd name="connsiteX0" fmla="*/ 145 w 393873"/>
                  <a:gd name="connsiteY0" fmla="*/ 197053 h 393873"/>
                  <a:gd name="connsiteX1" fmla="*/ 197082 w 393873"/>
                  <a:gd name="connsiteY1" fmla="*/ 116 h 393873"/>
                  <a:gd name="connsiteX2" fmla="*/ 197082 w 393873"/>
                  <a:gd name="connsiteY2" fmla="*/ 116 h 393873"/>
                  <a:gd name="connsiteX3" fmla="*/ 394019 w 393873"/>
                  <a:gd name="connsiteY3" fmla="*/ 197053 h 393873"/>
                  <a:gd name="connsiteX4" fmla="*/ 197082 w 393873"/>
                  <a:gd name="connsiteY4" fmla="*/ 393989 h 393873"/>
                  <a:gd name="connsiteX5" fmla="*/ 197082 w 393873"/>
                  <a:gd name="connsiteY5" fmla="*/ 393989 h 393873"/>
                  <a:gd name="connsiteX6" fmla="*/ 145 w 393873"/>
                  <a:gd name="connsiteY6" fmla="*/ 19705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45" y="197053"/>
                    </a:moveTo>
                    <a:cubicBezTo>
                      <a:pt x="145" y="88287"/>
                      <a:pt x="88317" y="116"/>
                      <a:pt x="197082" y="116"/>
                    </a:cubicBezTo>
                    <a:lnTo>
                      <a:pt x="197082" y="116"/>
                    </a:lnTo>
                    <a:cubicBezTo>
                      <a:pt x="305847" y="116"/>
                      <a:pt x="394019" y="88287"/>
                      <a:pt x="394019" y="197053"/>
                    </a:cubicBezTo>
                    <a:cubicBezTo>
                      <a:pt x="394019" y="305818"/>
                      <a:pt x="305847" y="393989"/>
                      <a:pt x="197082" y="393989"/>
                    </a:cubicBezTo>
                    <a:lnTo>
                      <a:pt x="197082" y="393989"/>
                    </a:lnTo>
                    <a:cubicBezTo>
                      <a:pt x="88317" y="393989"/>
                      <a:pt x="145" y="305818"/>
                      <a:pt x="145" y="197053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EAE3951B-FA87-01AA-82FF-CE62CA1A7CE5}"/>
                  </a:ext>
                </a:extLst>
              </p:cNvPr>
              <p:cNvSpPr/>
              <p:nvPr/>
            </p:nvSpPr>
            <p:spPr>
              <a:xfrm>
                <a:off x="8578926" y="4429171"/>
                <a:ext cx="393873" cy="393873"/>
              </a:xfrm>
              <a:custGeom>
                <a:avLst/>
                <a:gdLst>
                  <a:gd name="connsiteX0" fmla="*/ 57 w 393873"/>
                  <a:gd name="connsiteY0" fmla="*/ 197082 h 393873"/>
                  <a:gd name="connsiteX1" fmla="*/ 196994 w 393873"/>
                  <a:gd name="connsiteY1" fmla="*/ 145 h 393873"/>
                  <a:gd name="connsiteX2" fmla="*/ 196994 w 393873"/>
                  <a:gd name="connsiteY2" fmla="*/ 145 h 393873"/>
                  <a:gd name="connsiteX3" fmla="*/ 393931 w 393873"/>
                  <a:gd name="connsiteY3" fmla="*/ 197082 h 393873"/>
                  <a:gd name="connsiteX4" fmla="*/ 196994 w 393873"/>
                  <a:gd name="connsiteY4" fmla="*/ 394019 h 393873"/>
                  <a:gd name="connsiteX5" fmla="*/ 196994 w 393873"/>
                  <a:gd name="connsiteY5" fmla="*/ 394019 h 393873"/>
                  <a:gd name="connsiteX6" fmla="*/ 57 w 393873"/>
                  <a:gd name="connsiteY6" fmla="*/ 19708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57" y="197082"/>
                    </a:moveTo>
                    <a:cubicBezTo>
                      <a:pt x="57" y="88317"/>
                      <a:pt x="88229" y="145"/>
                      <a:pt x="196994" y="145"/>
                    </a:cubicBezTo>
                    <a:lnTo>
                      <a:pt x="196994" y="145"/>
                    </a:lnTo>
                    <a:cubicBezTo>
                      <a:pt x="305760" y="145"/>
                      <a:pt x="393931" y="88317"/>
                      <a:pt x="393931" y="197082"/>
                    </a:cubicBezTo>
                    <a:cubicBezTo>
                      <a:pt x="393931" y="305847"/>
                      <a:pt x="305760" y="394019"/>
                      <a:pt x="196994" y="394019"/>
                    </a:cubicBezTo>
                    <a:lnTo>
                      <a:pt x="196994" y="394019"/>
                    </a:lnTo>
                    <a:cubicBezTo>
                      <a:pt x="88229" y="394019"/>
                      <a:pt x="57" y="305847"/>
                      <a:pt x="57" y="197082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B43809E3-980D-7D5B-8140-8F0994C15FA0}"/>
                  </a:ext>
                </a:extLst>
              </p:cNvPr>
              <p:cNvSpPr/>
              <p:nvPr/>
            </p:nvSpPr>
            <p:spPr>
              <a:xfrm>
                <a:off x="9035461" y="4429171"/>
                <a:ext cx="393873" cy="393873"/>
              </a:xfrm>
              <a:custGeom>
                <a:avLst/>
                <a:gdLst>
                  <a:gd name="connsiteX0" fmla="*/ 87 w 393873"/>
                  <a:gd name="connsiteY0" fmla="*/ 197082 h 393873"/>
                  <a:gd name="connsiteX1" fmla="*/ 197023 w 393873"/>
                  <a:gd name="connsiteY1" fmla="*/ 145 h 393873"/>
                  <a:gd name="connsiteX2" fmla="*/ 197023 w 393873"/>
                  <a:gd name="connsiteY2" fmla="*/ 145 h 393873"/>
                  <a:gd name="connsiteX3" fmla="*/ 393960 w 393873"/>
                  <a:gd name="connsiteY3" fmla="*/ 197082 h 393873"/>
                  <a:gd name="connsiteX4" fmla="*/ 197023 w 393873"/>
                  <a:gd name="connsiteY4" fmla="*/ 394019 h 393873"/>
                  <a:gd name="connsiteX5" fmla="*/ 197023 w 393873"/>
                  <a:gd name="connsiteY5" fmla="*/ 394019 h 393873"/>
                  <a:gd name="connsiteX6" fmla="*/ 87 w 393873"/>
                  <a:gd name="connsiteY6" fmla="*/ 19708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87" y="197082"/>
                    </a:moveTo>
                    <a:cubicBezTo>
                      <a:pt x="87" y="88317"/>
                      <a:pt x="88258" y="145"/>
                      <a:pt x="197023" y="145"/>
                    </a:cubicBezTo>
                    <a:lnTo>
                      <a:pt x="197023" y="145"/>
                    </a:lnTo>
                    <a:cubicBezTo>
                      <a:pt x="305789" y="145"/>
                      <a:pt x="393960" y="88317"/>
                      <a:pt x="393960" y="197082"/>
                    </a:cubicBezTo>
                    <a:cubicBezTo>
                      <a:pt x="393960" y="305847"/>
                      <a:pt x="305789" y="394019"/>
                      <a:pt x="197023" y="394019"/>
                    </a:cubicBezTo>
                    <a:lnTo>
                      <a:pt x="197023" y="394019"/>
                    </a:lnTo>
                    <a:cubicBezTo>
                      <a:pt x="88258" y="394019"/>
                      <a:pt x="87" y="305847"/>
                      <a:pt x="87" y="197082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FFF7448F-36FE-44CF-B608-4F04ADE61325}"/>
                  </a:ext>
                </a:extLst>
              </p:cNvPr>
              <p:cNvSpPr/>
              <p:nvPr/>
            </p:nvSpPr>
            <p:spPr>
              <a:xfrm>
                <a:off x="9491997" y="4429171"/>
                <a:ext cx="393873" cy="393873"/>
              </a:xfrm>
              <a:custGeom>
                <a:avLst/>
                <a:gdLst>
                  <a:gd name="connsiteX0" fmla="*/ 116 w 393873"/>
                  <a:gd name="connsiteY0" fmla="*/ 197082 h 393873"/>
                  <a:gd name="connsiteX1" fmla="*/ 197053 w 393873"/>
                  <a:gd name="connsiteY1" fmla="*/ 145 h 393873"/>
                  <a:gd name="connsiteX2" fmla="*/ 197053 w 393873"/>
                  <a:gd name="connsiteY2" fmla="*/ 145 h 393873"/>
                  <a:gd name="connsiteX3" fmla="*/ 393989 w 393873"/>
                  <a:gd name="connsiteY3" fmla="*/ 197082 h 393873"/>
                  <a:gd name="connsiteX4" fmla="*/ 197053 w 393873"/>
                  <a:gd name="connsiteY4" fmla="*/ 394019 h 393873"/>
                  <a:gd name="connsiteX5" fmla="*/ 197053 w 393873"/>
                  <a:gd name="connsiteY5" fmla="*/ 394019 h 393873"/>
                  <a:gd name="connsiteX6" fmla="*/ 116 w 393873"/>
                  <a:gd name="connsiteY6" fmla="*/ 19708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16" y="197082"/>
                    </a:moveTo>
                    <a:cubicBezTo>
                      <a:pt x="116" y="88317"/>
                      <a:pt x="88287" y="145"/>
                      <a:pt x="197053" y="145"/>
                    </a:cubicBezTo>
                    <a:lnTo>
                      <a:pt x="197053" y="145"/>
                    </a:lnTo>
                    <a:cubicBezTo>
                      <a:pt x="305818" y="145"/>
                      <a:pt x="393989" y="88317"/>
                      <a:pt x="393989" y="197082"/>
                    </a:cubicBezTo>
                    <a:cubicBezTo>
                      <a:pt x="393989" y="305847"/>
                      <a:pt x="305818" y="394019"/>
                      <a:pt x="197053" y="394019"/>
                    </a:cubicBezTo>
                    <a:lnTo>
                      <a:pt x="197053" y="394019"/>
                    </a:lnTo>
                    <a:cubicBezTo>
                      <a:pt x="88287" y="394019"/>
                      <a:pt x="116" y="305847"/>
                      <a:pt x="116" y="197082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F9F0097E-8254-6E21-58F8-77C4289501C4}"/>
                  </a:ext>
                </a:extLst>
              </p:cNvPr>
              <p:cNvSpPr/>
              <p:nvPr/>
            </p:nvSpPr>
            <p:spPr>
              <a:xfrm>
                <a:off x="8578926" y="4885706"/>
                <a:ext cx="393873" cy="393873"/>
              </a:xfrm>
              <a:custGeom>
                <a:avLst/>
                <a:gdLst>
                  <a:gd name="connsiteX0" fmla="*/ 57 w 393873"/>
                  <a:gd name="connsiteY0" fmla="*/ 197111 h 393873"/>
                  <a:gd name="connsiteX1" fmla="*/ 196994 w 393873"/>
                  <a:gd name="connsiteY1" fmla="*/ 174 h 393873"/>
                  <a:gd name="connsiteX2" fmla="*/ 196994 w 393873"/>
                  <a:gd name="connsiteY2" fmla="*/ 174 h 393873"/>
                  <a:gd name="connsiteX3" fmla="*/ 393931 w 393873"/>
                  <a:gd name="connsiteY3" fmla="*/ 197111 h 393873"/>
                  <a:gd name="connsiteX4" fmla="*/ 196994 w 393873"/>
                  <a:gd name="connsiteY4" fmla="*/ 394048 h 393873"/>
                  <a:gd name="connsiteX5" fmla="*/ 196994 w 393873"/>
                  <a:gd name="connsiteY5" fmla="*/ 394048 h 393873"/>
                  <a:gd name="connsiteX6" fmla="*/ 57 w 393873"/>
                  <a:gd name="connsiteY6" fmla="*/ 19711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57" y="197111"/>
                    </a:moveTo>
                    <a:cubicBezTo>
                      <a:pt x="57" y="88346"/>
                      <a:pt x="88229" y="174"/>
                      <a:pt x="196994" y="174"/>
                    </a:cubicBezTo>
                    <a:lnTo>
                      <a:pt x="196994" y="174"/>
                    </a:lnTo>
                    <a:cubicBezTo>
                      <a:pt x="305760" y="174"/>
                      <a:pt x="393931" y="88346"/>
                      <a:pt x="393931" y="197111"/>
                    </a:cubicBezTo>
                    <a:cubicBezTo>
                      <a:pt x="393931" y="305876"/>
                      <a:pt x="305760" y="394048"/>
                      <a:pt x="196994" y="394048"/>
                    </a:cubicBezTo>
                    <a:lnTo>
                      <a:pt x="196994" y="394048"/>
                    </a:lnTo>
                    <a:cubicBezTo>
                      <a:pt x="88229" y="394048"/>
                      <a:pt x="57" y="305876"/>
                      <a:pt x="57" y="197111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FD961B6A-F0A1-8311-7040-4253D1FD5F93}"/>
                  </a:ext>
                </a:extLst>
              </p:cNvPr>
              <p:cNvSpPr/>
              <p:nvPr/>
            </p:nvSpPr>
            <p:spPr>
              <a:xfrm>
                <a:off x="9035461" y="4885706"/>
                <a:ext cx="393873" cy="393873"/>
              </a:xfrm>
              <a:custGeom>
                <a:avLst/>
                <a:gdLst>
                  <a:gd name="connsiteX0" fmla="*/ 87 w 393873"/>
                  <a:gd name="connsiteY0" fmla="*/ 197111 h 393873"/>
                  <a:gd name="connsiteX1" fmla="*/ 197023 w 393873"/>
                  <a:gd name="connsiteY1" fmla="*/ 174 h 393873"/>
                  <a:gd name="connsiteX2" fmla="*/ 197023 w 393873"/>
                  <a:gd name="connsiteY2" fmla="*/ 174 h 393873"/>
                  <a:gd name="connsiteX3" fmla="*/ 393960 w 393873"/>
                  <a:gd name="connsiteY3" fmla="*/ 197111 h 393873"/>
                  <a:gd name="connsiteX4" fmla="*/ 197023 w 393873"/>
                  <a:gd name="connsiteY4" fmla="*/ 394048 h 393873"/>
                  <a:gd name="connsiteX5" fmla="*/ 197023 w 393873"/>
                  <a:gd name="connsiteY5" fmla="*/ 394048 h 393873"/>
                  <a:gd name="connsiteX6" fmla="*/ 87 w 393873"/>
                  <a:gd name="connsiteY6" fmla="*/ 19711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87" y="197111"/>
                    </a:moveTo>
                    <a:cubicBezTo>
                      <a:pt x="87" y="88346"/>
                      <a:pt x="88258" y="174"/>
                      <a:pt x="197023" y="174"/>
                    </a:cubicBezTo>
                    <a:lnTo>
                      <a:pt x="197023" y="174"/>
                    </a:lnTo>
                    <a:cubicBezTo>
                      <a:pt x="305789" y="174"/>
                      <a:pt x="393960" y="88346"/>
                      <a:pt x="393960" y="197111"/>
                    </a:cubicBezTo>
                    <a:cubicBezTo>
                      <a:pt x="393960" y="305876"/>
                      <a:pt x="305789" y="394048"/>
                      <a:pt x="197023" y="394048"/>
                    </a:cubicBezTo>
                    <a:lnTo>
                      <a:pt x="197023" y="394048"/>
                    </a:lnTo>
                    <a:cubicBezTo>
                      <a:pt x="88258" y="394048"/>
                      <a:pt x="87" y="305876"/>
                      <a:pt x="87" y="197111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7C8C0E4D-9F19-B6E7-C5B5-F6C6DB20E257}"/>
                  </a:ext>
                </a:extLst>
              </p:cNvPr>
              <p:cNvSpPr/>
              <p:nvPr/>
            </p:nvSpPr>
            <p:spPr>
              <a:xfrm>
                <a:off x="9491997" y="4885706"/>
                <a:ext cx="393873" cy="393873"/>
              </a:xfrm>
              <a:custGeom>
                <a:avLst/>
                <a:gdLst>
                  <a:gd name="connsiteX0" fmla="*/ 116 w 393873"/>
                  <a:gd name="connsiteY0" fmla="*/ 197111 h 393873"/>
                  <a:gd name="connsiteX1" fmla="*/ 197053 w 393873"/>
                  <a:gd name="connsiteY1" fmla="*/ 174 h 393873"/>
                  <a:gd name="connsiteX2" fmla="*/ 197053 w 393873"/>
                  <a:gd name="connsiteY2" fmla="*/ 174 h 393873"/>
                  <a:gd name="connsiteX3" fmla="*/ 393989 w 393873"/>
                  <a:gd name="connsiteY3" fmla="*/ 197111 h 393873"/>
                  <a:gd name="connsiteX4" fmla="*/ 197053 w 393873"/>
                  <a:gd name="connsiteY4" fmla="*/ 394048 h 393873"/>
                  <a:gd name="connsiteX5" fmla="*/ 197053 w 393873"/>
                  <a:gd name="connsiteY5" fmla="*/ 394048 h 393873"/>
                  <a:gd name="connsiteX6" fmla="*/ 116 w 393873"/>
                  <a:gd name="connsiteY6" fmla="*/ 19711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16" y="197111"/>
                    </a:moveTo>
                    <a:cubicBezTo>
                      <a:pt x="116" y="88346"/>
                      <a:pt x="88287" y="174"/>
                      <a:pt x="197053" y="174"/>
                    </a:cubicBezTo>
                    <a:lnTo>
                      <a:pt x="197053" y="174"/>
                    </a:lnTo>
                    <a:cubicBezTo>
                      <a:pt x="305818" y="174"/>
                      <a:pt x="393989" y="88346"/>
                      <a:pt x="393989" y="197111"/>
                    </a:cubicBezTo>
                    <a:cubicBezTo>
                      <a:pt x="393989" y="305876"/>
                      <a:pt x="305818" y="394048"/>
                      <a:pt x="197053" y="394048"/>
                    </a:cubicBezTo>
                    <a:lnTo>
                      <a:pt x="197053" y="394048"/>
                    </a:lnTo>
                    <a:cubicBezTo>
                      <a:pt x="88287" y="394048"/>
                      <a:pt x="116" y="305876"/>
                      <a:pt x="116" y="197111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292C0BEC-0F95-44E7-DDA0-ECBCB4973D86}"/>
                  </a:ext>
                </a:extLst>
              </p:cNvPr>
              <p:cNvSpPr/>
              <p:nvPr/>
            </p:nvSpPr>
            <p:spPr>
              <a:xfrm>
                <a:off x="8122391" y="5342241"/>
                <a:ext cx="393873" cy="393873"/>
              </a:xfrm>
              <a:custGeom>
                <a:avLst/>
                <a:gdLst>
                  <a:gd name="connsiteX0" fmla="*/ 28 w 393873"/>
                  <a:gd name="connsiteY0" fmla="*/ 197140 h 393873"/>
                  <a:gd name="connsiteX1" fmla="*/ 196965 w 393873"/>
                  <a:gd name="connsiteY1" fmla="*/ 203 h 393873"/>
                  <a:gd name="connsiteX2" fmla="*/ 196965 w 393873"/>
                  <a:gd name="connsiteY2" fmla="*/ 203 h 393873"/>
                  <a:gd name="connsiteX3" fmla="*/ 393902 w 393873"/>
                  <a:gd name="connsiteY3" fmla="*/ 197140 h 393873"/>
                  <a:gd name="connsiteX4" fmla="*/ 196965 w 393873"/>
                  <a:gd name="connsiteY4" fmla="*/ 394077 h 393873"/>
                  <a:gd name="connsiteX5" fmla="*/ 196965 w 393873"/>
                  <a:gd name="connsiteY5" fmla="*/ 394077 h 393873"/>
                  <a:gd name="connsiteX6" fmla="*/ 28 w 393873"/>
                  <a:gd name="connsiteY6" fmla="*/ 19714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28" y="197140"/>
                    </a:moveTo>
                    <a:cubicBezTo>
                      <a:pt x="28" y="88375"/>
                      <a:pt x="88200" y="203"/>
                      <a:pt x="196965" y="203"/>
                    </a:cubicBezTo>
                    <a:lnTo>
                      <a:pt x="196965" y="203"/>
                    </a:lnTo>
                    <a:cubicBezTo>
                      <a:pt x="305730" y="203"/>
                      <a:pt x="393902" y="88375"/>
                      <a:pt x="393902" y="197140"/>
                    </a:cubicBezTo>
                    <a:cubicBezTo>
                      <a:pt x="393902" y="305905"/>
                      <a:pt x="305730" y="394077"/>
                      <a:pt x="196965" y="394077"/>
                    </a:cubicBezTo>
                    <a:lnTo>
                      <a:pt x="196965" y="394077"/>
                    </a:lnTo>
                    <a:cubicBezTo>
                      <a:pt x="88200" y="394077"/>
                      <a:pt x="28" y="305905"/>
                      <a:pt x="28" y="19714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06FD9256-F327-B6AC-7E92-39CB09A15254}"/>
                  </a:ext>
                </a:extLst>
              </p:cNvPr>
              <p:cNvSpPr/>
              <p:nvPr/>
            </p:nvSpPr>
            <p:spPr>
              <a:xfrm>
                <a:off x="9948532" y="5342241"/>
                <a:ext cx="393873" cy="393873"/>
              </a:xfrm>
              <a:custGeom>
                <a:avLst/>
                <a:gdLst>
                  <a:gd name="connsiteX0" fmla="*/ 145 w 393873"/>
                  <a:gd name="connsiteY0" fmla="*/ 197140 h 393873"/>
                  <a:gd name="connsiteX1" fmla="*/ 197082 w 393873"/>
                  <a:gd name="connsiteY1" fmla="*/ 203 h 393873"/>
                  <a:gd name="connsiteX2" fmla="*/ 197082 w 393873"/>
                  <a:gd name="connsiteY2" fmla="*/ 203 h 393873"/>
                  <a:gd name="connsiteX3" fmla="*/ 394019 w 393873"/>
                  <a:gd name="connsiteY3" fmla="*/ 197140 h 393873"/>
                  <a:gd name="connsiteX4" fmla="*/ 197082 w 393873"/>
                  <a:gd name="connsiteY4" fmla="*/ 394077 h 393873"/>
                  <a:gd name="connsiteX5" fmla="*/ 197082 w 393873"/>
                  <a:gd name="connsiteY5" fmla="*/ 394077 h 393873"/>
                  <a:gd name="connsiteX6" fmla="*/ 145 w 393873"/>
                  <a:gd name="connsiteY6" fmla="*/ 19714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45" y="197140"/>
                    </a:moveTo>
                    <a:cubicBezTo>
                      <a:pt x="145" y="88375"/>
                      <a:pt x="88317" y="203"/>
                      <a:pt x="197082" y="203"/>
                    </a:cubicBezTo>
                    <a:lnTo>
                      <a:pt x="197082" y="203"/>
                    </a:lnTo>
                    <a:cubicBezTo>
                      <a:pt x="305847" y="203"/>
                      <a:pt x="394019" y="88375"/>
                      <a:pt x="394019" y="197140"/>
                    </a:cubicBezTo>
                    <a:cubicBezTo>
                      <a:pt x="394019" y="305905"/>
                      <a:pt x="305847" y="394077"/>
                      <a:pt x="197082" y="394077"/>
                    </a:cubicBezTo>
                    <a:lnTo>
                      <a:pt x="197082" y="394077"/>
                    </a:lnTo>
                    <a:cubicBezTo>
                      <a:pt x="88317" y="394077"/>
                      <a:pt x="145" y="305905"/>
                      <a:pt x="145" y="19714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296" name="그래픽 14">
              <a:extLst>
                <a:ext uri="{FF2B5EF4-FFF2-40B4-BE49-F238E27FC236}">
                  <a16:creationId xmlns:a16="http://schemas.microsoft.com/office/drawing/2014/main" id="{D5B9457D-AE8A-F8CE-3E8D-3D135E6733A9}"/>
                </a:ext>
              </a:extLst>
            </p:cNvPr>
            <p:cNvGrpSpPr/>
            <p:nvPr/>
          </p:nvGrpSpPr>
          <p:grpSpPr>
            <a:xfrm>
              <a:off x="8122391" y="2603029"/>
              <a:ext cx="2220015" cy="3133085"/>
              <a:chOff x="8122391" y="2603029"/>
              <a:chExt cx="2220015" cy="3133085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E0A8F0B3-815E-BB43-7016-39CD99BF0090}"/>
                  </a:ext>
                </a:extLst>
              </p:cNvPr>
              <p:cNvSpPr/>
              <p:nvPr/>
            </p:nvSpPr>
            <p:spPr>
              <a:xfrm>
                <a:off x="8578926" y="2603029"/>
                <a:ext cx="393873" cy="393873"/>
              </a:xfrm>
              <a:custGeom>
                <a:avLst/>
                <a:gdLst>
                  <a:gd name="connsiteX0" fmla="*/ 57 w 393873"/>
                  <a:gd name="connsiteY0" fmla="*/ 196965 h 393873"/>
                  <a:gd name="connsiteX1" fmla="*/ 196994 w 393873"/>
                  <a:gd name="connsiteY1" fmla="*/ 28 h 393873"/>
                  <a:gd name="connsiteX2" fmla="*/ 196994 w 393873"/>
                  <a:gd name="connsiteY2" fmla="*/ 28 h 393873"/>
                  <a:gd name="connsiteX3" fmla="*/ 393931 w 393873"/>
                  <a:gd name="connsiteY3" fmla="*/ 196965 h 393873"/>
                  <a:gd name="connsiteX4" fmla="*/ 196994 w 393873"/>
                  <a:gd name="connsiteY4" fmla="*/ 393902 h 393873"/>
                  <a:gd name="connsiteX5" fmla="*/ 196994 w 393873"/>
                  <a:gd name="connsiteY5" fmla="*/ 393902 h 393873"/>
                  <a:gd name="connsiteX6" fmla="*/ 57 w 393873"/>
                  <a:gd name="connsiteY6" fmla="*/ 196965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57" y="196965"/>
                    </a:moveTo>
                    <a:cubicBezTo>
                      <a:pt x="57" y="88200"/>
                      <a:pt x="88229" y="28"/>
                      <a:pt x="196994" y="28"/>
                    </a:cubicBezTo>
                    <a:lnTo>
                      <a:pt x="196994" y="28"/>
                    </a:lnTo>
                    <a:cubicBezTo>
                      <a:pt x="305760" y="28"/>
                      <a:pt x="393931" y="88200"/>
                      <a:pt x="393931" y="196965"/>
                    </a:cubicBezTo>
                    <a:cubicBezTo>
                      <a:pt x="393931" y="305730"/>
                      <a:pt x="305760" y="393902"/>
                      <a:pt x="196994" y="393902"/>
                    </a:cubicBezTo>
                    <a:lnTo>
                      <a:pt x="196994" y="393902"/>
                    </a:lnTo>
                    <a:cubicBezTo>
                      <a:pt x="88229" y="393902"/>
                      <a:pt x="57" y="305730"/>
                      <a:pt x="57" y="196965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F9317CBF-CBF9-52BF-08E8-E496E5A5E44C}"/>
                  </a:ext>
                </a:extLst>
              </p:cNvPr>
              <p:cNvSpPr/>
              <p:nvPr/>
            </p:nvSpPr>
            <p:spPr>
              <a:xfrm>
                <a:off x="9035461" y="2603029"/>
                <a:ext cx="393873" cy="393873"/>
              </a:xfrm>
              <a:custGeom>
                <a:avLst/>
                <a:gdLst>
                  <a:gd name="connsiteX0" fmla="*/ 87 w 393873"/>
                  <a:gd name="connsiteY0" fmla="*/ 196965 h 393873"/>
                  <a:gd name="connsiteX1" fmla="*/ 197023 w 393873"/>
                  <a:gd name="connsiteY1" fmla="*/ 28 h 393873"/>
                  <a:gd name="connsiteX2" fmla="*/ 197023 w 393873"/>
                  <a:gd name="connsiteY2" fmla="*/ 28 h 393873"/>
                  <a:gd name="connsiteX3" fmla="*/ 393960 w 393873"/>
                  <a:gd name="connsiteY3" fmla="*/ 196965 h 393873"/>
                  <a:gd name="connsiteX4" fmla="*/ 197023 w 393873"/>
                  <a:gd name="connsiteY4" fmla="*/ 393902 h 393873"/>
                  <a:gd name="connsiteX5" fmla="*/ 197023 w 393873"/>
                  <a:gd name="connsiteY5" fmla="*/ 393902 h 393873"/>
                  <a:gd name="connsiteX6" fmla="*/ 87 w 393873"/>
                  <a:gd name="connsiteY6" fmla="*/ 196965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87" y="196965"/>
                    </a:moveTo>
                    <a:cubicBezTo>
                      <a:pt x="87" y="88200"/>
                      <a:pt x="88258" y="28"/>
                      <a:pt x="197023" y="28"/>
                    </a:cubicBezTo>
                    <a:lnTo>
                      <a:pt x="197023" y="28"/>
                    </a:lnTo>
                    <a:cubicBezTo>
                      <a:pt x="305789" y="28"/>
                      <a:pt x="393960" y="88200"/>
                      <a:pt x="393960" y="196965"/>
                    </a:cubicBezTo>
                    <a:cubicBezTo>
                      <a:pt x="393960" y="305730"/>
                      <a:pt x="305789" y="393902"/>
                      <a:pt x="197023" y="393902"/>
                    </a:cubicBezTo>
                    <a:lnTo>
                      <a:pt x="197023" y="393902"/>
                    </a:lnTo>
                    <a:cubicBezTo>
                      <a:pt x="88258" y="393902"/>
                      <a:pt x="87" y="305730"/>
                      <a:pt x="87" y="196965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6B9941B8-29EA-F41D-4BFC-BBB9E55F862B}"/>
                  </a:ext>
                </a:extLst>
              </p:cNvPr>
              <p:cNvSpPr/>
              <p:nvPr/>
            </p:nvSpPr>
            <p:spPr>
              <a:xfrm>
                <a:off x="9491997" y="2603029"/>
                <a:ext cx="393873" cy="393873"/>
              </a:xfrm>
              <a:custGeom>
                <a:avLst/>
                <a:gdLst>
                  <a:gd name="connsiteX0" fmla="*/ 116 w 393873"/>
                  <a:gd name="connsiteY0" fmla="*/ 196965 h 393873"/>
                  <a:gd name="connsiteX1" fmla="*/ 197053 w 393873"/>
                  <a:gd name="connsiteY1" fmla="*/ 28 h 393873"/>
                  <a:gd name="connsiteX2" fmla="*/ 197053 w 393873"/>
                  <a:gd name="connsiteY2" fmla="*/ 28 h 393873"/>
                  <a:gd name="connsiteX3" fmla="*/ 393989 w 393873"/>
                  <a:gd name="connsiteY3" fmla="*/ 196965 h 393873"/>
                  <a:gd name="connsiteX4" fmla="*/ 197053 w 393873"/>
                  <a:gd name="connsiteY4" fmla="*/ 393902 h 393873"/>
                  <a:gd name="connsiteX5" fmla="*/ 197053 w 393873"/>
                  <a:gd name="connsiteY5" fmla="*/ 393902 h 393873"/>
                  <a:gd name="connsiteX6" fmla="*/ 116 w 393873"/>
                  <a:gd name="connsiteY6" fmla="*/ 196965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16" y="196965"/>
                    </a:moveTo>
                    <a:cubicBezTo>
                      <a:pt x="116" y="88200"/>
                      <a:pt x="88287" y="28"/>
                      <a:pt x="197053" y="28"/>
                    </a:cubicBezTo>
                    <a:lnTo>
                      <a:pt x="197053" y="28"/>
                    </a:lnTo>
                    <a:cubicBezTo>
                      <a:pt x="305818" y="28"/>
                      <a:pt x="393989" y="88200"/>
                      <a:pt x="393989" y="196965"/>
                    </a:cubicBezTo>
                    <a:cubicBezTo>
                      <a:pt x="393989" y="305730"/>
                      <a:pt x="305818" y="393902"/>
                      <a:pt x="197053" y="393902"/>
                    </a:cubicBezTo>
                    <a:lnTo>
                      <a:pt x="197053" y="393902"/>
                    </a:lnTo>
                    <a:cubicBezTo>
                      <a:pt x="88287" y="393902"/>
                      <a:pt x="116" y="305730"/>
                      <a:pt x="116" y="196965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1B3C0527-865A-66C6-0622-185BD2C2C2F0}"/>
                  </a:ext>
                </a:extLst>
              </p:cNvPr>
              <p:cNvSpPr/>
              <p:nvPr/>
            </p:nvSpPr>
            <p:spPr>
              <a:xfrm>
                <a:off x="8122391" y="3059565"/>
                <a:ext cx="393873" cy="393873"/>
              </a:xfrm>
              <a:custGeom>
                <a:avLst/>
                <a:gdLst>
                  <a:gd name="connsiteX0" fmla="*/ 28 w 393873"/>
                  <a:gd name="connsiteY0" fmla="*/ 196994 h 393873"/>
                  <a:gd name="connsiteX1" fmla="*/ 196965 w 393873"/>
                  <a:gd name="connsiteY1" fmla="*/ 57 h 393873"/>
                  <a:gd name="connsiteX2" fmla="*/ 196965 w 393873"/>
                  <a:gd name="connsiteY2" fmla="*/ 57 h 393873"/>
                  <a:gd name="connsiteX3" fmla="*/ 393902 w 393873"/>
                  <a:gd name="connsiteY3" fmla="*/ 196994 h 393873"/>
                  <a:gd name="connsiteX4" fmla="*/ 196965 w 393873"/>
                  <a:gd name="connsiteY4" fmla="*/ 393931 h 393873"/>
                  <a:gd name="connsiteX5" fmla="*/ 196965 w 393873"/>
                  <a:gd name="connsiteY5" fmla="*/ 393931 h 393873"/>
                  <a:gd name="connsiteX6" fmla="*/ 28 w 393873"/>
                  <a:gd name="connsiteY6" fmla="*/ 196994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28" y="196994"/>
                    </a:moveTo>
                    <a:cubicBezTo>
                      <a:pt x="28" y="88229"/>
                      <a:pt x="88200" y="57"/>
                      <a:pt x="196965" y="57"/>
                    </a:cubicBezTo>
                    <a:lnTo>
                      <a:pt x="196965" y="57"/>
                    </a:lnTo>
                    <a:cubicBezTo>
                      <a:pt x="305730" y="57"/>
                      <a:pt x="393902" y="88229"/>
                      <a:pt x="393902" y="196994"/>
                    </a:cubicBezTo>
                    <a:cubicBezTo>
                      <a:pt x="393902" y="305760"/>
                      <a:pt x="305730" y="393931"/>
                      <a:pt x="196965" y="393931"/>
                    </a:cubicBezTo>
                    <a:lnTo>
                      <a:pt x="196965" y="393931"/>
                    </a:lnTo>
                    <a:cubicBezTo>
                      <a:pt x="88200" y="393931"/>
                      <a:pt x="28" y="305760"/>
                      <a:pt x="28" y="196994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A497F248-FF15-B4A6-8EEF-FE6D4334B815}"/>
                  </a:ext>
                </a:extLst>
              </p:cNvPr>
              <p:cNvSpPr/>
              <p:nvPr/>
            </p:nvSpPr>
            <p:spPr>
              <a:xfrm>
                <a:off x="9948532" y="3059565"/>
                <a:ext cx="393873" cy="393873"/>
              </a:xfrm>
              <a:custGeom>
                <a:avLst/>
                <a:gdLst>
                  <a:gd name="connsiteX0" fmla="*/ 145 w 393873"/>
                  <a:gd name="connsiteY0" fmla="*/ 196994 h 393873"/>
                  <a:gd name="connsiteX1" fmla="*/ 197082 w 393873"/>
                  <a:gd name="connsiteY1" fmla="*/ 57 h 393873"/>
                  <a:gd name="connsiteX2" fmla="*/ 197082 w 393873"/>
                  <a:gd name="connsiteY2" fmla="*/ 57 h 393873"/>
                  <a:gd name="connsiteX3" fmla="*/ 394019 w 393873"/>
                  <a:gd name="connsiteY3" fmla="*/ 196994 h 393873"/>
                  <a:gd name="connsiteX4" fmla="*/ 197082 w 393873"/>
                  <a:gd name="connsiteY4" fmla="*/ 393931 h 393873"/>
                  <a:gd name="connsiteX5" fmla="*/ 197082 w 393873"/>
                  <a:gd name="connsiteY5" fmla="*/ 393931 h 393873"/>
                  <a:gd name="connsiteX6" fmla="*/ 145 w 393873"/>
                  <a:gd name="connsiteY6" fmla="*/ 196994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45" y="196994"/>
                    </a:moveTo>
                    <a:cubicBezTo>
                      <a:pt x="145" y="88229"/>
                      <a:pt x="88317" y="57"/>
                      <a:pt x="197082" y="57"/>
                    </a:cubicBezTo>
                    <a:lnTo>
                      <a:pt x="197082" y="57"/>
                    </a:lnTo>
                    <a:cubicBezTo>
                      <a:pt x="305847" y="57"/>
                      <a:pt x="394019" y="88229"/>
                      <a:pt x="394019" y="196994"/>
                    </a:cubicBezTo>
                    <a:cubicBezTo>
                      <a:pt x="394019" y="305760"/>
                      <a:pt x="305847" y="393931"/>
                      <a:pt x="197082" y="393931"/>
                    </a:cubicBezTo>
                    <a:lnTo>
                      <a:pt x="197082" y="393931"/>
                    </a:lnTo>
                    <a:cubicBezTo>
                      <a:pt x="88317" y="393931"/>
                      <a:pt x="145" y="305760"/>
                      <a:pt x="145" y="196994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7CDD4F14-C171-D42F-9228-8DF923B13AB7}"/>
                  </a:ext>
                </a:extLst>
              </p:cNvPr>
              <p:cNvSpPr/>
              <p:nvPr/>
            </p:nvSpPr>
            <p:spPr>
              <a:xfrm>
                <a:off x="8122391" y="3516100"/>
                <a:ext cx="393873" cy="393873"/>
              </a:xfrm>
              <a:custGeom>
                <a:avLst/>
                <a:gdLst>
                  <a:gd name="connsiteX0" fmla="*/ 28 w 393873"/>
                  <a:gd name="connsiteY0" fmla="*/ 197023 h 393873"/>
                  <a:gd name="connsiteX1" fmla="*/ 196965 w 393873"/>
                  <a:gd name="connsiteY1" fmla="*/ 87 h 393873"/>
                  <a:gd name="connsiteX2" fmla="*/ 196965 w 393873"/>
                  <a:gd name="connsiteY2" fmla="*/ 87 h 393873"/>
                  <a:gd name="connsiteX3" fmla="*/ 393902 w 393873"/>
                  <a:gd name="connsiteY3" fmla="*/ 197023 h 393873"/>
                  <a:gd name="connsiteX4" fmla="*/ 196965 w 393873"/>
                  <a:gd name="connsiteY4" fmla="*/ 393960 h 393873"/>
                  <a:gd name="connsiteX5" fmla="*/ 196965 w 393873"/>
                  <a:gd name="connsiteY5" fmla="*/ 393960 h 393873"/>
                  <a:gd name="connsiteX6" fmla="*/ 28 w 393873"/>
                  <a:gd name="connsiteY6" fmla="*/ 19702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28" y="197023"/>
                    </a:moveTo>
                    <a:cubicBezTo>
                      <a:pt x="28" y="88258"/>
                      <a:pt x="88200" y="87"/>
                      <a:pt x="196965" y="87"/>
                    </a:cubicBezTo>
                    <a:lnTo>
                      <a:pt x="196965" y="87"/>
                    </a:lnTo>
                    <a:cubicBezTo>
                      <a:pt x="305730" y="87"/>
                      <a:pt x="393902" y="88258"/>
                      <a:pt x="393902" y="197023"/>
                    </a:cubicBezTo>
                    <a:cubicBezTo>
                      <a:pt x="393902" y="305789"/>
                      <a:pt x="305730" y="393960"/>
                      <a:pt x="196965" y="393960"/>
                    </a:cubicBezTo>
                    <a:lnTo>
                      <a:pt x="196965" y="393960"/>
                    </a:lnTo>
                    <a:cubicBezTo>
                      <a:pt x="88200" y="393960"/>
                      <a:pt x="28" y="305789"/>
                      <a:pt x="28" y="197023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B142EF32-8E5E-C497-D8ED-2A2DA7AE1D1D}"/>
                  </a:ext>
                </a:extLst>
              </p:cNvPr>
              <p:cNvSpPr/>
              <p:nvPr/>
            </p:nvSpPr>
            <p:spPr>
              <a:xfrm>
                <a:off x="9948532" y="3516100"/>
                <a:ext cx="393873" cy="393873"/>
              </a:xfrm>
              <a:custGeom>
                <a:avLst/>
                <a:gdLst>
                  <a:gd name="connsiteX0" fmla="*/ 145 w 393873"/>
                  <a:gd name="connsiteY0" fmla="*/ 197023 h 393873"/>
                  <a:gd name="connsiteX1" fmla="*/ 197082 w 393873"/>
                  <a:gd name="connsiteY1" fmla="*/ 87 h 393873"/>
                  <a:gd name="connsiteX2" fmla="*/ 197082 w 393873"/>
                  <a:gd name="connsiteY2" fmla="*/ 87 h 393873"/>
                  <a:gd name="connsiteX3" fmla="*/ 394019 w 393873"/>
                  <a:gd name="connsiteY3" fmla="*/ 197023 h 393873"/>
                  <a:gd name="connsiteX4" fmla="*/ 197082 w 393873"/>
                  <a:gd name="connsiteY4" fmla="*/ 393960 h 393873"/>
                  <a:gd name="connsiteX5" fmla="*/ 197082 w 393873"/>
                  <a:gd name="connsiteY5" fmla="*/ 393960 h 393873"/>
                  <a:gd name="connsiteX6" fmla="*/ 145 w 393873"/>
                  <a:gd name="connsiteY6" fmla="*/ 19702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45" y="197023"/>
                    </a:moveTo>
                    <a:cubicBezTo>
                      <a:pt x="145" y="88258"/>
                      <a:pt x="88317" y="87"/>
                      <a:pt x="197082" y="87"/>
                    </a:cubicBezTo>
                    <a:lnTo>
                      <a:pt x="197082" y="87"/>
                    </a:lnTo>
                    <a:cubicBezTo>
                      <a:pt x="305847" y="87"/>
                      <a:pt x="394019" y="88258"/>
                      <a:pt x="394019" y="197023"/>
                    </a:cubicBezTo>
                    <a:cubicBezTo>
                      <a:pt x="394019" y="305789"/>
                      <a:pt x="305847" y="393960"/>
                      <a:pt x="197082" y="393960"/>
                    </a:cubicBezTo>
                    <a:lnTo>
                      <a:pt x="197082" y="393960"/>
                    </a:lnTo>
                    <a:cubicBezTo>
                      <a:pt x="88317" y="393960"/>
                      <a:pt x="145" y="305789"/>
                      <a:pt x="145" y="197023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2398F588-2FC3-5F15-1477-83A5412687A0}"/>
                  </a:ext>
                </a:extLst>
              </p:cNvPr>
              <p:cNvSpPr/>
              <p:nvPr/>
            </p:nvSpPr>
            <p:spPr>
              <a:xfrm>
                <a:off x="8578926" y="3972635"/>
                <a:ext cx="393873" cy="393873"/>
              </a:xfrm>
              <a:custGeom>
                <a:avLst/>
                <a:gdLst>
                  <a:gd name="connsiteX0" fmla="*/ 57 w 393873"/>
                  <a:gd name="connsiteY0" fmla="*/ 197053 h 393873"/>
                  <a:gd name="connsiteX1" fmla="*/ 196994 w 393873"/>
                  <a:gd name="connsiteY1" fmla="*/ 116 h 393873"/>
                  <a:gd name="connsiteX2" fmla="*/ 196994 w 393873"/>
                  <a:gd name="connsiteY2" fmla="*/ 116 h 393873"/>
                  <a:gd name="connsiteX3" fmla="*/ 393931 w 393873"/>
                  <a:gd name="connsiteY3" fmla="*/ 197053 h 393873"/>
                  <a:gd name="connsiteX4" fmla="*/ 196994 w 393873"/>
                  <a:gd name="connsiteY4" fmla="*/ 393989 h 393873"/>
                  <a:gd name="connsiteX5" fmla="*/ 196994 w 393873"/>
                  <a:gd name="connsiteY5" fmla="*/ 393989 h 393873"/>
                  <a:gd name="connsiteX6" fmla="*/ 57 w 393873"/>
                  <a:gd name="connsiteY6" fmla="*/ 19705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57" y="197053"/>
                    </a:moveTo>
                    <a:cubicBezTo>
                      <a:pt x="57" y="88287"/>
                      <a:pt x="88229" y="116"/>
                      <a:pt x="196994" y="116"/>
                    </a:cubicBezTo>
                    <a:lnTo>
                      <a:pt x="196994" y="116"/>
                    </a:lnTo>
                    <a:cubicBezTo>
                      <a:pt x="305760" y="116"/>
                      <a:pt x="393931" y="88287"/>
                      <a:pt x="393931" y="197053"/>
                    </a:cubicBezTo>
                    <a:cubicBezTo>
                      <a:pt x="393931" y="305818"/>
                      <a:pt x="305760" y="393989"/>
                      <a:pt x="196994" y="393989"/>
                    </a:cubicBezTo>
                    <a:lnTo>
                      <a:pt x="196994" y="393989"/>
                    </a:lnTo>
                    <a:cubicBezTo>
                      <a:pt x="88229" y="393989"/>
                      <a:pt x="57" y="305818"/>
                      <a:pt x="57" y="197053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D266F42F-63F2-82A7-AC23-D81A954FDCC9}"/>
                  </a:ext>
                </a:extLst>
              </p:cNvPr>
              <p:cNvSpPr/>
              <p:nvPr/>
            </p:nvSpPr>
            <p:spPr>
              <a:xfrm>
                <a:off x="9035461" y="3972635"/>
                <a:ext cx="393873" cy="393873"/>
              </a:xfrm>
              <a:custGeom>
                <a:avLst/>
                <a:gdLst>
                  <a:gd name="connsiteX0" fmla="*/ 87 w 393873"/>
                  <a:gd name="connsiteY0" fmla="*/ 197053 h 393873"/>
                  <a:gd name="connsiteX1" fmla="*/ 197023 w 393873"/>
                  <a:gd name="connsiteY1" fmla="*/ 116 h 393873"/>
                  <a:gd name="connsiteX2" fmla="*/ 197023 w 393873"/>
                  <a:gd name="connsiteY2" fmla="*/ 116 h 393873"/>
                  <a:gd name="connsiteX3" fmla="*/ 393960 w 393873"/>
                  <a:gd name="connsiteY3" fmla="*/ 197053 h 393873"/>
                  <a:gd name="connsiteX4" fmla="*/ 197023 w 393873"/>
                  <a:gd name="connsiteY4" fmla="*/ 393989 h 393873"/>
                  <a:gd name="connsiteX5" fmla="*/ 197023 w 393873"/>
                  <a:gd name="connsiteY5" fmla="*/ 393989 h 393873"/>
                  <a:gd name="connsiteX6" fmla="*/ 87 w 393873"/>
                  <a:gd name="connsiteY6" fmla="*/ 19705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87" y="197053"/>
                    </a:moveTo>
                    <a:cubicBezTo>
                      <a:pt x="87" y="88287"/>
                      <a:pt x="88258" y="116"/>
                      <a:pt x="197023" y="116"/>
                    </a:cubicBezTo>
                    <a:lnTo>
                      <a:pt x="197023" y="116"/>
                    </a:lnTo>
                    <a:cubicBezTo>
                      <a:pt x="305789" y="116"/>
                      <a:pt x="393960" y="88287"/>
                      <a:pt x="393960" y="197053"/>
                    </a:cubicBezTo>
                    <a:cubicBezTo>
                      <a:pt x="393960" y="305818"/>
                      <a:pt x="305789" y="393989"/>
                      <a:pt x="197023" y="393989"/>
                    </a:cubicBezTo>
                    <a:lnTo>
                      <a:pt x="197023" y="393989"/>
                    </a:lnTo>
                    <a:cubicBezTo>
                      <a:pt x="88258" y="393989"/>
                      <a:pt x="87" y="305818"/>
                      <a:pt x="87" y="197053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60F30A52-F6E7-244A-6771-A92690CC08D0}"/>
                  </a:ext>
                </a:extLst>
              </p:cNvPr>
              <p:cNvSpPr/>
              <p:nvPr/>
            </p:nvSpPr>
            <p:spPr>
              <a:xfrm>
                <a:off x="9491997" y="3972635"/>
                <a:ext cx="393873" cy="393873"/>
              </a:xfrm>
              <a:custGeom>
                <a:avLst/>
                <a:gdLst>
                  <a:gd name="connsiteX0" fmla="*/ 116 w 393873"/>
                  <a:gd name="connsiteY0" fmla="*/ 197053 h 393873"/>
                  <a:gd name="connsiteX1" fmla="*/ 197053 w 393873"/>
                  <a:gd name="connsiteY1" fmla="*/ 116 h 393873"/>
                  <a:gd name="connsiteX2" fmla="*/ 197053 w 393873"/>
                  <a:gd name="connsiteY2" fmla="*/ 116 h 393873"/>
                  <a:gd name="connsiteX3" fmla="*/ 393989 w 393873"/>
                  <a:gd name="connsiteY3" fmla="*/ 197053 h 393873"/>
                  <a:gd name="connsiteX4" fmla="*/ 197053 w 393873"/>
                  <a:gd name="connsiteY4" fmla="*/ 393989 h 393873"/>
                  <a:gd name="connsiteX5" fmla="*/ 197053 w 393873"/>
                  <a:gd name="connsiteY5" fmla="*/ 393989 h 393873"/>
                  <a:gd name="connsiteX6" fmla="*/ 116 w 393873"/>
                  <a:gd name="connsiteY6" fmla="*/ 197053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16" y="197053"/>
                    </a:moveTo>
                    <a:cubicBezTo>
                      <a:pt x="116" y="88287"/>
                      <a:pt x="88287" y="116"/>
                      <a:pt x="197053" y="116"/>
                    </a:cubicBezTo>
                    <a:lnTo>
                      <a:pt x="197053" y="116"/>
                    </a:lnTo>
                    <a:cubicBezTo>
                      <a:pt x="305818" y="116"/>
                      <a:pt x="393989" y="88287"/>
                      <a:pt x="393989" y="197053"/>
                    </a:cubicBezTo>
                    <a:cubicBezTo>
                      <a:pt x="393989" y="305818"/>
                      <a:pt x="305818" y="393989"/>
                      <a:pt x="197053" y="393989"/>
                    </a:cubicBezTo>
                    <a:lnTo>
                      <a:pt x="197053" y="393989"/>
                    </a:lnTo>
                    <a:cubicBezTo>
                      <a:pt x="88287" y="393989"/>
                      <a:pt x="116" y="305818"/>
                      <a:pt x="116" y="197053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9183224A-55A9-6F92-B6BB-9CF0B75982D9}"/>
                  </a:ext>
                </a:extLst>
              </p:cNvPr>
              <p:cNvSpPr/>
              <p:nvPr/>
            </p:nvSpPr>
            <p:spPr>
              <a:xfrm>
                <a:off x="8122391" y="4429171"/>
                <a:ext cx="393873" cy="393873"/>
              </a:xfrm>
              <a:custGeom>
                <a:avLst/>
                <a:gdLst>
                  <a:gd name="connsiteX0" fmla="*/ 28 w 393873"/>
                  <a:gd name="connsiteY0" fmla="*/ 197082 h 393873"/>
                  <a:gd name="connsiteX1" fmla="*/ 196965 w 393873"/>
                  <a:gd name="connsiteY1" fmla="*/ 145 h 393873"/>
                  <a:gd name="connsiteX2" fmla="*/ 196965 w 393873"/>
                  <a:gd name="connsiteY2" fmla="*/ 145 h 393873"/>
                  <a:gd name="connsiteX3" fmla="*/ 393902 w 393873"/>
                  <a:gd name="connsiteY3" fmla="*/ 197082 h 393873"/>
                  <a:gd name="connsiteX4" fmla="*/ 196965 w 393873"/>
                  <a:gd name="connsiteY4" fmla="*/ 394019 h 393873"/>
                  <a:gd name="connsiteX5" fmla="*/ 196965 w 393873"/>
                  <a:gd name="connsiteY5" fmla="*/ 394019 h 393873"/>
                  <a:gd name="connsiteX6" fmla="*/ 28 w 393873"/>
                  <a:gd name="connsiteY6" fmla="*/ 19708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28" y="197082"/>
                    </a:moveTo>
                    <a:cubicBezTo>
                      <a:pt x="28" y="88317"/>
                      <a:pt x="88200" y="145"/>
                      <a:pt x="196965" y="145"/>
                    </a:cubicBezTo>
                    <a:lnTo>
                      <a:pt x="196965" y="145"/>
                    </a:lnTo>
                    <a:cubicBezTo>
                      <a:pt x="305730" y="145"/>
                      <a:pt x="393902" y="88317"/>
                      <a:pt x="393902" y="197082"/>
                    </a:cubicBezTo>
                    <a:cubicBezTo>
                      <a:pt x="393902" y="305847"/>
                      <a:pt x="305730" y="394019"/>
                      <a:pt x="196965" y="394019"/>
                    </a:cubicBezTo>
                    <a:lnTo>
                      <a:pt x="196965" y="394019"/>
                    </a:lnTo>
                    <a:cubicBezTo>
                      <a:pt x="88200" y="394019"/>
                      <a:pt x="28" y="305847"/>
                      <a:pt x="28" y="197082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8" name="자유형: 도형 307">
                <a:extLst>
                  <a:ext uri="{FF2B5EF4-FFF2-40B4-BE49-F238E27FC236}">
                    <a16:creationId xmlns:a16="http://schemas.microsoft.com/office/drawing/2014/main" id="{5EE38A01-3169-B80F-6110-06A5B4D1E7B7}"/>
                  </a:ext>
                </a:extLst>
              </p:cNvPr>
              <p:cNvSpPr/>
              <p:nvPr/>
            </p:nvSpPr>
            <p:spPr>
              <a:xfrm>
                <a:off x="9948532" y="4429171"/>
                <a:ext cx="393873" cy="393873"/>
              </a:xfrm>
              <a:custGeom>
                <a:avLst/>
                <a:gdLst>
                  <a:gd name="connsiteX0" fmla="*/ 145 w 393873"/>
                  <a:gd name="connsiteY0" fmla="*/ 197082 h 393873"/>
                  <a:gd name="connsiteX1" fmla="*/ 197082 w 393873"/>
                  <a:gd name="connsiteY1" fmla="*/ 145 h 393873"/>
                  <a:gd name="connsiteX2" fmla="*/ 197082 w 393873"/>
                  <a:gd name="connsiteY2" fmla="*/ 145 h 393873"/>
                  <a:gd name="connsiteX3" fmla="*/ 394019 w 393873"/>
                  <a:gd name="connsiteY3" fmla="*/ 197082 h 393873"/>
                  <a:gd name="connsiteX4" fmla="*/ 197082 w 393873"/>
                  <a:gd name="connsiteY4" fmla="*/ 394019 h 393873"/>
                  <a:gd name="connsiteX5" fmla="*/ 197082 w 393873"/>
                  <a:gd name="connsiteY5" fmla="*/ 394019 h 393873"/>
                  <a:gd name="connsiteX6" fmla="*/ 145 w 393873"/>
                  <a:gd name="connsiteY6" fmla="*/ 197082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45" y="197082"/>
                    </a:moveTo>
                    <a:cubicBezTo>
                      <a:pt x="145" y="88317"/>
                      <a:pt x="88317" y="145"/>
                      <a:pt x="197082" y="145"/>
                    </a:cubicBezTo>
                    <a:lnTo>
                      <a:pt x="197082" y="145"/>
                    </a:lnTo>
                    <a:cubicBezTo>
                      <a:pt x="305847" y="145"/>
                      <a:pt x="394019" y="88317"/>
                      <a:pt x="394019" y="197082"/>
                    </a:cubicBezTo>
                    <a:cubicBezTo>
                      <a:pt x="394019" y="305847"/>
                      <a:pt x="305847" y="394019"/>
                      <a:pt x="197082" y="394019"/>
                    </a:cubicBezTo>
                    <a:lnTo>
                      <a:pt x="197082" y="394019"/>
                    </a:lnTo>
                    <a:cubicBezTo>
                      <a:pt x="88317" y="394019"/>
                      <a:pt x="145" y="305847"/>
                      <a:pt x="145" y="197082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7460A528-5E91-4472-15E8-797C73612855}"/>
                  </a:ext>
                </a:extLst>
              </p:cNvPr>
              <p:cNvSpPr/>
              <p:nvPr/>
            </p:nvSpPr>
            <p:spPr>
              <a:xfrm>
                <a:off x="8122391" y="4885706"/>
                <a:ext cx="393873" cy="393873"/>
              </a:xfrm>
              <a:custGeom>
                <a:avLst/>
                <a:gdLst>
                  <a:gd name="connsiteX0" fmla="*/ 28 w 393873"/>
                  <a:gd name="connsiteY0" fmla="*/ 197111 h 393873"/>
                  <a:gd name="connsiteX1" fmla="*/ 196965 w 393873"/>
                  <a:gd name="connsiteY1" fmla="*/ 174 h 393873"/>
                  <a:gd name="connsiteX2" fmla="*/ 196965 w 393873"/>
                  <a:gd name="connsiteY2" fmla="*/ 174 h 393873"/>
                  <a:gd name="connsiteX3" fmla="*/ 393902 w 393873"/>
                  <a:gd name="connsiteY3" fmla="*/ 197111 h 393873"/>
                  <a:gd name="connsiteX4" fmla="*/ 196965 w 393873"/>
                  <a:gd name="connsiteY4" fmla="*/ 394048 h 393873"/>
                  <a:gd name="connsiteX5" fmla="*/ 196965 w 393873"/>
                  <a:gd name="connsiteY5" fmla="*/ 394048 h 393873"/>
                  <a:gd name="connsiteX6" fmla="*/ 28 w 393873"/>
                  <a:gd name="connsiteY6" fmla="*/ 19711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28" y="197111"/>
                    </a:moveTo>
                    <a:cubicBezTo>
                      <a:pt x="28" y="88346"/>
                      <a:pt x="88200" y="174"/>
                      <a:pt x="196965" y="174"/>
                    </a:cubicBezTo>
                    <a:lnTo>
                      <a:pt x="196965" y="174"/>
                    </a:lnTo>
                    <a:cubicBezTo>
                      <a:pt x="305730" y="174"/>
                      <a:pt x="393902" y="88346"/>
                      <a:pt x="393902" y="197111"/>
                    </a:cubicBezTo>
                    <a:cubicBezTo>
                      <a:pt x="393902" y="305876"/>
                      <a:pt x="305730" y="394048"/>
                      <a:pt x="196965" y="394048"/>
                    </a:cubicBezTo>
                    <a:lnTo>
                      <a:pt x="196965" y="394048"/>
                    </a:lnTo>
                    <a:cubicBezTo>
                      <a:pt x="88200" y="394048"/>
                      <a:pt x="28" y="305876"/>
                      <a:pt x="28" y="197111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291F40C3-E3D6-7550-30CF-CD3A32FC9BEF}"/>
                  </a:ext>
                </a:extLst>
              </p:cNvPr>
              <p:cNvSpPr/>
              <p:nvPr/>
            </p:nvSpPr>
            <p:spPr>
              <a:xfrm>
                <a:off x="9948532" y="4885706"/>
                <a:ext cx="393873" cy="393873"/>
              </a:xfrm>
              <a:custGeom>
                <a:avLst/>
                <a:gdLst>
                  <a:gd name="connsiteX0" fmla="*/ 145 w 393873"/>
                  <a:gd name="connsiteY0" fmla="*/ 197111 h 393873"/>
                  <a:gd name="connsiteX1" fmla="*/ 197082 w 393873"/>
                  <a:gd name="connsiteY1" fmla="*/ 174 h 393873"/>
                  <a:gd name="connsiteX2" fmla="*/ 197082 w 393873"/>
                  <a:gd name="connsiteY2" fmla="*/ 174 h 393873"/>
                  <a:gd name="connsiteX3" fmla="*/ 394019 w 393873"/>
                  <a:gd name="connsiteY3" fmla="*/ 197111 h 393873"/>
                  <a:gd name="connsiteX4" fmla="*/ 197082 w 393873"/>
                  <a:gd name="connsiteY4" fmla="*/ 394048 h 393873"/>
                  <a:gd name="connsiteX5" fmla="*/ 197082 w 393873"/>
                  <a:gd name="connsiteY5" fmla="*/ 394048 h 393873"/>
                  <a:gd name="connsiteX6" fmla="*/ 145 w 393873"/>
                  <a:gd name="connsiteY6" fmla="*/ 197111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45" y="197111"/>
                    </a:moveTo>
                    <a:cubicBezTo>
                      <a:pt x="145" y="88346"/>
                      <a:pt x="88317" y="174"/>
                      <a:pt x="197082" y="174"/>
                    </a:cubicBezTo>
                    <a:lnTo>
                      <a:pt x="197082" y="174"/>
                    </a:lnTo>
                    <a:cubicBezTo>
                      <a:pt x="305847" y="174"/>
                      <a:pt x="394019" y="88346"/>
                      <a:pt x="394019" y="197111"/>
                    </a:cubicBezTo>
                    <a:cubicBezTo>
                      <a:pt x="394019" y="305876"/>
                      <a:pt x="305847" y="394048"/>
                      <a:pt x="197082" y="394048"/>
                    </a:cubicBezTo>
                    <a:lnTo>
                      <a:pt x="197082" y="394048"/>
                    </a:lnTo>
                    <a:cubicBezTo>
                      <a:pt x="88317" y="394048"/>
                      <a:pt x="145" y="305876"/>
                      <a:pt x="145" y="197111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1" name="자유형: 도형 310">
                <a:extLst>
                  <a:ext uri="{FF2B5EF4-FFF2-40B4-BE49-F238E27FC236}">
                    <a16:creationId xmlns:a16="http://schemas.microsoft.com/office/drawing/2014/main" id="{0D96B871-C637-4A0E-AC23-33D4F771FF1A}"/>
                  </a:ext>
                </a:extLst>
              </p:cNvPr>
              <p:cNvSpPr/>
              <p:nvPr/>
            </p:nvSpPr>
            <p:spPr>
              <a:xfrm>
                <a:off x="8578926" y="5342241"/>
                <a:ext cx="393873" cy="393873"/>
              </a:xfrm>
              <a:custGeom>
                <a:avLst/>
                <a:gdLst>
                  <a:gd name="connsiteX0" fmla="*/ 57 w 393873"/>
                  <a:gd name="connsiteY0" fmla="*/ 197140 h 393873"/>
                  <a:gd name="connsiteX1" fmla="*/ 196994 w 393873"/>
                  <a:gd name="connsiteY1" fmla="*/ 203 h 393873"/>
                  <a:gd name="connsiteX2" fmla="*/ 196994 w 393873"/>
                  <a:gd name="connsiteY2" fmla="*/ 203 h 393873"/>
                  <a:gd name="connsiteX3" fmla="*/ 393931 w 393873"/>
                  <a:gd name="connsiteY3" fmla="*/ 197140 h 393873"/>
                  <a:gd name="connsiteX4" fmla="*/ 196994 w 393873"/>
                  <a:gd name="connsiteY4" fmla="*/ 394077 h 393873"/>
                  <a:gd name="connsiteX5" fmla="*/ 196994 w 393873"/>
                  <a:gd name="connsiteY5" fmla="*/ 394077 h 393873"/>
                  <a:gd name="connsiteX6" fmla="*/ 57 w 393873"/>
                  <a:gd name="connsiteY6" fmla="*/ 19714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57" y="197140"/>
                    </a:moveTo>
                    <a:cubicBezTo>
                      <a:pt x="57" y="88375"/>
                      <a:pt x="88229" y="203"/>
                      <a:pt x="196994" y="203"/>
                    </a:cubicBezTo>
                    <a:lnTo>
                      <a:pt x="196994" y="203"/>
                    </a:lnTo>
                    <a:cubicBezTo>
                      <a:pt x="305760" y="203"/>
                      <a:pt x="393931" y="88375"/>
                      <a:pt x="393931" y="197140"/>
                    </a:cubicBezTo>
                    <a:cubicBezTo>
                      <a:pt x="393931" y="305905"/>
                      <a:pt x="305760" y="394077"/>
                      <a:pt x="196994" y="394077"/>
                    </a:cubicBezTo>
                    <a:lnTo>
                      <a:pt x="196994" y="394077"/>
                    </a:lnTo>
                    <a:cubicBezTo>
                      <a:pt x="88229" y="394077"/>
                      <a:pt x="57" y="305905"/>
                      <a:pt x="57" y="197140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2" name="자유형: 도형 311">
                <a:extLst>
                  <a:ext uri="{FF2B5EF4-FFF2-40B4-BE49-F238E27FC236}">
                    <a16:creationId xmlns:a16="http://schemas.microsoft.com/office/drawing/2014/main" id="{49E8716E-18E3-556A-23D2-6EC71FD15ACC}"/>
                  </a:ext>
                </a:extLst>
              </p:cNvPr>
              <p:cNvSpPr/>
              <p:nvPr/>
            </p:nvSpPr>
            <p:spPr>
              <a:xfrm>
                <a:off x="9035461" y="5342241"/>
                <a:ext cx="393873" cy="393873"/>
              </a:xfrm>
              <a:custGeom>
                <a:avLst/>
                <a:gdLst>
                  <a:gd name="connsiteX0" fmla="*/ 87 w 393873"/>
                  <a:gd name="connsiteY0" fmla="*/ 197140 h 393873"/>
                  <a:gd name="connsiteX1" fmla="*/ 197023 w 393873"/>
                  <a:gd name="connsiteY1" fmla="*/ 203 h 393873"/>
                  <a:gd name="connsiteX2" fmla="*/ 197023 w 393873"/>
                  <a:gd name="connsiteY2" fmla="*/ 203 h 393873"/>
                  <a:gd name="connsiteX3" fmla="*/ 393960 w 393873"/>
                  <a:gd name="connsiteY3" fmla="*/ 197140 h 393873"/>
                  <a:gd name="connsiteX4" fmla="*/ 197023 w 393873"/>
                  <a:gd name="connsiteY4" fmla="*/ 394077 h 393873"/>
                  <a:gd name="connsiteX5" fmla="*/ 197023 w 393873"/>
                  <a:gd name="connsiteY5" fmla="*/ 394077 h 393873"/>
                  <a:gd name="connsiteX6" fmla="*/ 87 w 393873"/>
                  <a:gd name="connsiteY6" fmla="*/ 19714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87" y="197140"/>
                    </a:moveTo>
                    <a:cubicBezTo>
                      <a:pt x="87" y="88375"/>
                      <a:pt x="88258" y="203"/>
                      <a:pt x="197023" y="203"/>
                    </a:cubicBezTo>
                    <a:lnTo>
                      <a:pt x="197023" y="203"/>
                    </a:lnTo>
                    <a:cubicBezTo>
                      <a:pt x="305789" y="203"/>
                      <a:pt x="393960" y="88375"/>
                      <a:pt x="393960" y="197140"/>
                    </a:cubicBezTo>
                    <a:cubicBezTo>
                      <a:pt x="393960" y="305905"/>
                      <a:pt x="305789" y="394077"/>
                      <a:pt x="197023" y="394077"/>
                    </a:cubicBezTo>
                    <a:lnTo>
                      <a:pt x="197023" y="394077"/>
                    </a:lnTo>
                    <a:cubicBezTo>
                      <a:pt x="88258" y="394077"/>
                      <a:pt x="87" y="305905"/>
                      <a:pt x="87" y="197140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3" name="자유형: 도형 312">
                <a:extLst>
                  <a:ext uri="{FF2B5EF4-FFF2-40B4-BE49-F238E27FC236}">
                    <a16:creationId xmlns:a16="http://schemas.microsoft.com/office/drawing/2014/main" id="{396439FC-8C75-43B5-B37C-3E5A4ACD532C}"/>
                  </a:ext>
                </a:extLst>
              </p:cNvPr>
              <p:cNvSpPr/>
              <p:nvPr/>
            </p:nvSpPr>
            <p:spPr>
              <a:xfrm>
                <a:off x="9491997" y="5342241"/>
                <a:ext cx="393873" cy="393873"/>
              </a:xfrm>
              <a:custGeom>
                <a:avLst/>
                <a:gdLst>
                  <a:gd name="connsiteX0" fmla="*/ 116 w 393873"/>
                  <a:gd name="connsiteY0" fmla="*/ 197140 h 393873"/>
                  <a:gd name="connsiteX1" fmla="*/ 197053 w 393873"/>
                  <a:gd name="connsiteY1" fmla="*/ 203 h 393873"/>
                  <a:gd name="connsiteX2" fmla="*/ 197053 w 393873"/>
                  <a:gd name="connsiteY2" fmla="*/ 203 h 393873"/>
                  <a:gd name="connsiteX3" fmla="*/ 393989 w 393873"/>
                  <a:gd name="connsiteY3" fmla="*/ 197140 h 393873"/>
                  <a:gd name="connsiteX4" fmla="*/ 197053 w 393873"/>
                  <a:gd name="connsiteY4" fmla="*/ 394077 h 393873"/>
                  <a:gd name="connsiteX5" fmla="*/ 197053 w 393873"/>
                  <a:gd name="connsiteY5" fmla="*/ 394077 h 393873"/>
                  <a:gd name="connsiteX6" fmla="*/ 116 w 393873"/>
                  <a:gd name="connsiteY6" fmla="*/ 197140 h 39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3873" h="393873">
                    <a:moveTo>
                      <a:pt x="116" y="197140"/>
                    </a:moveTo>
                    <a:cubicBezTo>
                      <a:pt x="116" y="88375"/>
                      <a:pt x="88287" y="203"/>
                      <a:pt x="197053" y="203"/>
                    </a:cubicBezTo>
                    <a:lnTo>
                      <a:pt x="197053" y="203"/>
                    </a:lnTo>
                    <a:cubicBezTo>
                      <a:pt x="305818" y="203"/>
                      <a:pt x="393989" y="88375"/>
                      <a:pt x="393989" y="197140"/>
                    </a:cubicBezTo>
                    <a:cubicBezTo>
                      <a:pt x="393989" y="305905"/>
                      <a:pt x="305818" y="394077"/>
                      <a:pt x="197053" y="394077"/>
                    </a:cubicBezTo>
                    <a:lnTo>
                      <a:pt x="197053" y="394077"/>
                    </a:lnTo>
                    <a:cubicBezTo>
                      <a:pt x="88287" y="394077"/>
                      <a:pt x="116" y="305905"/>
                      <a:pt x="116" y="197140"/>
                    </a:cubicBezTo>
                    <a:close/>
                  </a:path>
                </a:pathLst>
              </a:custGeom>
              <a:grpFill/>
              <a:ln w="15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A4CC74D-49D9-5429-B04E-E7F49EF97198}"/>
              </a:ext>
            </a:extLst>
          </p:cNvPr>
          <p:cNvSpPr txBox="1"/>
          <p:nvPr/>
        </p:nvSpPr>
        <p:spPr>
          <a:xfrm>
            <a:off x="7844693" y="1923507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Corner Radius</a:t>
            </a:r>
            <a:r>
              <a:rPr lang="ko-KR" altLang="en-US" sz="2400" dirty="0"/>
              <a:t> </a:t>
            </a:r>
            <a:r>
              <a:rPr lang="en-US" altLang="ko-KR" sz="2400" dirty="0"/>
              <a:t>=</a:t>
            </a:r>
            <a:r>
              <a:rPr lang="ko-KR" altLang="en-US" sz="2400" dirty="0"/>
              <a:t> </a:t>
            </a:r>
            <a:r>
              <a:rPr lang="en-US" altLang="ko-KR" sz="2400" dirty="0"/>
              <a:t>1.0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87AF5F-9436-740B-0C81-A47FF4185B95}"/>
              </a:ext>
            </a:extLst>
          </p:cNvPr>
          <p:cNvSpPr txBox="1"/>
          <p:nvPr/>
        </p:nvSpPr>
        <p:spPr>
          <a:xfrm>
            <a:off x="4583405" y="1922723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Corner Radius</a:t>
            </a:r>
            <a:r>
              <a:rPr lang="ko-KR" altLang="en-US" sz="2400" dirty="0"/>
              <a:t> </a:t>
            </a:r>
            <a:r>
              <a:rPr lang="en-US" altLang="ko-KR" sz="2400" dirty="0"/>
              <a:t>=</a:t>
            </a:r>
            <a:r>
              <a:rPr lang="ko-KR" altLang="en-US" sz="2400" dirty="0"/>
              <a:t> </a:t>
            </a:r>
            <a:r>
              <a:rPr lang="en-US" altLang="ko-KR" sz="2400" dirty="0"/>
              <a:t>0.5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646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E9A4F5-E2B3-D5C6-B5ED-A624723D8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구현 배경</a:t>
            </a:r>
            <a:endParaRPr lang="en-US" altLang="ko-KR" dirty="0"/>
          </a:p>
          <a:p>
            <a:r>
              <a:rPr lang="ko-KR" altLang="en-US" dirty="0"/>
              <a:t>벡터 그래픽스 기반 디지털 인디케이터</a:t>
            </a:r>
            <a:endParaRPr lang="en-US" altLang="ko-KR" dirty="0"/>
          </a:p>
          <a:p>
            <a:r>
              <a:rPr lang="en-US" altLang="ko-KR" dirty="0"/>
              <a:t>WPF, Avalonia UI, MAUI, Blazor</a:t>
            </a:r>
            <a:r>
              <a:rPr lang="ko-KR" altLang="en-US" dirty="0"/>
              <a:t> 적용</a:t>
            </a:r>
            <a:endParaRPr lang="en-US" altLang="ko-KR" dirty="0"/>
          </a:p>
          <a:p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예시 및 버그 개선</a:t>
            </a:r>
            <a:endParaRPr lang="en-US" altLang="ko-KR" dirty="0"/>
          </a:p>
          <a:p>
            <a:r>
              <a:rPr lang="ko-KR" altLang="en-US" dirty="0"/>
              <a:t>향후 개발 방향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5847B7-0A51-8A6C-7D87-C9430CDF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63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A766-D58F-EA76-0C12-AA7715AF9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D87B801-72A3-C16F-DA4E-4F7978B299EA}"/>
              </a:ext>
            </a:extLst>
          </p:cNvPr>
          <p:cNvGrpSpPr/>
          <p:nvPr/>
        </p:nvGrpSpPr>
        <p:grpSpPr>
          <a:xfrm>
            <a:off x="603196" y="1488815"/>
            <a:ext cx="10985608" cy="4686300"/>
            <a:chOff x="603196" y="1488815"/>
            <a:chExt cx="10985608" cy="4686300"/>
          </a:xfrm>
        </p:grpSpPr>
        <p:sp>
          <p:nvSpPr>
            <p:cNvPr id="136" name="Rounded Rectangle 2">
              <a:extLst>
                <a:ext uri="{FF2B5EF4-FFF2-40B4-BE49-F238E27FC236}">
                  <a16:creationId xmlns:a16="http://schemas.microsoft.com/office/drawing/2014/main" id="{D8BC204C-1616-7773-A8C9-A6671ECD3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6" y="1488815"/>
              <a:ext cx="10985608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7AF3CA9-CA3D-1A8E-0AC7-8DCADB2360BC}"/>
                </a:ext>
              </a:extLst>
            </p:cNvPr>
            <p:cNvSpPr/>
            <p:nvPr/>
          </p:nvSpPr>
          <p:spPr>
            <a:xfrm>
              <a:off x="728829" y="1612577"/>
              <a:ext cx="10734342" cy="4438771"/>
            </a:xfrm>
            <a:prstGeom prst="rect">
              <a:avLst/>
            </a:prstGeom>
            <a:solidFill>
              <a:srgbClr val="000000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BB904565-661E-B49B-F3DF-06ED04B4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도트 매트릭스 간격 속성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B566C-FCC2-0FF3-53CF-83FA4DCC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32" name="그래픽 2">
            <a:extLst>
              <a:ext uri="{FF2B5EF4-FFF2-40B4-BE49-F238E27FC236}">
                <a16:creationId xmlns:a16="http://schemas.microsoft.com/office/drawing/2014/main" id="{3B43907B-1887-2B18-A41C-E53467CAED89}"/>
              </a:ext>
            </a:extLst>
          </p:cNvPr>
          <p:cNvGrpSpPr/>
          <p:nvPr/>
        </p:nvGrpSpPr>
        <p:grpSpPr>
          <a:xfrm>
            <a:off x="1742600" y="2612046"/>
            <a:ext cx="2238107" cy="3133350"/>
            <a:chOff x="1788846" y="2612046"/>
            <a:chExt cx="2238107" cy="3133350"/>
          </a:xfrm>
          <a:solidFill>
            <a:srgbClr val="808080">
              <a:alpha val="25000"/>
            </a:srgbClr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ACA330F-91C7-E198-2B63-7CDF27021716}"/>
                </a:ext>
              </a:extLst>
            </p:cNvPr>
            <p:cNvSpPr/>
            <p:nvPr/>
          </p:nvSpPr>
          <p:spPr>
            <a:xfrm>
              <a:off x="1788846" y="2612046"/>
              <a:ext cx="447621" cy="447621"/>
            </a:xfrm>
            <a:custGeom>
              <a:avLst/>
              <a:gdLst>
                <a:gd name="connsiteX0" fmla="*/ 29 w 447621"/>
                <a:gd name="connsiteY0" fmla="*/ 29 h 447621"/>
                <a:gd name="connsiteX1" fmla="*/ 447650 w 447621"/>
                <a:gd name="connsiteY1" fmla="*/ 29 h 447621"/>
                <a:gd name="connsiteX2" fmla="*/ 447650 w 447621"/>
                <a:gd name="connsiteY2" fmla="*/ 447650 h 447621"/>
                <a:gd name="connsiteX3" fmla="*/ 29 w 447621"/>
                <a:gd name="connsiteY3" fmla="*/ 447650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29" y="29"/>
                  </a:moveTo>
                  <a:lnTo>
                    <a:pt x="447650" y="29"/>
                  </a:lnTo>
                  <a:lnTo>
                    <a:pt x="447650" y="447650"/>
                  </a:lnTo>
                  <a:lnTo>
                    <a:pt x="29" y="44765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F0E59F8-12B8-75B9-074A-93C8C7089109}"/>
                </a:ext>
              </a:extLst>
            </p:cNvPr>
            <p:cNvSpPr/>
            <p:nvPr/>
          </p:nvSpPr>
          <p:spPr>
            <a:xfrm>
              <a:off x="3579332" y="2612046"/>
              <a:ext cx="447621" cy="447621"/>
            </a:xfrm>
            <a:custGeom>
              <a:avLst/>
              <a:gdLst>
                <a:gd name="connsiteX0" fmla="*/ 143 w 447621"/>
                <a:gd name="connsiteY0" fmla="*/ 29 h 447621"/>
                <a:gd name="connsiteX1" fmla="*/ 447764 w 447621"/>
                <a:gd name="connsiteY1" fmla="*/ 29 h 447621"/>
                <a:gd name="connsiteX2" fmla="*/ 447764 w 447621"/>
                <a:gd name="connsiteY2" fmla="*/ 447650 h 447621"/>
                <a:gd name="connsiteX3" fmla="*/ 143 w 447621"/>
                <a:gd name="connsiteY3" fmla="*/ 447650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43" y="29"/>
                  </a:moveTo>
                  <a:lnTo>
                    <a:pt x="447764" y="29"/>
                  </a:lnTo>
                  <a:lnTo>
                    <a:pt x="447764" y="447650"/>
                  </a:lnTo>
                  <a:lnTo>
                    <a:pt x="143" y="44765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158273B-0E5E-B9D5-53E5-AC0AB292B90E}"/>
                </a:ext>
              </a:extLst>
            </p:cNvPr>
            <p:cNvSpPr/>
            <p:nvPr/>
          </p:nvSpPr>
          <p:spPr>
            <a:xfrm>
              <a:off x="2236467" y="3059667"/>
              <a:ext cx="447621" cy="447621"/>
            </a:xfrm>
            <a:custGeom>
              <a:avLst/>
              <a:gdLst>
                <a:gd name="connsiteX0" fmla="*/ 57 w 447621"/>
                <a:gd name="connsiteY0" fmla="*/ 57 h 447621"/>
                <a:gd name="connsiteX1" fmla="*/ 447679 w 447621"/>
                <a:gd name="connsiteY1" fmla="*/ 57 h 447621"/>
                <a:gd name="connsiteX2" fmla="*/ 447679 w 447621"/>
                <a:gd name="connsiteY2" fmla="*/ 447679 h 447621"/>
                <a:gd name="connsiteX3" fmla="*/ 57 w 447621"/>
                <a:gd name="connsiteY3" fmla="*/ 447679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57" y="57"/>
                  </a:moveTo>
                  <a:lnTo>
                    <a:pt x="447679" y="57"/>
                  </a:lnTo>
                  <a:lnTo>
                    <a:pt x="447679" y="447679"/>
                  </a:lnTo>
                  <a:lnTo>
                    <a:pt x="57" y="44767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D4E51A5-7D0B-1712-9149-08DBB2355FE0}"/>
                </a:ext>
              </a:extLst>
            </p:cNvPr>
            <p:cNvSpPr/>
            <p:nvPr/>
          </p:nvSpPr>
          <p:spPr>
            <a:xfrm>
              <a:off x="2684089" y="3059667"/>
              <a:ext cx="447621" cy="447621"/>
            </a:xfrm>
            <a:custGeom>
              <a:avLst/>
              <a:gdLst>
                <a:gd name="connsiteX0" fmla="*/ 86 w 447621"/>
                <a:gd name="connsiteY0" fmla="*/ 57 h 447621"/>
                <a:gd name="connsiteX1" fmla="*/ 447707 w 447621"/>
                <a:gd name="connsiteY1" fmla="*/ 57 h 447621"/>
                <a:gd name="connsiteX2" fmla="*/ 447707 w 447621"/>
                <a:gd name="connsiteY2" fmla="*/ 447679 h 447621"/>
                <a:gd name="connsiteX3" fmla="*/ 86 w 447621"/>
                <a:gd name="connsiteY3" fmla="*/ 447679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86" y="57"/>
                  </a:moveTo>
                  <a:lnTo>
                    <a:pt x="447707" y="57"/>
                  </a:lnTo>
                  <a:lnTo>
                    <a:pt x="447707" y="447679"/>
                  </a:lnTo>
                  <a:lnTo>
                    <a:pt x="86" y="44767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FF8F876-0101-E2E5-7C5C-601DD9D29356}"/>
                </a:ext>
              </a:extLst>
            </p:cNvPr>
            <p:cNvSpPr/>
            <p:nvPr/>
          </p:nvSpPr>
          <p:spPr>
            <a:xfrm>
              <a:off x="3131710" y="3059667"/>
              <a:ext cx="447621" cy="447621"/>
            </a:xfrm>
            <a:custGeom>
              <a:avLst/>
              <a:gdLst>
                <a:gd name="connsiteX0" fmla="*/ 114 w 447621"/>
                <a:gd name="connsiteY0" fmla="*/ 57 h 447621"/>
                <a:gd name="connsiteX1" fmla="*/ 447736 w 447621"/>
                <a:gd name="connsiteY1" fmla="*/ 57 h 447621"/>
                <a:gd name="connsiteX2" fmla="*/ 447736 w 447621"/>
                <a:gd name="connsiteY2" fmla="*/ 447679 h 447621"/>
                <a:gd name="connsiteX3" fmla="*/ 114 w 447621"/>
                <a:gd name="connsiteY3" fmla="*/ 447679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14" y="57"/>
                  </a:moveTo>
                  <a:lnTo>
                    <a:pt x="447736" y="57"/>
                  </a:lnTo>
                  <a:lnTo>
                    <a:pt x="447736" y="447679"/>
                  </a:lnTo>
                  <a:lnTo>
                    <a:pt x="114" y="44767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5E6A427-C4B5-C752-F8E9-BFC6E580708C}"/>
                </a:ext>
              </a:extLst>
            </p:cNvPr>
            <p:cNvSpPr/>
            <p:nvPr/>
          </p:nvSpPr>
          <p:spPr>
            <a:xfrm>
              <a:off x="2236467" y="3507289"/>
              <a:ext cx="447621" cy="447621"/>
            </a:xfrm>
            <a:custGeom>
              <a:avLst/>
              <a:gdLst>
                <a:gd name="connsiteX0" fmla="*/ 57 w 447621"/>
                <a:gd name="connsiteY0" fmla="*/ 86 h 447621"/>
                <a:gd name="connsiteX1" fmla="*/ 447679 w 447621"/>
                <a:gd name="connsiteY1" fmla="*/ 86 h 447621"/>
                <a:gd name="connsiteX2" fmla="*/ 447679 w 447621"/>
                <a:gd name="connsiteY2" fmla="*/ 447707 h 447621"/>
                <a:gd name="connsiteX3" fmla="*/ 57 w 447621"/>
                <a:gd name="connsiteY3" fmla="*/ 447707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57" y="86"/>
                  </a:moveTo>
                  <a:lnTo>
                    <a:pt x="447679" y="86"/>
                  </a:lnTo>
                  <a:lnTo>
                    <a:pt x="447679" y="447707"/>
                  </a:lnTo>
                  <a:lnTo>
                    <a:pt x="57" y="44770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21B6276-5890-F274-C769-E3F3215ABD53}"/>
                </a:ext>
              </a:extLst>
            </p:cNvPr>
            <p:cNvSpPr/>
            <p:nvPr/>
          </p:nvSpPr>
          <p:spPr>
            <a:xfrm>
              <a:off x="2684089" y="3507289"/>
              <a:ext cx="447621" cy="447621"/>
            </a:xfrm>
            <a:custGeom>
              <a:avLst/>
              <a:gdLst>
                <a:gd name="connsiteX0" fmla="*/ 86 w 447621"/>
                <a:gd name="connsiteY0" fmla="*/ 86 h 447621"/>
                <a:gd name="connsiteX1" fmla="*/ 447707 w 447621"/>
                <a:gd name="connsiteY1" fmla="*/ 86 h 447621"/>
                <a:gd name="connsiteX2" fmla="*/ 447707 w 447621"/>
                <a:gd name="connsiteY2" fmla="*/ 447707 h 447621"/>
                <a:gd name="connsiteX3" fmla="*/ 86 w 447621"/>
                <a:gd name="connsiteY3" fmla="*/ 447707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86" y="86"/>
                  </a:moveTo>
                  <a:lnTo>
                    <a:pt x="447707" y="86"/>
                  </a:lnTo>
                  <a:lnTo>
                    <a:pt x="447707" y="447707"/>
                  </a:lnTo>
                  <a:lnTo>
                    <a:pt x="86" y="44770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28B3CE5-B910-B472-DD43-831818FD6C0C}"/>
                </a:ext>
              </a:extLst>
            </p:cNvPr>
            <p:cNvSpPr/>
            <p:nvPr/>
          </p:nvSpPr>
          <p:spPr>
            <a:xfrm>
              <a:off x="3131710" y="3507289"/>
              <a:ext cx="447621" cy="447621"/>
            </a:xfrm>
            <a:custGeom>
              <a:avLst/>
              <a:gdLst>
                <a:gd name="connsiteX0" fmla="*/ 114 w 447621"/>
                <a:gd name="connsiteY0" fmla="*/ 86 h 447621"/>
                <a:gd name="connsiteX1" fmla="*/ 447736 w 447621"/>
                <a:gd name="connsiteY1" fmla="*/ 86 h 447621"/>
                <a:gd name="connsiteX2" fmla="*/ 447736 w 447621"/>
                <a:gd name="connsiteY2" fmla="*/ 447707 h 447621"/>
                <a:gd name="connsiteX3" fmla="*/ 114 w 447621"/>
                <a:gd name="connsiteY3" fmla="*/ 447707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14" y="86"/>
                  </a:moveTo>
                  <a:lnTo>
                    <a:pt x="447736" y="86"/>
                  </a:lnTo>
                  <a:lnTo>
                    <a:pt x="447736" y="447707"/>
                  </a:lnTo>
                  <a:lnTo>
                    <a:pt x="114" y="44770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6E86B40-8CFE-60B2-778F-AF176A056454}"/>
                </a:ext>
              </a:extLst>
            </p:cNvPr>
            <p:cNvSpPr/>
            <p:nvPr/>
          </p:nvSpPr>
          <p:spPr>
            <a:xfrm>
              <a:off x="1788846" y="3954910"/>
              <a:ext cx="447621" cy="447621"/>
            </a:xfrm>
            <a:custGeom>
              <a:avLst/>
              <a:gdLst>
                <a:gd name="connsiteX0" fmla="*/ 29 w 447621"/>
                <a:gd name="connsiteY0" fmla="*/ 114 h 447621"/>
                <a:gd name="connsiteX1" fmla="*/ 447650 w 447621"/>
                <a:gd name="connsiteY1" fmla="*/ 114 h 447621"/>
                <a:gd name="connsiteX2" fmla="*/ 447650 w 447621"/>
                <a:gd name="connsiteY2" fmla="*/ 447736 h 447621"/>
                <a:gd name="connsiteX3" fmla="*/ 29 w 447621"/>
                <a:gd name="connsiteY3" fmla="*/ 447736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29" y="114"/>
                  </a:moveTo>
                  <a:lnTo>
                    <a:pt x="447650" y="114"/>
                  </a:lnTo>
                  <a:lnTo>
                    <a:pt x="447650" y="447736"/>
                  </a:lnTo>
                  <a:lnTo>
                    <a:pt x="29" y="447736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0F7BE5B-E5C5-B6CD-B1DA-35F1C53DDA38}"/>
                </a:ext>
              </a:extLst>
            </p:cNvPr>
            <p:cNvSpPr/>
            <p:nvPr/>
          </p:nvSpPr>
          <p:spPr>
            <a:xfrm>
              <a:off x="3579332" y="3954910"/>
              <a:ext cx="447621" cy="447621"/>
            </a:xfrm>
            <a:custGeom>
              <a:avLst/>
              <a:gdLst>
                <a:gd name="connsiteX0" fmla="*/ 143 w 447621"/>
                <a:gd name="connsiteY0" fmla="*/ 114 h 447621"/>
                <a:gd name="connsiteX1" fmla="*/ 447764 w 447621"/>
                <a:gd name="connsiteY1" fmla="*/ 114 h 447621"/>
                <a:gd name="connsiteX2" fmla="*/ 447764 w 447621"/>
                <a:gd name="connsiteY2" fmla="*/ 447736 h 447621"/>
                <a:gd name="connsiteX3" fmla="*/ 143 w 447621"/>
                <a:gd name="connsiteY3" fmla="*/ 447736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43" y="114"/>
                  </a:moveTo>
                  <a:lnTo>
                    <a:pt x="447764" y="114"/>
                  </a:lnTo>
                  <a:lnTo>
                    <a:pt x="447764" y="447736"/>
                  </a:lnTo>
                  <a:lnTo>
                    <a:pt x="143" y="447736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6CD5F8F2-97B6-6FCF-F20A-78215287BC70}"/>
                </a:ext>
              </a:extLst>
            </p:cNvPr>
            <p:cNvSpPr/>
            <p:nvPr/>
          </p:nvSpPr>
          <p:spPr>
            <a:xfrm>
              <a:off x="2236467" y="4402532"/>
              <a:ext cx="447621" cy="447621"/>
            </a:xfrm>
            <a:custGeom>
              <a:avLst/>
              <a:gdLst>
                <a:gd name="connsiteX0" fmla="*/ 57 w 447621"/>
                <a:gd name="connsiteY0" fmla="*/ 143 h 447621"/>
                <a:gd name="connsiteX1" fmla="*/ 447679 w 447621"/>
                <a:gd name="connsiteY1" fmla="*/ 143 h 447621"/>
                <a:gd name="connsiteX2" fmla="*/ 447679 w 447621"/>
                <a:gd name="connsiteY2" fmla="*/ 447764 h 447621"/>
                <a:gd name="connsiteX3" fmla="*/ 57 w 447621"/>
                <a:gd name="connsiteY3" fmla="*/ 447764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57" y="143"/>
                  </a:moveTo>
                  <a:lnTo>
                    <a:pt x="447679" y="143"/>
                  </a:lnTo>
                  <a:lnTo>
                    <a:pt x="447679" y="447764"/>
                  </a:lnTo>
                  <a:lnTo>
                    <a:pt x="57" y="44776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E481D27-F42D-7854-A024-167D8618B4ED}"/>
                </a:ext>
              </a:extLst>
            </p:cNvPr>
            <p:cNvSpPr/>
            <p:nvPr/>
          </p:nvSpPr>
          <p:spPr>
            <a:xfrm>
              <a:off x="2684089" y="4402532"/>
              <a:ext cx="447621" cy="447621"/>
            </a:xfrm>
            <a:custGeom>
              <a:avLst/>
              <a:gdLst>
                <a:gd name="connsiteX0" fmla="*/ 86 w 447621"/>
                <a:gd name="connsiteY0" fmla="*/ 143 h 447621"/>
                <a:gd name="connsiteX1" fmla="*/ 447707 w 447621"/>
                <a:gd name="connsiteY1" fmla="*/ 143 h 447621"/>
                <a:gd name="connsiteX2" fmla="*/ 447707 w 447621"/>
                <a:gd name="connsiteY2" fmla="*/ 447764 h 447621"/>
                <a:gd name="connsiteX3" fmla="*/ 86 w 447621"/>
                <a:gd name="connsiteY3" fmla="*/ 447764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86" y="143"/>
                  </a:moveTo>
                  <a:lnTo>
                    <a:pt x="447707" y="143"/>
                  </a:lnTo>
                  <a:lnTo>
                    <a:pt x="447707" y="447764"/>
                  </a:lnTo>
                  <a:lnTo>
                    <a:pt x="86" y="44776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9DEC3FD-42A1-BE4F-1234-9D54194B90C7}"/>
                </a:ext>
              </a:extLst>
            </p:cNvPr>
            <p:cNvSpPr/>
            <p:nvPr/>
          </p:nvSpPr>
          <p:spPr>
            <a:xfrm>
              <a:off x="3131710" y="4402532"/>
              <a:ext cx="447621" cy="447621"/>
            </a:xfrm>
            <a:custGeom>
              <a:avLst/>
              <a:gdLst>
                <a:gd name="connsiteX0" fmla="*/ 114 w 447621"/>
                <a:gd name="connsiteY0" fmla="*/ 143 h 447621"/>
                <a:gd name="connsiteX1" fmla="*/ 447736 w 447621"/>
                <a:gd name="connsiteY1" fmla="*/ 143 h 447621"/>
                <a:gd name="connsiteX2" fmla="*/ 447736 w 447621"/>
                <a:gd name="connsiteY2" fmla="*/ 447764 h 447621"/>
                <a:gd name="connsiteX3" fmla="*/ 114 w 447621"/>
                <a:gd name="connsiteY3" fmla="*/ 447764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14" y="143"/>
                  </a:moveTo>
                  <a:lnTo>
                    <a:pt x="447736" y="143"/>
                  </a:lnTo>
                  <a:lnTo>
                    <a:pt x="447736" y="447764"/>
                  </a:lnTo>
                  <a:lnTo>
                    <a:pt x="114" y="44776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832B9D2-0C47-A7D6-4A4D-CDC9DFEF6EB6}"/>
                </a:ext>
              </a:extLst>
            </p:cNvPr>
            <p:cNvSpPr/>
            <p:nvPr/>
          </p:nvSpPr>
          <p:spPr>
            <a:xfrm>
              <a:off x="2236467" y="4850153"/>
              <a:ext cx="447621" cy="447621"/>
            </a:xfrm>
            <a:custGeom>
              <a:avLst/>
              <a:gdLst>
                <a:gd name="connsiteX0" fmla="*/ 57 w 447621"/>
                <a:gd name="connsiteY0" fmla="*/ 171 h 447621"/>
                <a:gd name="connsiteX1" fmla="*/ 447679 w 447621"/>
                <a:gd name="connsiteY1" fmla="*/ 171 h 447621"/>
                <a:gd name="connsiteX2" fmla="*/ 447679 w 447621"/>
                <a:gd name="connsiteY2" fmla="*/ 447793 h 447621"/>
                <a:gd name="connsiteX3" fmla="*/ 57 w 447621"/>
                <a:gd name="connsiteY3" fmla="*/ 447793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57" y="171"/>
                  </a:moveTo>
                  <a:lnTo>
                    <a:pt x="447679" y="171"/>
                  </a:lnTo>
                  <a:lnTo>
                    <a:pt x="447679" y="447793"/>
                  </a:lnTo>
                  <a:lnTo>
                    <a:pt x="57" y="44779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D3ADACC-5B74-5E1D-D22B-499AF9514F0C}"/>
                </a:ext>
              </a:extLst>
            </p:cNvPr>
            <p:cNvSpPr/>
            <p:nvPr/>
          </p:nvSpPr>
          <p:spPr>
            <a:xfrm>
              <a:off x="2684089" y="4850153"/>
              <a:ext cx="447621" cy="447621"/>
            </a:xfrm>
            <a:custGeom>
              <a:avLst/>
              <a:gdLst>
                <a:gd name="connsiteX0" fmla="*/ 86 w 447621"/>
                <a:gd name="connsiteY0" fmla="*/ 171 h 447621"/>
                <a:gd name="connsiteX1" fmla="*/ 447707 w 447621"/>
                <a:gd name="connsiteY1" fmla="*/ 171 h 447621"/>
                <a:gd name="connsiteX2" fmla="*/ 447707 w 447621"/>
                <a:gd name="connsiteY2" fmla="*/ 447793 h 447621"/>
                <a:gd name="connsiteX3" fmla="*/ 86 w 447621"/>
                <a:gd name="connsiteY3" fmla="*/ 447793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86" y="171"/>
                  </a:moveTo>
                  <a:lnTo>
                    <a:pt x="447707" y="171"/>
                  </a:lnTo>
                  <a:lnTo>
                    <a:pt x="447707" y="447793"/>
                  </a:lnTo>
                  <a:lnTo>
                    <a:pt x="86" y="44779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4CBDB2A-D952-8B66-DB55-658D1E3E6DAA}"/>
                </a:ext>
              </a:extLst>
            </p:cNvPr>
            <p:cNvSpPr/>
            <p:nvPr/>
          </p:nvSpPr>
          <p:spPr>
            <a:xfrm>
              <a:off x="3131710" y="4850153"/>
              <a:ext cx="447621" cy="447621"/>
            </a:xfrm>
            <a:custGeom>
              <a:avLst/>
              <a:gdLst>
                <a:gd name="connsiteX0" fmla="*/ 114 w 447621"/>
                <a:gd name="connsiteY0" fmla="*/ 171 h 447621"/>
                <a:gd name="connsiteX1" fmla="*/ 447736 w 447621"/>
                <a:gd name="connsiteY1" fmla="*/ 171 h 447621"/>
                <a:gd name="connsiteX2" fmla="*/ 447736 w 447621"/>
                <a:gd name="connsiteY2" fmla="*/ 447793 h 447621"/>
                <a:gd name="connsiteX3" fmla="*/ 114 w 447621"/>
                <a:gd name="connsiteY3" fmla="*/ 447793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14" y="171"/>
                  </a:moveTo>
                  <a:lnTo>
                    <a:pt x="447736" y="171"/>
                  </a:lnTo>
                  <a:lnTo>
                    <a:pt x="447736" y="447793"/>
                  </a:lnTo>
                  <a:lnTo>
                    <a:pt x="114" y="44779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2061F313-7D50-E8B2-388C-6BDD2D6AA4D3}"/>
                </a:ext>
              </a:extLst>
            </p:cNvPr>
            <p:cNvSpPr/>
            <p:nvPr/>
          </p:nvSpPr>
          <p:spPr>
            <a:xfrm>
              <a:off x="1788846" y="5297775"/>
              <a:ext cx="447621" cy="447621"/>
            </a:xfrm>
            <a:custGeom>
              <a:avLst/>
              <a:gdLst>
                <a:gd name="connsiteX0" fmla="*/ 29 w 447621"/>
                <a:gd name="connsiteY0" fmla="*/ 200 h 447621"/>
                <a:gd name="connsiteX1" fmla="*/ 447650 w 447621"/>
                <a:gd name="connsiteY1" fmla="*/ 200 h 447621"/>
                <a:gd name="connsiteX2" fmla="*/ 447650 w 447621"/>
                <a:gd name="connsiteY2" fmla="*/ 447821 h 447621"/>
                <a:gd name="connsiteX3" fmla="*/ 29 w 447621"/>
                <a:gd name="connsiteY3" fmla="*/ 447821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29" y="200"/>
                  </a:moveTo>
                  <a:lnTo>
                    <a:pt x="447650" y="200"/>
                  </a:lnTo>
                  <a:lnTo>
                    <a:pt x="447650" y="447821"/>
                  </a:lnTo>
                  <a:lnTo>
                    <a:pt x="29" y="44782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C84C2CB-90E3-E332-AEB4-16EB26755767}"/>
                </a:ext>
              </a:extLst>
            </p:cNvPr>
            <p:cNvSpPr/>
            <p:nvPr/>
          </p:nvSpPr>
          <p:spPr>
            <a:xfrm>
              <a:off x="3579332" y="5297775"/>
              <a:ext cx="447621" cy="447621"/>
            </a:xfrm>
            <a:custGeom>
              <a:avLst/>
              <a:gdLst>
                <a:gd name="connsiteX0" fmla="*/ 143 w 447621"/>
                <a:gd name="connsiteY0" fmla="*/ 200 h 447621"/>
                <a:gd name="connsiteX1" fmla="*/ 447764 w 447621"/>
                <a:gd name="connsiteY1" fmla="*/ 200 h 447621"/>
                <a:gd name="connsiteX2" fmla="*/ 447764 w 447621"/>
                <a:gd name="connsiteY2" fmla="*/ 447821 h 447621"/>
                <a:gd name="connsiteX3" fmla="*/ 143 w 447621"/>
                <a:gd name="connsiteY3" fmla="*/ 447821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43" y="200"/>
                  </a:moveTo>
                  <a:lnTo>
                    <a:pt x="447764" y="200"/>
                  </a:lnTo>
                  <a:lnTo>
                    <a:pt x="447764" y="447821"/>
                  </a:lnTo>
                  <a:lnTo>
                    <a:pt x="143" y="44782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2" name="그래픽 2">
            <a:extLst>
              <a:ext uri="{FF2B5EF4-FFF2-40B4-BE49-F238E27FC236}">
                <a16:creationId xmlns:a16="http://schemas.microsoft.com/office/drawing/2014/main" id="{56CE8261-8B57-D408-FEA0-C18BE8834AC7}"/>
              </a:ext>
            </a:extLst>
          </p:cNvPr>
          <p:cNvGrpSpPr/>
          <p:nvPr/>
        </p:nvGrpSpPr>
        <p:grpSpPr>
          <a:xfrm>
            <a:off x="1742600" y="2612046"/>
            <a:ext cx="2238107" cy="3133350"/>
            <a:chOff x="1788846" y="2612046"/>
            <a:chExt cx="2238107" cy="3133350"/>
          </a:xfrm>
          <a:solidFill>
            <a:schemeClr val="accent2">
              <a:lumMod val="75000"/>
            </a:schemeClr>
          </a:solidFill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12890F5-12D5-EEC7-2378-459D579D11BC}"/>
                </a:ext>
              </a:extLst>
            </p:cNvPr>
            <p:cNvSpPr/>
            <p:nvPr/>
          </p:nvSpPr>
          <p:spPr>
            <a:xfrm>
              <a:off x="2236467" y="2612046"/>
              <a:ext cx="447621" cy="447621"/>
            </a:xfrm>
            <a:custGeom>
              <a:avLst/>
              <a:gdLst>
                <a:gd name="connsiteX0" fmla="*/ 57 w 447621"/>
                <a:gd name="connsiteY0" fmla="*/ 29 h 447621"/>
                <a:gd name="connsiteX1" fmla="*/ 447679 w 447621"/>
                <a:gd name="connsiteY1" fmla="*/ 29 h 447621"/>
                <a:gd name="connsiteX2" fmla="*/ 447679 w 447621"/>
                <a:gd name="connsiteY2" fmla="*/ 447650 h 447621"/>
                <a:gd name="connsiteX3" fmla="*/ 57 w 447621"/>
                <a:gd name="connsiteY3" fmla="*/ 447650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57" y="29"/>
                  </a:moveTo>
                  <a:lnTo>
                    <a:pt x="447679" y="29"/>
                  </a:lnTo>
                  <a:lnTo>
                    <a:pt x="447679" y="447650"/>
                  </a:lnTo>
                  <a:lnTo>
                    <a:pt x="57" y="447650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29A7ED7B-E719-FED2-AC25-D9A5E8EBA856}"/>
                </a:ext>
              </a:extLst>
            </p:cNvPr>
            <p:cNvSpPr/>
            <p:nvPr/>
          </p:nvSpPr>
          <p:spPr>
            <a:xfrm>
              <a:off x="2684089" y="2612046"/>
              <a:ext cx="447621" cy="447621"/>
            </a:xfrm>
            <a:custGeom>
              <a:avLst/>
              <a:gdLst>
                <a:gd name="connsiteX0" fmla="*/ 86 w 447621"/>
                <a:gd name="connsiteY0" fmla="*/ 29 h 447621"/>
                <a:gd name="connsiteX1" fmla="*/ 447707 w 447621"/>
                <a:gd name="connsiteY1" fmla="*/ 29 h 447621"/>
                <a:gd name="connsiteX2" fmla="*/ 447707 w 447621"/>
                <a:gd name="connsiteY2" fmla="*/ 447650 h 447621"/>
                <a:gd name="connsiteX3" fmla="*/ 86 w 447621"/>
                <a:gd name="connsiteY3" fmla="*/ 447650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86" y="29"/>
                  </a:moveTo>
                  <a:lnTo>
                    <a:pt x="447707" y="29"/>
                  </a:lnTo>
                  <a:lnTo>
                    <a:pt x="447707" y="447650"/>
                  </a:lnTo>
                  <a:lnTo>
                    <a:pt x="86" y="447650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429A9B43-3A18-F0D2-27F1-CF931D3CB748}"/>
                </a:ext>
              </a:extLst>
            </p:cNvPr>
            <p:cNvSpPr/>
            <p:nvPr/>
          </p:nvSpPr>
          <p:spPr>
            <a:xfrm>
              <a:off x="3131710" y="2612046"/>
              <a:ext cx="447621" cy="447621"/>
            </a:xfrm>
            <a:custGeom>
              <a:avLst/>
              <a:gdLst>
                <a:gd name="connsiteX0" fmla="*/ 114 w 447621"/>
                <a:gd name="connsiteY0" fmla="*/ 29 h 447621"/>
                <a:gd name="connsiteX1" fmla="*/ 447736 w 447621"/>
                <a:gd name="connsiteY1" fmla="*/ 29 h 447621"/>
                <a:gd name="connsiteX2" fmla="*/ 447736 w 447621"/>
                <a:gd name="connsiteY2" fmla="*/ 447650 h 447621"/>
                <a:gd name="connsiteX3" fmla="*/ 114 w 447621"/>
                <a:gd name="connsiteY3" fmla="*/ 447650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14" y="29"/>
                  </a:moveTo>
                  <a:lnTo>
                    <a:pt x="447736" y="29"/>
                  </a:lnTo>
                  <a:lnTo>
                    <a:pt x="447736" y="447650"/>
                  </a:lnTo>
                  <a:lnTo>
                    <a:pt x="114" y="447650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393D686-275B-3B89-8945-F94DB8F70414}"/>
                </a:ext>
              </a:extLst>
            </p:cNvPr>
            <p:cNvSpPr/>
            <p:nvPr/>
          </p:nvSpPr>
          <p:spPr>
            <a:xfrm>
              <a:off x="1788846" y="3059667"/>
              <a:ext cx="447621" cy="447621"/>
            </a:xfrm>
            <a:custGeom>
              <a:avLst/>
              <a:gdLst>
                <a:gd name="connsiteX0" fmla="*/ 29 w 447621"/>
                <a:gd name="connsiteY0" fmla="*/ 57 h 447621"/>
                <a:gd name="connsiteX1" fmla="*/ 447650 w 447621"/>
                <a:gd name="connsiteY1" fmla="*/ 57 h 447621"/>
                <a:gd name="connsiteX2" fmla="*/ 447650 w 447621"/>
                <a:gd name="connsiteY2" fmla="*/ 447679 h 447621"/>
                <a:gd name="connsiteX3" fmla="*/ 29 w 447621"/>
                <a:gd name="connsiteY3" fmla="*/ 447679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29" y="57"/>
                  </a:moveTo>
                  <a:lnTo>
                    <a:pt x="447650" y="57"/>
                  </a:lnTo>
                  <a:lnTo>
                    <a:pt x="447650" y="447679"/>
                  </a:lnTo>
                  <a:lnTo>
                    <a:pt x="29" y="447679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5E47E74-07A5-47C8-4A5E-8DF5CC8E5046}"/>
                </a:ext>
              </a:extLst>
            </p:cNvPr>
            <p:cNvSpPr/>
            <p:nvPr/>
          </p:nvSpPr>
          <p:spPr>
            <a:xfrm>
              <a:off x="3579332" y="3059667"/>
              <a:ext cx="447621" cy="447621"/>
            </a:xfrm>
            <a:custGeom>
              <a:avLst/>
              <a:gdLst>
                <a:gd name="connsiteX0" fmla="*/ 143 w 447621"/>
                <a:gd name="connsiteY0" fmla="*/ 57 h 447621"/>
                <a:gd name="connsiteX1" fmla="*/ 447764 w 447621"/>
                <a:gd name="connsiteY1" fmla="*/ 57 h 447621"/>
                <a:gd name="connsiteX2" fmla="*/ 447764 w 447621"/>
                <a:gd name="connsiteY2" fmla="*/ 447679 h 447621"/>
                <a:gd name="connsiteX3" fmla="*/ 143 w 447621"/>
                <a:gd name="connsiteY3" fmla="*/ 447679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43" y="57"/>
                  </a:moveTo>
                  <a:lnTo>
                    <a:pt x="447764" y="57"/>
                  </a:lnTo>
                  <a:lnTo>
                    <a:pt x="447764" y="447679"/>
                  </a:lnTo>
                  <a:lnTo>
                    <a:pt x="143" y="447679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49F86E4-CEF3-8636-B58A-A10FA3BD108B}"/>
                </a:ext>
              </a:extLst>
            </p:cNvPr>
            <p:cNvSpPr/>
            <p:nvPr/>
          </p:nvSpPr>
          <p:spPr>
            <a:xfrm>
              <a:off x="1788846" y="3507289"/>
              <a:ext cx="447621" cy="447621"/>
            </a:xfrm>
            <a:custGeom>
              <a:avLst/>
              <a:gdLst>
                <a:gd name="connsiteX0" fmla="*/ 29 w 447621"/>
                <a:gd name="connsiteY0" fmla="*/ 86 h 447621"/>
                <a:gd name="connsiteX1" fmla="*/ 447650 w 447621"/>
                <a:gd name="connsiteY1" fmla="*/ 86 h 447621"/>
                <a:gd name="connsiteX2" fmla="*/ 447650 w 447621"/>
                <a:gd name="connsiteY2" fmla="*/ 447707 h 447621"/>
                <a:gd name="connsiteX3" fmla="*/ 29 w 447621"/>
                <a:gd name="connsiteY3" fmla="*/ 447707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29" y="86"/>
                  </a:moveTo>
                  <a:lnTo>
                    <a:pt x="447650" y="86"/>
                  </a:lnTo>
                  <a:lnTo>
                    <a:pt x="447650" y="447707"/>
                  </a:lnTo>
                  <a:lnTo>
                    <a:pt x="29" y="447707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CE4BCBCF-32F9-0D43-E705-472EDC9DA722}"/>
                </a:ext>
              </a:extLst>
            </p:cNvPr>
            <p:cNvSpPr/>
            <p:nvPr/>
          </p:nvSpPr>
          <p:spPr>
            <a:xfrm>
              <a:off x="3579332" y="3507289"/>
              <a:ext cx="447621" cy="447621"/>
            </a:xfrm>
            <a:custGeom>
              <a:avLst/>
              <a:gdLst>
                <a:gd name="connsiteX0" fmla="*/ 143 w 447621"/>
                <a:gd name="connsiteY0" fmla="*/ 86 h 447621"/>
                <a:gd name="connsiteX1" fmla="*/ 447764 w 447621"/>
                <a:gd name="connsiteY1" fmla="*/ 86 h 447621"/>
                <a:gd name="connsiteX2" fmla="*/ 447764 w 447621"/>
                <a:gd name="connsiteY2" fmla="*/ 447707 h 447621"/>
                <a:gd name="connsiteX3" fmla="*/ 143 w 447621"/>
                <a:gd name="connsiteY3" fmla="*/ 447707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43" y="86"/>
                  </a:moveTo>
                  <a:lnTo>
                    <a:pt x="447764" y="86"/>
                  </a:lnTo>
                  <a:lnTo>
                    <a:pt x="447764" y="447707"/>
                  </a:lnTo>
                  <a:lnTo>
                    <a:pt x="143" y="447707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61758D91-B09B-9CD5-9C66-409B48A6296F}"/>
                </a:ext>
              </a:extLst>
            </p:cNvPr>
            <p:cNvSpPr/>
            <p:nvPr/>
          </p:nvSpPr>
          <p:spPr>
            <a:xfrm>
              <a:off x="2236467" y="3954910"/>
              <a:ext cx="447621" cy="447621"/>
            </a:xfrm>
            <a:custGeom>
              <a:avLst/>
              <a:gdLst>
                <a:gd name="connsiteX0" fmla="*/ 57 w 447621"/>
                <a:gd name="connsiteY0" fmla="*/ 114 h 447621"/>
                <a:gd name="connsiteX1" fmla="*/ 447679 w 447621"/>
                <a:gd name="connsiteY1" fmla="*/ 114 h 447621"/>
                <a:gd name="connsiteX2" fmla="*/ 447679 w 447621"/>
                <a:gd name="connsiteY2" fmla="*/ 447736 h 447621"/>
                <a:gd name="connsiteX3" fmla="*/ 57 w 447621"/>
                <a:gd name="connsiteY3" fmla="*/ 447736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57" y="114"/>
                  </a:moveTo>
                  <a:lnTo>
                    <a:pt x="447679" y="114"/>
                  </a:lnTo>
                  <a:lnTo>
                    <a:pt x="447679" y="447736"/>
                  </a:lnTo>
                  <a:lnTo>
                    <a:pt x="57" y="447736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D5E5115-7295-FBB6-2970-CEFF638E17AB}"/>
                </a:ext>
              </a:extLst>
            </p:cNvPr>
            <p:cNvSpPr/>
            <p:nvPr/>
          </p:nvSpPr>
          <p:spPr>
            <a:xfrm>
              <a:off x="2684089" y="3954910"/>
              <a:ext cx="447621" cy="447621"/>
            </a:xfrm>
            <a:custGeom>
              <a:avLst/>
              <a:gdLst>
                <a:gd name="connsiteX0" fmla="*/ 86 w 447621"/>
                <a:gd name="connsiteY0" fmla="*/ 114 h 447621"/>
                <a:gd name="connsiteX1" fmla="*/ 447707 w 447621"/>
                <a:gd name="connsiteY1" fmla="*/ 114 h 447621"/>
                <a:gd name="connsiteX2" fmla="*/ 447707 w 447621"/>
                <a:gd name="connsiteY2" fmla="*/ 447736 h 447621"/>
                <a:gd name="connsiteX3" fmla="*/ 86 w 447621"/>
                <a:gd name="connsiteY3" fmla="*/ 447736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86" y="114"/>
                  </a:moveTo>
                  <a:lnTo>
                    <a:pt x="447707" y="114"/>
                  </a:lnTo>
                  <a:lnTo>
                    <a:pt x="447707" y="447736"/>
                  </a:lnTo>
                  <a:lnTo>
                    <a:pt x="86" y="447736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3499045-96E5-6974-53C6-E611A3B7A532}"/>
                </a:ext>
              </a:extLst>
            </p:cNvPr>
            <p:cNvSpPr/>
            <p:nvPr/>
          </p:nvSpPr>
          <p:spPr>
            <a:xfrm>
              <a:off x="3131710" y="3954910"/>
              <a:ext cx="447621" cy="447621"/>
            </a:xfrm>
            <a:custGeom>
              <a:avLst/>
              <a:gdLst>
                <a:gd name="connsiteX0" fmla="*/ 114 w 447621"/>
                <a:gd name="connsiteY0" fmla="*/ 114 h 447621"/>
                <a:gd name="connsiteX1" fmla="*/ 447736 w 447621"/>
                <a:gd name="connsiteY1" fmla="*/ 114 h 447621"/>
                <a:gd name="connsiteX2" fmla="*/ 447736 w 447621"/>
                <a:gd name="connsiteY2" fmla="*/ 447736 h 447621"/>
                <a:gd name="connsiteX3" fmla="*/ 114 w 447621"/>
                <a:gd name="connsiteY3" fmla="*/ 447736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14" y="114"/>
                  </a:moveTo>
                  <a:lnTo>
                    <a:pt x="447736" y="114"/>
                  </a:lnTo>
                  <a:lnTo>
                    <a:pt x="447736" y="447736"/>
                  </a:lnTo>
                  <a:lnTo>
                    <a:pt x="114" y="447736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A30DB3B2-D330-E893-BE49-CA93F3B085A3}"/>
                </a:ext>
              </a:extLst>
            </p:cNvPr>
            <p:cNvSpPr/>
            <p:nvPr/>
          </p:nvSpPr>
          <p:spPr>
            <a:xfrm>
              <a:off x="1788846" y="4402532"/>
              <a:ext cx="447621" cy="447621"/>
            </a:xfrm>
            <a:custGeom>
              <a:avLst/>
              <a:gdLst>
                <a:gd name="connsiteX0" fmla="*/ 29 w 447621"/>
                <a:gd name="connsiteY0" fmla="*/ 143 h 447621"/>
                <a:gd name="connsiteX1" fmla="*/ 447650 w 447621"/>
                <a:gd name="connsiteY1" fmla="*/ 143 h 447621"/>
                <a:gd name="connsiteX2" fmla="*/ 447650 w 447621"/>
                <a:gd name="connsiteY2" fmla="*/ 447764 h 447621"/>
                <a:gd name="connsiteX3" fmla="*/ 29 w 447621"/>
                <a:gd name="connsiteY3" fmla="*/ 447764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29" y="143"/>
                  </a:moveTo>
                  <a:lnTo>
                    <a:pt x="447650" y="143"/>
                  </a:lnTo>
                  <a:lnTo>
                    <a:pt x="447650" y="447764"/>
                  </a:lnTo>
                  <a:lnTo>
                    <a:pt x="29" y="447764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38DB59E9-422B-FFFA-19D0-8F183EE59FF9}"/>
                </a:ext>
              </a:extLst>
            </p:cNvPr>
            <p:cNvSpPr/>
            <p:nvPr/>
          </p:nvSpPr>
          <p:spPr>
            <a:xfrm>
              <a:off x="3579332" y="4402532"/>
              <a:ext cx="447621" cy="447621"/>
            </a:xfrm>
            <a:custGeom>
              <a:avLst/>
              <a:gdLst>
                <a:gd name="connsiteX0" fmla="*/ 143 w 447621"/>
                <a:gd name="connsiteY0" fmla="*/ 143 h 447621"/>
                <a:gd name="connsiteX1" fmla="*/ 447764 w 447621"/>
                <a:gd name="connsiteY1" fmla="*/ 143 h 447621"/>
                <a:gd name="connsiteX2" fmla="*/ 447764 w 447621"/>
                <a:gd name="connsiteY2" fmla="*/ 447764 h 447621"/>
                <a:gd name="connsiteX3" fmla="*/ 143 w 447621"/>
                <a:gd name="connsiteY3" fmla="*/ 447764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43" y="143"/>
                  </a:moveTo>
                  <a:lnTo>
                    <a:pt x="447764" y="143"/>
                  </a:lnTo>
                  <a:lnTo>
                    <a:pt x="447764" y="447764"/>
                  </a:lnTo>
                  <a:lnTo>
                    <a:pt x="143" y="447764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8F541445-5C01-DE26-4942-868B960366B2}"/>
                </a:ext>
              </a:extLst>
            </p:cNvPr>
            <p:cNvSpPr/>
            <p:nvPr/>
          </p:nvSpPr>
          <p:spPr>
            <a:xfrm>
              <a:off x="1788846" y="4850153"/>
              <a:ext cx="447621" cy="447621"/>
            </a:xfrm>
            <a:custGeom>
              <a:avLst/>
              <a:gdLst>
                <a:gd name="connsiteX0" fmla="*/ 29 w 447621"/>
                <a:gd name="connsiteY0" fmla="*/ 171 h 447621"/>
                <a:gd name="connsiteX1" fmla="*/ 447650 w 447621"/>
                <a:gd name="connsiteY1" fmla="*/ 171 h 447621"/>
                <a:gd name="connsiteX2" fmla="*/ 447650 w 447621"/>
                <a:gd name="connsiteY2" fmla="*/ 447793 h 447621"/>
                <a:gd name="connsiteX3" fmla="*/ 29 w 447621"/>
                <a:gd name="connsiteY3" fmla="*/ 447793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29" y="171"/>
                  </a:moveTo>
                  <a:lnTo>
                    <a:pt x="447650" y="171"/>
                  </a:lnTo>
                  <a:lnTo>
                    <a:pt x="447650" y="447793"/>
                  </a:lnTo>
                  <a:lnTo>
                    <a:pt x="29" y="447793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586A1584-9F27-3465-6DF3-E94E8911EF50}"/>
                </a:ext>
              </a:extLst>
            </p:cNvPr>
            <p:cNvSpPr/>
            <p:nvPr/>
          </p:nvSpPr>
          <p:spPr>
            <a:xfrm>
              <a:off x="3579332" y="4850153"/>
              <a:ext cx="447621" cy="447621"/>
            </a:xfrm>
            <a:custGeom>
              <a:avLst/>
              <a:gdLst>
                <a:gd name="connsiteX0" fmla="*/ 143 w 447621"/>
                <a:gd name="connsiteY0" fmla="*/ 171 h 447621"/>
                <a:gd name="connsiteX1" fmla="*/ 447764 w 447621"/>
                <a:gd name="connsiteY1" fmla="*/ 171 h 447621"/>
                <a:gd name="connsiteX2" fmla="*/ 447764 w 447621"/>
                <a:gd name="connsiteY2" fmla="*/ 447793 h 447621"/>
                <a:gd name="connsiteX3" fmla="*/ 143 w 447621"/>
                <a:gd name="connsiteY3" fmla="*/ 447793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43" y="171"/>
                  </a:moveTo>
                  <a:lnTo>
                    <a:pt x="447764" y="171"/>
                  </a:lnTo>
                  <a:lnTo>
                    <a:pt x="447764" y="447793"/>
                  </a:lnTo>
                  <a:lnTo>
                    <a:pt x="143" y="447793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1D33EBD3-D132-E289-ADFA-6C98456955BA}"/>
                </a:ext>
              </a:extLst>
            </p:cNvPr>
            <p:cNvSpPr/>
            <p:nvPr/>
          </p:nvSpPr>
          <p:spPr>
            <a:xfrm>
              <a:off x="2236467" y="5297775"/>
              <a:ext cx="447621" cy="447621"/>
            </a:xfrm>
            <a:custGeom>
              <a:avLst/>
              <a:gdLst>
                <a:gd name="connsiteX0" fmla="*/ 57 w 447621"/>
                <a:gd name="connsiteY0" fmla="*/ 200 h 447621"/>
                <a:gd name="connsiteX1" fmla="*/ 447679 w 447621"/>
                <a:gd name="connsiteY1" fmla="*/ 200 h 447621"/>
                <a:gd name="connsiteX2" fmla="*/ 447679 w 447621"/>
                <a:gd name="connsiteY2" fmla="*/ 447821 h 447621"/>
                <a:gd name="connsiteX3" fmla="*/ 57 w 447621"/>
                <a:gd name="connsiteY3" fmla="*/ 447821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57" y="200"/>
                  </a:moveTo>
                  <a:lnTo>
                    <a:pt x="447679" y="200"/>
                  </a:lnTo>
                  <a:lnTo>
                    <a:pt x="447679" y="447821"/>
                  </a:lnTo>
                  <a:lnTo>
                    <a:pt x="57" y="447821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D0FA4D5-6697-FABD-09AC-BC80EA75A66D}"/>
                </a:ext>
              </a:extLst>
            </p:cNvPr>
            <p:cNvSpPr/>
            <p:nvPr/>
          </p:nvSpPr>
          <p:spPr>
            <a:xfrm>
              <a:off x="2684089" y="5297775"/>
              <a:ext cx="447621" cy="447621"/>
            </a:xfrm>
            <a:custGeom>
              <a:avLst/>
              <a:gdLst>
                <a:gd name="connsiteX0" fmla="*/ 86 w 447621"/>
                <a:gd name="connsiteY0" fmla="*/ 200 h 447621"/>
                <a:gd name="connsiteX1" fmla="*/ 447707 w 447621"/>
                <a:gd name="connsiteY1" fmla="*/ 200 h 447621"/>
                <a:gd name="connsiteX2" fmla="*/ 447707 w 447621"/>
                <a:gd name="connsiteY2" fmla="*/ 447821 h 447621"/>
                <a:gd name="connsiteX3" fmla="*/ 86 w 447621"/>
                <a:gd name="connsiteY3" fmla="*/ 447821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86" y="200"/>
                  </a:moveTo>
                  <a:lnTo>
                    <a:pt x="447707" y="200"/>
                  </a:lnTo>
                  <a:lnTo>
                    <a:pt x="447707" y="447821"/>
                  </a:lnTo>
                  <a:lnTo>
                    <a:pt x="86" y="447821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F10BB5F8-12D8-EAD0-1407-F31F60C81783}"/>
                </a:ext>
              </a:extLst>
            </p:cNvPr>
            <p:cNvSpPr/>
            <p:nvPr/>
          </p:nvSpPr>
          <p:spPr>
            <a:xfrm>
              <a:off x="3131710" y="5297775"/>
              <a:ext cx="447621" cy="447621"/>
            </a:xfrm>
            <a:custGeom>
              <a:avLst/>
              <a:gdLst>
                <a:gd name="connsiteX0" fmla="*/ 114 w 447621"/>
                <a:gd name="connsiteY0" fmla="*/ 200 h 447621"/>
                <a:gd name="connsiteX1" fmla="*/ 447736 w 447621"/>
                <a:gd name="connsiteY1" fmla="*/ 200 h 447621"/>
                <a:gd name="connsiteX2" fmla="*/ 447736 w 447621"/>
                <a:gd name="connsiteY2" fmla="*/ 447821 h 447621"/>
                <a:gd name="connsiteX3" fmla="*/ 114 w 447621"/>
                <a:gd name="connsiteY3" fmla="*/ 447821 h 44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21" h="447621">
                  <a:moveTo>
                    <a:pt x="114" y="200"/>
                  </a:moveTo>
                  <a:lnTo>
                    <a:pt x="447736" y="200"/>
                  </a:lnTo>
                  <a:lnTo>
                    <a:pt x="447736" y="447821"/>
                  </a:lnTo>
                  <a:lnTo>
                    <a:pt x="114" y="447821"/>
                  </a:lnTo>
                  <a:close/>
                </a:path>
              </a:pathLst>
            </a:custGeom>
            <a:grpFill/>
            <a:ln w="1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35" name="그래픽 24">
            <a:extLst>
              <a:ext uri="{FF2B5EF4-FFF2-40B4-BE49-F238E27FC236}">
                <a16:creationId xmlns:a16="http://schemas.microsoft.com/office/drawing/2014/main" id="{383DD270-A044-ED09-55FB-774393FBF321}"/>
              </a:ext>
            </a:extLst>
          </p:cNvPr>
          <p:cNvGrpSpPr/>
          <p:nvPr/>
        </p:nvGrpSpPr>
        <p:grpSpPr>
          <a:xfrm>
            <a:off x="4994478" y="2595207"/>
            <a:ext cx="2208264" cy="3133347"/>
            <a:chOff x="4994478" y="2595207"/>
            <a:chExt cx="2208264" cy="3133347"/>
          </a:xfrm>
          <a:solidFill>
            <a:srgbClr val="808080">
              <a:alpha val="25000"/>
            </a:srgbClr>
          </a:solidFill>
        </p:grpSpPr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A0259B4-CC94-9D04-235A-D899274D65A2}"/>
                </a:ext>
              </a:extLst>
            </p:cNvPr>
            <p:cNvSpPr/>
            <p:nvPr/>
          </p:nvSpPr>
          <p:spPr>
            <a:xfrm>
              <a:off x="4994478" y="2595207"/>
              <a:ext cx="358096" cy="358096"/>
            </a:xfrm>
            <a:custGeom>
              <a:avLst/>
              <a:gdLst>
                <a:gd name="connsiteX0" fmla="*/ 28 w 358096"/>
                <a:gd name="connsiteY0" fmla="*/ 28 h 358096"/>
                <a:gd name="connsiteX1" fmla="*/ 358125 w 358096"/>
                <a:gd name="connsiteY1" fmla="*/ 28 h 358096"/>
                <a:gd name="connsiteX2" fmla="*/ 358125 w 358096"/>
                <a:gd name="connsiteY2" fmla="*/ 358125 h 358096"/>
                <a:gd name="connsiteX3" fmla="*/ 28 w 358096"/>
                <a:gd name="connsiteY3" fmla="*/ 358125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28" y="28"/>
                  </a:moveTo>
                  <a:lnTo>
                    <a:pt x="358125" y="28"/>
                  </a:lnTo>
                  <a:lnTo>
                    <a:pt x="358125" y="358125"/>
                  </a:lnTo>
                  <a:lnTo>
                    <a:pt x="28" y="35812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972AABE2-3282-9393-116E-C212DAFD06BC}"/>
                </a:ext>
              </a:extLst>
            </p:cNvPr>
            <p:cNvSpPr/>
            <p:nvPr/>
          </p:nvSpPr>
          <p:spPr>
            <a:xfrm>
              <a:off x="6844646" y="2595207"/>
              <a:ext cx="358096" cy="358096"/>
            </a:xfrm>
            <a:custGeom>
              <a:avLst/>
              <a:gdLst>
                <a:gd name="connsiteX0" fmla="*/ 146 w 358096"/>
                <a:gd name="connsiteY0" fmla="*/ 28 h 358096"/>
                <a:gd name="connsiteX1" fmla="*/ 358243 w 358096"/>
                <a:gd name="connsiteY1" fmla="*/ 28 h 358096"/>
                <a:gd name="connsiteX2" fmla="*/ 358243 w 358096"/>
                <a:gd name="connsiteY2" fmla="*/ 358125 h 358096"/>
                <a:gd name="connsiteX3" fmla="*/ 146 w 358096"/>
                <a:gd name="connsiteY3" fmla="*/ 358125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46" y="28"/>
                  </a:moveTo>
                  <a:lnTo>
                    <a:pt x="358243" y="28"/>
                  </a:lnTo>
                  <a:lnTo>
                    <a:pt x="358243" y="358125"/>
                  </a:lnTo>
                  <a:lnTo>
                    <a:pt x="146" y="35812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4D909ADD-9566-EC3B-14DF-E62999466635}"/>
                </a:ext>
              </a:extLst>
            </p:cNvPr>
            <p:cNvSpPr/>
            <p:nvPr/>
          </p:nvSpPr>
          <p:spPr>
            <a:xfrm>
              <a:off x="5457020" y="3057749"/>
              <a:ext cx="358096" cy="358096"/>
            </a:xfrm>
            <a:custGeom>
              <a:avLst/>
              <a:gdLst>
                <a:gd name="connsiteX0" fmla="*/ 58 w 358096"/>
                <a:gd name="connsiteY0" fmla="*/ 58 h 358096"/>
                <a:gd name="connsiteX1" fmla="*/ 358155 w 358096"/>
                <a:gd name="connsiteY1" fmla="*/ 58 h 358096"/>
                <a:gd name="connsiteX2" fmla="*/ 358155 w 358096"/>
                <a:gd name="connsiteY2" fmla="*/ 358155 h 358096"/>
                <a:gd name="connsiteX3" fmla="*/ 58 w 358096"/>
                <a:gd name="connsiteY3" fmla="*/ 358155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58" y="58"/>
                  </a:moveTo>
                  <a:lnTo>
                    <a:pt x="358155" y="58"/>
                  </a:lnTo>
                  <a:lnTo>
                    <a:pt x="358155" y="358155"/>
                  </a:lnTo>
                  <a:lnTo>
                    <a:pt x="58" y="35815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B7157E69-D6AB-309E-BC4D-CEB05497CE37}"/>
                </a:ext>
              </a:extLst>
            </p:cNvPr>
            <p:cNvSpPr/>
            <p:nvPr/>
          </p:nvSpPr>
          <p:spPr>
            <a:xfrm>
              <a:off x="5919562" y="3057749"/>
              <a:ext cx="358096" cy="358096"/>
            </a:xfrm>
            <a:custGeom>
              <a:avLst/>
              <a:gdLst>
                <a:gd name="connsiteX0" fmla="*/ 87 w 358096"/>
                <a:gd name="connsiteY0" fmla="*/ 58 h 358096"/>
                <a:gd name="connsiteX1" fmla="*/ 358184 w 358096"/>
                <a:gd name="connsiteY1" fmla="*/ 58 h 358096"/>
                <a:gd name="connsiteX2" fmla="*/ 358184 w 358096"/>
                <a:gd name="connsiteY2" fmla="*/ 358155 h 358096"/>
                <a:gd name="connsiteX3" fmla="*/ 87 w 358096"/>
                <a:gd name="connsiteY3" fmla="*/ 358155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87" y="58"/>
                  </a:moveTo>
                  <a:lnTo>
                    <a:pt x="358184" y="58"/>
                  </a:lnTo>
                  <a:lnTo>
                    <a:pt x="358184" y="358155"/>
                  </a:lnTo>
                  <a:lnTo>
                    <a:pt x="87" y="35815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CFA2814-E9A8-638E-0338-241726325E51}"/>
                </a:ext>
              </a:extLst>
            </p:cNvPr>
            <p:cNvSpPr/>
            <p:nvPr/>
          </p:nvSpPr>
          <p:spPr>
            <a:xfrm>
              <a:off x="6382104" y="3057749"/>
              <a:ext cx="358096" cy="358096"/>
            </a:xfrm>
            <a:custGeom>
              <a:avLst/>
              <a:gdLst>
                <a:gd name="connsiteX0" fmla="*/ 117 w 358096"/>
                <a:gd name="connsiteY0" fmla="*/ 58 h 358096"/>
                <a:gd name="connsiteX1" fmla="*/ 358214 w 358096"/>
                <a:gd name="connsiteY1" fmla="*/ 58 h 358096"/>
                <a:gd name="connsiteX2" fmla="*/ 358214 w 358096"/>
                <a:gd name="connsiteY2" fmla="*/ 358155 h 358096"/>
                <a:gd name="connsiteX3" fmla="*/ 117 w 358096"/>
                <a:gd name="connsiteY3" fmla="*/ 358155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17" y="58"/>
                  </a:moveTo>
                  <a:lnTo>
                    <a:pt x="358214" y="58"/>
                  </a:lnTo>
                  <a:lnTo>
                    <a:pt x="358214" y="358155"/>
                  </a:lnTo>
                  <a:lnTo>
                    <a:pt x="117" y="35815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7773DB43-44CF-0093-E736-B5D3EB3560EB}"/>
                </a:ext>
              </a:extLst>
            </p:cNvPr>
            <p:cNvSpPr/>
            <p:nvPr/>
          </p:nvSpPr>
          <p:spPr>
            <a:xfrm>
              <a:off x="5457020" y="3520291"/>
              <a:ext cx="358096" cy="358096"/>
            </a:xfrm>
            <a:custGeom>
              <a:avLst/>
              <a:gdLst>
                <a:gd name="connsiteX0" fmla="*/ 58 w 358096"/>
                <a:gd name="connsiteY0" fmla="*/ 87 h 358096"/>
                <a:gd name="connsiteX1" fmla="*/ 358155 w 358096"/>
                <a:gd name="connsiteY1" fmla="*/ 87 h 358096"/>
                <a:gd name="connsiteX2" fmla="*/ 358155 w 358096"/>
                <a:gd name="connsiteY2" fmla="*/ 358184 h 358096"/>
                <a:gd name="connsiteX3" fmla="*/ 58 w 358096"/>
                <a:gd name="connsiteY3" fmla="*/ 358184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58" y="87"/>
                  </a:moveTo>
                  <a:lnTo>
                    <a:pt x="358155" y="87"/>
                  </a:lnTo>
                  <a:lnTo>
                    <a:pt x="358155" y="358184"/>
                  </a:lnTo>
                  <a:lnTo>
                    <a:pt x="58" y="35818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61074E8-0446-C08F-874B-182C439C0A49}"/>
                </a:ext>
              </a:extLst>
            </p:cNvPr>
            <p:cNvSpPr/>
            <p:nvPr/>
          </p:nvSpPr>
          <p:spPr>
            <a:xfrm>
              <a:off x="5919562" y="3520291"/>
              <a:ext cx="358096" cy="358096"/>
            </a:xfrm>
            <a:custGeom>
              <a:avLst/>
              <a:gdLst>
                <a:gd name="connsiteX0" fmla="*/ 87 w 358096"/>
                <a:gd name="connsiteY0" fmla="*/ 87 h 358096"/>
                <a:gd name="connsiteX1" fmla="*/ 358184 w 358096"/>
                <a:gd name="connsiteY1" fmla="*/ 87 h 358096"/>
                <a:gd name="connsiteX2" fmla="*/ 358184 w 358096"/>
                <a:gd name="connsiteY2" fmla="*/ 358184 h 358096"/>
                <a:gd name="connsiteX3" fmla="*/ 87 w 358096"/>
                <a:gd name="connsiteY3" fmla="*/ 358184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87" y="87"/>
                  </a:moveTo>
                  <a:lnTo>
                    <a:pt x="358184" y="87"/>
                  </a:lnTo>
                  <a:lnTo>
                    <a:pt x="358184" y="358184"/>
                  </a:lnTo>
                  <a:lnTo>
                    <a:pt x="87" y="35818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96BFC47-5801-5DC6-8BF0-241CD6020776}"/>
                </a:ext>
              </a:extLst>
            </p:cNvPr>
            <p:cNvSpPr/>
            <p:nvPr/>
          </p:nvSpPr>
          <p:spPr>
            <a:xfrm>
              <a:off x="6382104" y="3520291"/>
              <a:ext cx="358096" cy="358096"/>
            </a:xfrm>
            <a:custGeom>
              <a:avLst/>
              <a:gdLst>
                <a:gd name="connsiteX0" fmla="*/ 117 w 358096"/>
                <a:gd name="connsiteY0" fmla="*/ 87 h 358096"/>
                <a:gd name="connsiteX1" fmla="*/ 358214 w 358096"/>
                <a:gd name="connsiteY1" fmla="*/ 87 h 358096"/>
                <a:gd name="connsiteX2" fmla="*/ 358214 w 358096"/>
                <a:gd name="connsiteY2" fmla="*/ 358184 h 358096"/>
                <a:gd name="connsiteX3" fmla="*/ 117 w 358096"/>
                <a:gd name="connsiteY3" fmla="*/ 358184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17" y="87"/>
                  </a:moveTo>
                  <a:lnTo>
                    <a:pt x="358214" y="87"/>
                  </a:lnTo>
                  <a:lnTo>
                    <a:pt x="358214" y="358184"/>
                  </a:lnTo>
                  <a:lnTo>
                    <a:pt x="117" y="35818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5A74BB17-A40B-0B17-D9C8-ED1B377030ED}"/>
                </a:ext>
              </a:extLst>
            </p:cNvPr>
            <p:cNvSpPr/>
            <p:nvPr/>
          </p:nvSpPr>
          <p:spPr>
            <a:xfrm>
              <a:off x="4994478" y="3982833"/>
              <a:ext cx="358096" cy="358096"/>
            </a:xfrm>
            <a:custGeom>
              <a:avLst/>
              <a:gdLst>
                <a:gd name="connsiteX0" fmla="*/ 28 w 358096"/>
                <a:gd name="connsiteY0" fmla="*/ 117 h 358096"/>
                <a:gd name="connsiteX1" fmla="*/ 358125 w 358096"/>
                <a:gd name="connsiteY1" fmla="*/ 117 h 358096"/>
                <a:gd name="connsiteX2" fmla="*/ 358125 w 358096"/>
                <a:gd name="connsiteY2" fmla="*/ 358214 h 358096"/>
                <a:gd name="connsiteX3" fmla="*/ 28 w 358096"/>
                <a:gd name="connsiteY3" fmla="*/ 358214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28" y="117"/>
                  </a:moveTo>
                  <a:lnTo>
                    <a:pt x="358125" y="117"/>
                  </a:lnTo>
                  <a:lnTo>
                    <a:pt x="358125" y="358214"/>
                  </a:lnTo>
                  <a:lnTo>
                    <a:pt x="28" y="35821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D726662D-73AF-A862-358D-CDF01FA32659}"/>
                </a:ext>
              </a:extLst>
            </p:cNvPr>
            <p:cNvSpPr/>
            <p:nvPr/>
          </p:nvSpPr>
          <p:spPr>
            <a:xfrm>
              <a:off x="6844646" y="3982833"/>
              <a:ext cx="358096" cy="358096"/>
            </a:xfrm>
            <a:custGeom>
              <a:avLst/>
              <a:gdLst>
                <a:gd name="connsiteX0" fmla="*/ 146 w 358096"/>
                <a:gd name="connsiteY0" fmla="*/ 117 h 358096"/>
                <a:gd name="connsiteX1" fmla="*/ 358243 w 358096"/>
                <a:gd name="connsiteY1" fmla="*/ 117 h 358096"/>
                <a:gd name="connsiteX2" fmla="*/ 358243 w 358096"/>
                <a:gd name="connsiteY2" fmla="*/ 358214 h 358096"/>
                <a:gd name="connsiteX3" fmla="*/ 146 w 358096"/>
                <a:gd name="connsiteY3" fmla="*/ 358214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46" y="117"/>
                  </a:moveTo>
                  <a:lnTo>
                    <a:pt x="358243" y="117"/>
                  </a:lnTo>
                  <a:lnTo>
                    <a:pt x="358243" y="358214"/>
                  </a:lnTo>
                  <a:lnTo>
                    <a:pt x="146" y="35821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56F2E12-1B8C-3453-7A2E-5F2FF00BDD73}"/>
                </a:ext>
              </a:extLst>
            </p:cNvPr>
            <p:cNvSpPr/>
            <p:nvPr/>
          </p:nvSpPr>
          <p:spPr>
            <a:xfrm>
              <a:off x="5457020" y="4445375"/>
              <a:ext cx="358096" cy="358096"/>
            </a:xfrm>
            <a:custGeom>
              <a:avLst/>
              <a:gdLst>
                <a:gd name="connsiteX0" fmla="*/ 58 w 358096"/>
                <a:gd name="connsiteY0" fmla="*/ 146 h 358096"/>
                <a:gd name="connsiteX1" fmla="*/ 358155 w 358096"/>
                <a:gd name="connsiteY1" fmla="*/ 146 h 358096"/>
                <a:gd name="connsiteX2" fmla="*/ 358155 w 358096"/>
                <a:gd name="connsiteY2" fmla="*/ 358243 h 358096"/>
                <a:gd name="connsiteX3" fmla="*/ 58 w 358096"/>
                <a:gd name="connsiteY3" fmla="*/ 358243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58" y="146"/>
                  </a:moveTo>
                  <a:lnTo>
                    <a:pt x="358155" y="146"/>
                  </a:lnTo>
                  <a:lnTo>
                    <a:pt x="358155" y="358243"/>
                  </a:lnTo>
                  <a:lnTo>
                    <a:pt x="58" y="35824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ECB69106-F019-F958-ABAD-4C406F8FA7F6}"/>
                </a:ext>
              </a:extLst>
            </p:cNvPr>
            <p:cNvSpPr/>
            <p:nvPr/>
          </p:nvSpPr>
          <p:spPr>
            <a:xfrm>
              <a:off x="5919562" y="4445375"/>
              <a:ext cx="358096" cy="358096"/>
            </a:xfrm>
            <a:custGeom>
              <a:avLst/>
              <a:gdLst>
                <a:gd name="connsiteX0" fmla="*/ 87 w 358096"/>
                <a:gd name="connsiteY0" fmla="*/ 146 h 358096"/>
                <a:gd name="connsiteX1" fmla="*/ 358184 w 358096"/>
                <a:gd name="connsiteY1" fmla="*/ 146 h 358096"/>
                <a:gd name="connsiteX2" fmla="*/ 358184 w 358096"/>
                <a:gd name="connsiteY2" fmla="*/ 358243 h 358096"/>
                <a:gd name="connsiteX3" fmla="*/ 87 w 358096"/>
                <a:gd name="connsiteY3" fmla="*/ 358243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87" y="146"/>
                  </a:moveTo>
                  <a:lnTo>
                    <a:pt x="358184" y="146"/>
                  </a:lnTo>
                  <a:lnTo>
                    <a:pt x="358184" y="358243"/>
                  </a:lnTo>
                  <a:lnTo>
                    <a:pt x="87" y="35824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BDEEC12-E061-C757-95DA-52B258211A7C}"/>
                </a:ext>
              </a:extLst>
            </p:cNvPr>
            <p:cNvSpPr/>
            <p:nvPr/>
          </p:nvSpPr>
          <p:spPr>
            <a:xfrm>
              <a:off x="6382104" y="4445375"/>
              <a:ext cx="358096" cy="358096"/>
            </a:xfrm>
            <a:custGeom>
              <a:avLst/>
              <a:gdLst>
                <a:gd name="connsiteX0" fmla="*/ 117 w 358096"/>
                <a:gd name="connsiteY0" fmla="*/ 146 h 358096"/>
                <a:gd name="connsiteX1" fmla="*/ 358214 w 358096"/>
                <a:gd name="connsiteY1" fmla="*/ 146 h 358096"/>
                <a:gd name="connsiteX2" fmla="*/ 358214 w 358096"/>
                <a:gd name="connsiteY2" fmla="*/ 358243 h 358096"/>
                <a:gd name="connsiteX3" fmla="*/ 117 w 358096"/>
                <a:gd name="connsiteY3" fmla="*/ 358243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17" y="146"/>
                  </a:moveTo>
                  <a:lnTo>
                    <a:pt x="358214" y="146"/>
                  </a:lnTo>
                  <a:lnTo>
                    <a:pt x="358214" y="358243"/>
                  </a:lnTo>
                  <a:lnTo>
                    <a:pt x="117" y="35824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196077EE-1A96-B92D-CB7D-E9213B93BC6F}"/>
                </a:ext>
              </a:extLst>
            </p:cNvPr>
            <p:cNvSpPr/>
            <p:nvPr/>
          </p:nvSpPr>
          <p:spPr>
            <a:xfrm>
              <a:off x="5457020" y="4907916"/>
              <a:ext cx="358096" cy="358096"/>
            </a:xfrm>
            <a:custGeom>
              <a:avLst/>
              <a:gdLst>
                <a:gd name="connsiteX0" fmla="*/ 58 w 358096"/>
                <a:gd name="connsiteY0" fmla="*/ 176 h 358096"/>
                <a:gd name="connsiteX1" fmla="*/ 358155 w 358096"/>
                <a:gd name="connsiteY1" fmla="*/ 176 h 358096"/>
                <a:gd name="connsiteX2" fmla="*/ 358155 w 358096"/>
                <a:gd name="connsiteY2" fmla="*/ 358273 h 358096"/>
                <a:gd name="connsiteX3" fmla="*/ 58 w 358096"/>
                <a:gd name="connsiteY3" fmla="*/ 358273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58" y="176"/>
                  </a:moveTo>
                  <a:lnTo>
                    <a:pt x="358155" y="176"/>
                  </a:lnTo>
                  <a:lnTo>
                    <a:pt x="358155" y="358273"/>
                  </a:lnTo>
                  <a:lnTo>
                    <a:pt x="58" y="35827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DB62BD2C-3ECD-0AB4-5461-4DC32A948DAC}"/>
                </a:ext>
              </a:extLst>
            </p:cNvPr>
            <p:cNvSpPr/>
            <p:nvPr/>
          </p:nvSpPr>
          <p:spPr>
            <a:xfrm>
              <a:off x="5919562" y="4907916"/>
              <a:ext cx="358096" cy="358096"/>
            </a:xfrm>
            <a:custGeom>
              <a:avLst/>
              <a:gdLst>
                <a:gd name="connsiteX0" fmla="*/ 87 w 358096"/>
                <a:gd name="connsiteY0" fmla="*/ 176 h 358096"/>
                <a:gd name="connsiteX1" fmla="*/ 358184 w 358096"/>
                <a:gd name="connsiteY1" fmla="*/ 176 h 358096"/>
                <a:gd name="connsiteX2" fmla="*/ 358184 w 358096"/>
                <a:gd name="connsiteY2" fmla="*/ 358273 h 358096"/>
                <a:gd name="connsiteX3" fmla="*/ 87 w 358096"/>
                <a:gd name="connsiteY3" fmla="*/ 358273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87" y="176"/>
                  </a:moveTo>
                  <a:lnTo>
                    <a:pt x="358184" y="176"/>
                  </a:lnTo>
                  <a:lnTo>
                    <a:pt x="358184" y="358273"/>
                  </a:lnTo>
                  <a:lnTo>
                    <a:pt x="87" y="35827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4AC75879-2A02-7980-25FA-E6F7C8A77C17}"/>
                </a:ext>
              </a:extLst>
            </p:cNvPr>
            <p:cNvSpPr/>
            <p:nvPr/>
          </p:nvSpPr>
          <p:spPr>
            <a:xfrm>
              <a:off x="6382104" y="4907916"/>
              <a:ext cx="358096" cy="358096"/>
            </a:xfrm>
            <a:custGeom>
              <a:avLst/>
              <a:gdLst>
                <a:gd name="connsiteX0" fmla="*/ 117 w 358096"/>
                <a:gd name="connsiteY0" fmla="*/ 176 h 358096"/>
                <a:gd name="connsiteX1" fmla="*/ 358214 w 358096"/>
                <a:gd name="connsiteY1" fmla="*/ 176 h 358096"/>
                <a:gd name="connsiteX2" fmla="*/ 358214 w 358096"/>
                <a:gd name="connsiteY2" fmla="*/ 358273 h 358096"/>
                <a:gd name="connsiteX3" fmla="*/ 117 w 358096"/>
                <a:gd name="connsiteY3" fmla="*/ 358273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17" y="176"/>
                  </a:moveTo>
                  <a:lnTo>
                    <a:pt x="358214" y="176"/>
                  </a:lnTo>
                  <a:lnTo>
                    <a:pt x="358214" y="358273"/>
                  </a:lnTo>
                  <a:lnTo>
                    <a:pt x="117" y="35827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F3C94ED-7B74-52B6-9577-8CAD1AA9B147}"/>
                </a:ext>
              </a:extLst>
            </p:cNvPr>
            <p:cNvSpPr/>
            <p:nvPr/>
          </p:nvSpPr>
          <p:spPr>
            <a:xfrm>
              <a:off x="4994478" y="5370458"/>
              <a:ext cx="358096" cy="358096"/>
            </a:xfrm>
            <a:custGeom>
              <a:avLst/>
              <a:gdLst>
                <a:gd name="connsiteX0" fmla="*/ 28 w 358096"/>
                <a:gd name="connsiteY0" fmla="*/ 205 h 358096"/>
                <a:gd name="connsiteX1" fmla="*/ 358125 w 358096"/>
                <a:gd name="connsiteY1" fmla="*/ 205 h 358096"/>
                <a:gd name="connsiteX2" fmla="*/ 358125 w 358096"/>
                <a:gd name="connsiteY2" fmla="*/ 358302 h 358096"/>
                <a:gd name="connsiteX3" fmla="*/ 28 w 358096"/>
                <a:gd name="connsiteY3" fmla="*/ 358302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28" y="205"/>
                  </a:moveTo>
                  <a:lnTo>
                    <a:pt x="358125" y="205"/>
                  </a:lnTo>
                  <a:lnTo>
                    <a:pt x="358125" y="358302"/>
                  </a:lnTo>
                  <a:lnTo>
                    <a:pt x="28" y="358302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A01EC23A-2B71-7854-1778-B2FA3FEEDBB1}"/>
                </a:ext>
              </a:extLst>
            </p:cNvPr>
            <p:cNvSpPr/>
            <p:nvPr/>
          </p:nvSpPr>
          <p:spPr>
            <a:xfrm>
              <a:off x="6844646" y="5370458"/>
              <a:ext cx="358096" cy="358096"/>
            </a:xfrm>
            <a:custGeom>
              <a:avLst/>
              <a:gdLst>
                <a:gd name="connsiteX0" fmla="*/ 146 w 358096"/>
                <a:gd name="connsiteY0" fmla="*/ 205 h 358096"/>
                <a:gd name="connsiteX1" fmla="*/ 358243 w 358096"/>
                <a:gd name="connsiteY1" fmla="*/ 205 h 358096"/>
                <a:gd name="connsiteX2" fmla="*/ 358243 w 358096"/>
                <a:gd name="connsiteY2" fmla="*/ 358302 h 358096"/>
                <a:gd name="connsiteX3" fmla="*/ 146 w 358096"/>
                <a:gd name="connsiteY3" fmla="*/ 358302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46" y="205"/>
                  </a:moveTo>
                  <a:lnTo>
                    <a:pt x="358243" y="205"/>
                  </a:lnTo>
                  <a:lnTo>
                    <a:pt x="358243" y="358302"/>
                  </a:lnTo>
                  <a:lnTo>
                    <a:pt x="146" y="358302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57" name="그래픽 24">
            <a:extLst>
              <a:ext uri="{FF2B5EF4-FFF2-40B4-BE49-F238E27FC236}">
                <a16:creationId xmlns:a16="http://schemas.microsoft.com/office/drawing/2014/main" id="{155D064E-5B95-F57B-A5F5-C3085AA3BF74}"/>
              </a:ext>
            </a:extLst>
          </p:cNvPr>
          <p:cNvGrpSpPr/>
          <p:nvPr/>
        </p:nvGrpSpPr>
        <p:grpSpPr>
          <a:xfrm>
            <a:off x="4994478" y="2595207"/>
            <a:ext cx="2208264" cy="3133347"/>
            <a:chOff x="4994478" y="2595207"/>
            <a:chExt cx="2208264" cy="3133347"/>
          </a:xfrm>
          <a:solidFill>
            <a:schemeClr val="accent2">
              <a:lumMod val="75000"/>
            </a:schemeClr>
          </a:solidFill>
        </p:grpSpPr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1B3B7643-6F23-8117-67DD-BCA9BE34C633}"/>
                </a:ext>
              </a:extLst>
            </p:cNvPr>
            <p:cNvSpPr/>
            <p:nvPr/>
          </p:nvSpPr>
          <p:spPr>
            <a:xfrm>
              <a:off x="5457020" y="2595207"/>
              <a:ext cx="358096" cy="358096"/>
            </a:xfrm>
            <a:custGeom>
              <a:avLst/>
              <a:gdLst>
                <a:gd name="connsiteX0" fmla="*/ 58 w 358096"/>
                <a:gd name="connsiteY0" fmla="*/ 28 h 358096"/>
                <a:gd name="connsiteX1" fmla="*/ 358155 w 358096"/>
                <a:gd name="connsiteY1" fmla="*/ 28 h 358096"/>
                <a:gd name="connsiteX2" fmla="*/ 358155 w 358096"/>
                <a:gd name="connsiteY2" fmla="*/ 358125 h 358096"/>
                <a:gd name="connsiteX3" fmla="*/ 58 w 358096"/>
                <a:gd name="connsiteY3" fmla="*/ 358125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58" y="28"/>
                  </a:moveTo>
                  <a:lnTo>
                    <a:pt x="358155" y="28"/>
                  </a:lnTo>
                  <a:lnTo>
                    <a:pt x="358155" y="358125"/>
                  </a:lnTo>
                  <a:lnTo>
                    <a:pt x="58" y="358125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A4B85176-31CD-4F00-2EA9-41B9AEDE7533}"/>
                </a:ext>
              </a:extLst>
            </p:cNvPr>
            <p:cNvSpPr/>
            <p:nvPr/>
          </p:nvSpPr>
          <p:spPr>
            <a:xfrm>
              <a:off x="5919562" y="2595207"/>
              <a:ext cx="358096" cy="358096"/>
            </a:xfrm>
            <a:custGeom>
              <a:avLst/>
              <a:gdLst>
                <a:gd name="connsiteX0" fmla="*/ 87 w 358096"/>
                <a:gd name="connsiteY0" fmla="*/ 28 h 358096"/>
                <a:gd name="connsiteX1" fmla="*/ 358184 w 358096"/>
                <a:gd name="connsiteY1" fmla="*/ 28 h 358096"/>
                <a:gd name="connsiteX2" fmla="*/ 358184 w 358096"/>
                <a:gd name="connsiteY2" fmla="*/ 358125 h 358096"/>
                <a:gd name="connsiteX3" fmla="*/ 87 w 358096"/>
                <a:gd name="connsiteY3" fmla="*/ 358125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87" y="28"/>
                  </a:moveTo>
                  <a:lnTo>
                    <a:pt x="358184" y="28"/>
                  </a:lnTo>
                  <a:lnTo>
                    <a:pt x="358184" y="358125"/>
                  </a:lnTo>
                  <a:lnTo>
                    <a:pt x="87" y="358125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E87830E1-7003-36C1-A073-B8727E8158C5}"/>
                </a:ext>
              </a:extLst>
            </p:cNvPr>
            <p:cNvSpPr/>
            <p:nvPr/>
          </p:nvSpPr>
          <p:spPr>
            <a:xfrm>
              <a:off x="6382104" y="2595207"/>
              <a:ext cx="358096" cy="358096"/>
            </a:xfrm>
            <a:custGeom>
              <a:avLst/>
              <a:gdLst>
                <a:gd name="connsiteX0" fmla="*/ 117 w 358096"/>
                <a:gd name="connsiteY0" fmla="*/ 28 h 358096"/>
                <a:gd name="connsiteX1" fmla="*/ 358214 w 358096"/>
                <a:gd name="connsiteY1" fmla="*/ 28 h 358096"/>
                <a:gd name="connsiteX2" fmla="*/ 358214 w 358096"/>
                <a:gd name="connsiteY2" fmla="*/ 358125 h 358096"/>
                <a:gd name="connsiteX3" fmla="*/ 117 w 358096"/>
                <a:gd name="connsiteY3" fmla="*/ 358125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17" y="28"/>
                  </a:moveTo>
                  <a:lnTo>
                    <a:pt x="358214" y="28"/>
                  </a:lnTo>
                  <a:lnTo>
                    <a:pt x="358214" y="358125"/>
                  </a:lnTo>
                  <a:lnTo>
                    <a:pt x="117" y="358125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CCDA2C0-7966-4AFF-CC44-C2E5B9F14620}"/>
                </a:ext>
              </a:extLst>
            </p:cNvPr>
            <p:cNvSpPr/>
            <p:nvPr/>
          </p:nvSpPr>
          <p:spPr>
            <a:xfrm>
              <a:off x="4994478" y="3057749"/>
              <a:ext cx="358096" cy="358096"/>
            </a:xfrm>
            <a:custGeom>
              <a:avLst/>
              <a:gdLst>
                <a:gd name="connsiteX0" fmla="*/ 28 w 358096"/>
                <a:gd name="connsiteY0" fmla="*/ 58 h 358096"/>
                <a:gd name="connsiteX1" fmla="*/ 358125 w 358096"/>
                <a:gd name="connsiteY1" fmla="*/ 58 h 358096"/>
                <a:gd name="connsiteX2" fmla="*/ 358125 w 358096"/>
                <a:gd name="connsiteY2" fmla="*/ 358155 h 358096"/>
                <a:gd name="connsiteX3" fmla="*/ 28 w 358096"/>
                <a:gd name="connsiteY3" fmla="*/ 358155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28" y="58"/>
                  </a:moveTo>
                  <a:lnTo>
                    <a:pt x="358125" y="58"/>
                  </a:lnTo>
                  <a:lnTo>
                    <a:pt x="358125" y="358155"/>
                  </a:lnTo>
                  <a:lnTo>
                    <a:pt x="28" y="358155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A916E049-F9D6-0B23-F63A-85F3F86C7639}"/>
                </a:ext>
              </a:extLst>
            </p:cNvPr>
            <p:cNvSpPr/>
            <p:nvPr/>
          </p:nvSpPr>
          <p:spPr>
            <a:xfrm>
              <a:off x="6844646" y="3057749"/>
              <a:ext cx="358096" cy="358096"/>
            </a:xfrm>
            <a:custGeom>
              <a:avLst/>
              <a:gdLst>
                <a:gd name="connsiteX0" fmla="*/ 146 w 358096"/>
                <a:gd name="connsiteY0" fmla="*/ 58 h 358096"/>
                <a:gd name="connsiteX1" fmla="*/ 358243 w 358096"/>
                <a:gd name="connsiteY1" fmla="*/ 58 h 358096"/>
                <a:gd name="connsiteX2" fmla="*/ 358243 w 358096"/>
                <a:gd name="connsiteY2" fmla="*/ 358155 h 358096"/>
                <a:gd name="connsiteX3" fmla="*/ 146 w 358096"/>
                <a:gd name="connsiteY3" fmla="*/ 358155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46" y="58"/>
                  </a:moveTo>
                  <a:lnTo>
                    <a:pt x="358243" y="58"/>
                  </a:lnTo>
                  <a:lnTo>
                    <a:pt x="358243" y="358155"/>
                  </a:lnTo>
                  <a:lnTo>
                    <a:pt x="146" y="358155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631D266-CCE3-BCF7-BC18-E2A0279582B8}"/>
                </a:ext>
              </a:extLst>
            </p:cNvPr>
            <p:cNvSpPr/>
            <p:nvPr/>
          </p:nvSpPr>
          <p:spPr>
            <a:xfrm>
              <a:off x="4994478" y="3520291"/>
              <a:ext cx="358096" cy="358096"/>
            </a:xfrm>
            <a:custGeom>
              <a:avLst/>
              <a:gdLst>
                <a:gd name="connsiteX0" fmla="*/ 28 w 358096"/>
                <a:gd name="connsiteY0" fmla="*/ 87 h 358096"/>
                <a:gd name="connsiteX1" fmla="*/ 358125 w 358096"/>
                <a:gd name="connsiteY1" fmla="*/ 87 h 358096"/>
                <a:gd name="connsiteX2" fmla="*/ 358125 w 358096"/>
                <a:gd name="connsiteY2" fmla="*/ 358184 h 358096"/>
                <a:gd name="connsiteX3" fmla="*/ 28 w 358096"/>
                <a:gd name="connsiteY3" fmla="*/ 358184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28" y="87"/>
                  </a:moveTo>
                  <a:lnTo>
                    <a:pt x="358125" y="87"/>
                  </a:lnTo>
                  <a:lnTo>
                    <a:pt x="358125" y="358184"/>
                  </a:lnTo>
                  <a:lnTo>
                    <a:pt x="28" y="358184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7EC33834-9FF1-38C5-B843-985C5DD72D54}"/>
                </a:ext>
              </a:extLst>
            </p:cNvPr>
            <p:cNvSpPr/>
            <p:nvPr/>
          </p:nvSpPr>
          <p:spPr>
            <a:xfrm>
              <a:off x="6844646" y="3520291"/>
              <a:ext cx="358096" cy="358096"/>
            </a:xfrm>
            <a:custGeom>
              <a:avLst/>
              <a:gdLst>
                <a:gd name="connsiteX0" fmla="*/ 146 w 358096"/>
                <a:gd name="connsiteY0" fmla="*/ 87 h 358096"/>
                <a:gd name="connsiteX1" fmla="*/ 358243 w 358096"/>
                <a:gd name="connsiteY1" fmla="*/ 87 h 358096"/>
                <a:gd name="connsiteX2" fmla="*/ 358243 w 358096"/>
                <a:gd name="connsiteY2" fmla="*/ 358184 h 358096"/>
                <a:gd name="connsiteX3" fmla="*/ 146 w 358096"/>
                <a:gd name="connsiteY3" fmla="*/ 358184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46" y="87"/>
                  </a:moveTo>
                  <a:lnTo>
                    <a:pt x="358243" y="87"/>
                  </a:lnTo>
                  <a:lnTo>
                    <a:pt x="358243" y="358184"/>
                  </a:lnTo>
                  <a:lnTo>
                    <a:pt x="146" y="358184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A832AC36-D303-D607-3A79-BDF7805BEACA}"/>
                </a:ext>
              </a:extLst>
            </p:cNvPr>
            <p:cNvSpPr/>
            <p:nvPr/>
          </p:nvSpPr>
          <p:spPr>
            <a:xfrm>
              <a:off x="5457020" y="3982833"/>
              <a:ext cx="358096" cy="358096"/>
            </a:xfrm>
            <a:custGeom>
              <a:avLst/>
              <a:gdLst>
                <a:gd name="connsiteX0" fmla="*/ 58 w 358096"/>
                <a:gd name="connsiteY0" fmla="*/ 117 h 358096"/>
                <a:gd name="connsiteX1" fmla="*/ 358155 w 358096"/>
                <a:gd name="connsiteY1" fmla="*/ 117 h 358096"/>
                <a:gd name="connsiteX2" fmla="*/ 358155 w 358096"/>
                <a:gd name="connsiteY2" fmla="*/ 358214 h 358096"/>
                <a:gd name="connsiteX3" fmla="*/ 58 w 358096"/>
                <a:gd name="connsiteY3" fmla="*/ 358214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58" y="117"/>
                  </a:moveTo>
                  <a:lnTo>
                    <a:pt x="358155" y="117"/>
                  </a:lnTo>
                  <a:lnTo>
                    <a:pt x="358155" y="358214"/>
                  </a:lnTo>
                  <a:lnTo>
                    <a:pt x="58" y="358214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5ED0D609-8EC7-1417-9670-760E5D516974}"/>
                </a:ext>
              </a:extLst>
            </p:cNvPr>
            <p:cNvSpPr/>
            <p:nvPr/>
          </p:nvSpPr>
          <p:spPr>
            <a:xfrm>
              <a:off x="5919562" y="3982833"/>
              <a:ext cx="358096" cy="358096"/>
            </a:xfrm>
            <a:custGeom>
              <a:avLst/>
              <a:gdLst>
                <a:gd name="connsiteX0" fmla="*/ 87 w 358096"/>
                <a:gd name="connsiteY0" fmla="*/ 117 h 358096"/>
                <a:gd name="connsiteX1" fmla="*/ 358184 w 358096"/>
                <a:gd name="connsiteY1" fmla="*/ 117 h 358096"/>
                <a:gd name="connsiteX2" fmla="*/ 358184 w 358096"/>
                <a:gd name="connsiteY2" fmla="*/ 358214 h 358096"/>
                <a:gd name="connsiteX3" fmla="*/ 87 w 358096"/>
                <a:gd name="connsiteY3" fmla="*/ 358214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87" y="117"/>
                  </a:moveTo>
                  <a:lnTo>
                    <a:pt x="358184" y="117"/>
                  </a:lnTo>
                  <a:lnTo>
                    <a:pt x="358184" y="358214"/>
                  </a:lnTo>
                  <a:lnTo>
                    <a:pt x="87" y="358214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C5BEEEA-DCBA-B25A-AA89-DDCF05A2FF1C}"/>
                </a:ext>
              </a:extLst>
            </p:cNvPr>
            <p:cNvSpPr/>
            <p:nvPr/>
          </p:nvSpPr>
          <p:spPr>
            <a:xfrm>
              <a:off x="6382104" y="3982833"/>
              <a:ext cx="358096" cy="358096"/>
            </a:xfrm>
            <a:custGeom>
              <a:avLst/>
              <a:gdLst>
                <a:gd name="connsiteX0" fmla="*/ 117 w 358096"/>
                <a:gd name="connsiteY0" fmla="*/ 117 h 358096"/>
                <a:gd name="connsiteX1" fmla="*/ 358214 w 358096"/>
                <a:gd name="connsiteY1" fmla="*/ 117 h 358096"/>
                <a:gd name="connsiteX2" fmla="*/ 358214 w 358096"/>
                <a:gd name="connsiteY2" fmla="*/ 358214 h 358096"/>
                <a:gd name="connsiteX3" fmla="*/ 117 w 358096"/>
                <a:gd name="connsiteY3" fmla="*/ 358214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17" y="117"/>
                  </a:moveTo>
                  <a:lnTo>
                    <a:pt x="358214" y="117"/>
                  </a:lnTo>
                  <a:lnTo>
                    <a:pt x="358214" y="358214"/>
                  </a:lnTo>
                  <a:lnTo>
                    <a:pt x="117" y="358214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DD2DF450-ABBD-890B-51D2-AE049830BE51}"/>
                </a:ext>
              </a:extLst>
            </p:cNvPr>
            <p:cNvSpPr/>
            <p:nvPr/>
          </p:nvSpPr>
          <p:spPr>
            <a:xfrm>
              <a:off x="4994478" y="4445375"/>
              <a:ext cx="358096" cy="358096"/>
            </a:xfrm>
            <a:custGeom>
              <a:avLst/>
              <a:gdLst>
                <a:gd name="connsiteX0" fmla="*/ 28 w 358096"/>
                <a:gd name="connsiteY0" fmla="*/ 146 h 358096"/>
                <a:gd name="connsiteX1" fmla="*/ 358125 w 358096"/>
                <a:gd name="connsiteY1" fmla="*/ 146 h 358096"/>
                <a:gd name="connsiteX2" fmla="*/ 358125 w 358096"/>
                <a:gd name="connsiteY2" fmla="*/ 358243 h 358096"/>
                <a:gd name="connsiteX3" fmla="*/ 28 w 358096"/>
                <a:gd name="connsiteY3" fmla="*/ 358243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28" y="146"/>
                  </a:moveTo>
                  <a:lnTo>
                    <a:pt x="358125" y="146"/>
                  </a:lnTo>
                  <a:lnTo>
                    <a:pt x="358125" y="358243"/>
                  </a:lnTo>
                  <a:lnTo>
                    <a:pt x="28" y="358243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3BFC3C83-127B-9068-6FE2-72A37F08B9DF}"/>
                </a:ext>
              </a:extLst>
            </p:cNvPr>
            <p:cNvSpPr/>
            <p:nvPr/>
          </p:nvSpPr>
          <p:spPr>
            <a:xfrm>
              <a:off x="6844646" y="4445375"/>
              <a:ext cx="358096" cy="358096"/>
            </a:xfrm>
            <a:custGeom>
              <a:avLst/>
              <a:gdLst>
                <a:gd name="connsiteX0" fmla="*/ 146 w 358096"/>
                <a:gd name="connsiteY0" fmla="*/ 146 h 358096"/>
                <a:gd name="connsiteX1" fmla="*/ 358243 w 358096"/>
                <a:gd name="connsiteY1" fmla="*/ 146 h 358096"/>
                <a:gd name="connsiteX2" fmla="*/ 358243 w 358096"/>
                <a:gd name="connsiteY2" fmla="*/ 358243 h 358096"/>
                <a:gd name="connsiteX3" fmla="*/ 146 w 358096"/>
                <a:gd name="connsiteY3" fmla="*/ 358243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46" y="146"/>
                  </a:moveTo>
                  <a:lnTo>
                    <a:pt x="358243" y="146"/>
                  </a:lnTo>
                  <a:lnTo>
                    <a:pt x="358243" y="358243"/>
                  </a:lnTo>
                  <a:lnTo>
                    <a:pt x="146" y="358243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964BD92-FA4E-A64C-316A-91F4F763CCE3}"/>
                </a:ext>
              </a:extLst>
            </p:cNvPr>
            <p:cNvSpPr/>
            <p:nvPr/>
          </p:nvSpPr>
          <p:spPr>
            <a:xfrm>
              <a:off x="4994478" y="4907916"/>
              <a:ext cx="358096" cy="358096"/>
            </a:xfrm>
            <a:custGeom>
              <a:avLst/>
              <a:gdLst>
                <a:gd name="connsiteX0" fmla="*/ 28 w 358096"/>
                <a:gd name="connsiteY0" fmla="*/ 176 h 358096"/>
                <a:gd name="connsiteX1" fmla="*/ 358125 w 358096"/>
                <a:gd name="connsiteY1" fmla="*/ 176 h 358096"/>
                <a:gd name="connsiteX2" fmla="*/ 358125 w 358096"/>
                <a:gd name="connsiteY2" fmla="*/ 358273 h 358096"/>
                <a:gd name="connsiteX3" fmla="*/ 28 w 358096"/>
                <a:gd name="connsiteY3" fmla="*/ 358273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28" y="176"/>
                  </a:moveTo>
                  <a:lnTo>
                    <a:pt x="358125" y="176"/>
                  </a:lnTo>
                  <a:lnTo>
                    <a:pt x="358125" y="358273"/>
                  </a:lnTo>
                  <a:lnTo>
                    <a:pt x="28" y="358273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6F703689-905E-34A6-D527-5769682036B2}"/>
                </a:ext>
              </a:extLst>
            </p:cNvPr>
            <p:cNvSpPr/>
            <p:nvPr/>
          </p:nvSpPr>
          <p:spPr>
            <a:xfrm>
              <a:off x="6844646" y="4907916"/>
              <a:ext cx="358096" cy="358096"/>
            </a:xfrm>
            <a:custGeom>
              <a:avLst/>
              <a:gdLst>
                <a:gd name="connsiteX0" fmla="*/ 146 w 358096"/>
                <a:gd name="connsiteY0" fmla="*/ 176 h 358096"/>
                <a:gd name="connsiteX1" fmla="*/ 358243 w 358096"/>
                <a:gd name="connsiteY1" fmla="*/ 176 h 358096"/>
                <a:gd name="connsiteX2" fmla="*/ 358243 w 358096"/>
                <a:gd name="connsiteY2" fmla="*/ 358273 h 358096"/>
                <a:gd name="connsiteX3" fmla="*/ 146 w 358096"/>
                <a:gd name="connsiteY3" fmla="*/ 358273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46" y="176"/>
                  </a:moveTo>
                  <a:lnTo>
                    <a:pt x="358243" y="176"/>
                  </a:lnTo>
                  <a:lnTo>
                    <a:pt x="358243" y="358273"/>
                  </a:lnTo>
                  <a:lnTo>
                    <a:pt x="146" y="358273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5301D0D8-366E-0339-8563-B1D7EF7B86F4}"/>
                </a:ext>
              </a:extLst>
            </p:cNvPr>
            <p:cNvSpPr/>
            <p:nvPr/>
          </p:nvSpPr>
          <p:spPr>
            <a:xfrm>
              <a:off x="5457020" y="5370458"/>
              <a:ext cx="358096" cy="358096"/>
            </a:xfrm>
            <a:custGeom>
              <a:avLst/>
              <a:gdLst>
                <a:gd name="connsiteX0" fmla="*/ 58 w 358096"/>
                <a:gd name="connsiteY0" fmla="*/ 205 h 358096"/>
                <a:gd name="connsiteX1" fmla="*/ 358155 w 358096"/>
                <a:gd name="connsiteY1" fmla="*/ 205 h 358096"/>
                <a:gd name="connsiteX2" fmla="*/ 358155 w 358096"/>
                <a:gd name="connsiteY2" fmla="*/ 358302 h 358096"/>
                <a:gd name="connsiteX3" fmla="*/ 58 w 358096"/>
                <a:gd name="connsiteY3" fmla="*/ 358302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58" y="205"/>
                  </a:moveTo>
                  <a:lnTo>
                    <a:pt x="358155" y="205"/>
                  </a:lnTo>
                  <a:lnTo>
                    <a:pt x="358155" y="358302"/>
                  </a:lnTo>
                  <a:lnTo>
                    <a:pt x="58" y="358302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76F0F66B-3E1F-680D-09FD-65E3FEFA57B6}"/>
                </a:ext>
              </a:extLst>
            </p:cNvPr>
            <p:cNvSpPr/>
            <p:nvPr/>
          </p:nvSpPr>
          <p:spPr>
            <a:xfrm>
              <a:off x="5919562" y="5370458"/>
              <a:ext cx="358096" cy="358096"/>
            </a:xfrm>
            <a:custGeom>
              <a:avLst/>
              <a:gdLst>
                <a:gd name="connsiteX0" fmla="*/ 87 w 358096"/>
                <a:gd name="connsiteY0" fmla="*/ 205 h 358096"/>
                <a:gd name="connsiteX1" fmla="*/ 358184 w 358096"/>
                <a:gd name="connsiteY1" fmla="*/ 205 h 358096"/>
                <a:gd name="connsiteX2" fmla="*/ 358184 w 358096"/>
                <a:gd name="connsiteY2" fmla="*/ 358302 h 358096"/>
                <a:gd name="connsiteX3" fmla="*/ 87 w 358096"/>
                <a:gd name="connsiteY3" fmla="*/ 358302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87" y="205"/>
                  </a:moveTo>
                  <a:lnTo>
                    <a:pt x="358184" y="205"/>
                  </a:lnTo>
                  <a:lnTo>
                    <a:pt x="358184" y="358302"/>
                  </a:lnTo>
                  <a:lnTo>
                    <a:pt x="87" y="358302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E5E0B656-6E7E-F913-F813-EBE7E7E841F1}"/>
                </a:ext>
              </a:extLst>
            </p:cNvPr>
            <p:cNvSpPr/>
            <p:nvPr/>
          </p:nvSpPr>
          <p:spPr>
            <a:xfrm>
              <a:off x="6382104" y="5370458"/>
              <a:ext cx="358096" cy="358096"/>
            </a:xfrm>
            <a:custGeom>
              <a:avLst/>
              <a:gdLst>
                <a:gd name="connsiteX0" fmla="*/ 117 w 358096"/>
                <a:gd name="connsiteY0" fmla="*/ 205 h 358096"/>
                <a:gd name="connsiteX1" fmla="*/ 358214 w 358096"/>
                <a:gd name="connsiteY1" fmla="*/ 205 h 358096"/>
                <a:gd name="connsiteX2" fmla="*/ 358214 w 358096"/>
                <a:gd name="connsiteY2" fmla="*/ 358302 h 358096"/>
                <a:gd name="connsiteX3" fmla="*/ 117 w 358096"/>
                <a:gd name="connsiteY3" fmla="*/ 358302 h 35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096" h="358096">
                  <a:moveTo>
                    <a:pt x="117" y="205"/>
                  </a:moveTo>
                  <a:lnTo>
                    <a:pt x="358214" y="205"/>
                  </a:lnTo>
                  <a:lnTo>
                    <a:pt x="358214" y="358302"/>
                  </a:lnTo>
                  <a:lnTo>
                    <a:pt x="117" y="358302"/>
                  </a:lnTo>
                  <a:close/>
                </a:path>
              </a:pathLst>
            </a:custGeom>
            <a:grpFill/>
            <a:ln w="15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76" name="그래픽 26">
            <a:extLst>
              <a:ext uri="{FF2B5EF4-FFF2-40B4-BE49-F238E27FC236}">
                <a16:creationId xmlns:a16="http://schemas.microsoft.com/office/drawing/2014/main" id="{A8F7B2B0-433B-6D9A-AA17-3AC4425A272C}"/>
              </a:ext>
            </a:extLst>
          </p:cNvPr>
          <p:cNvGrpSpPr/>
          <p:nvPr/>
        </p:nvGrpSpPr>
        <p:grpSpPr>
          <a:xfrm>
            <a:off x="8229363" y="2592343"/>
            <a:ext cx="2163503" cy="3133349"/>
            <a:chOff x="8150125" y="2601888"/>
            <a:chExt cx="2163503" cy="3133349"/>
          </a:xfrm>
          <a:solidFill>
            <a:srgbClr val="808080">
              <a:alpha val="25000"/>
            </a:srgbClr>
          </a:solidFill>
        </p:grpSpPr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9B2C3B39-D221-6636-3C2C-DE2C520B1319}"/>
                </a:ext>
              </a:extLst>
            </p:cNvPr>
            <p:cNvSpPr/>
            <p:nvPr/>
          </p:nvSpPr>
          <p:spPr>
            <a:xfrm>
              <a:off x="8150125" y="2601888"/>
              <a:ext cx="223810" cy="223810"/>
            </a:xfrm>
            <a:custGeom>
              <a:avLst/>
              <a:gdLst>
                <a:gd name="connsiteX0" fmla="*/ 28 w 223810"/>
                <a:gd name="connsiteY0" fmla="*/ 28 h 223810"/>
                <a:gd name="connsiteX1" fmla="*/ 223838 w 223810"/>
                <a:gd name="connsiteY1" fmla="*/ 28 h 223810"/>
                <a:gd name="connsiteX2" fmla="*/ 223838 w 223810"/>
                <a:gd name="connsiteY2" fmla="*/ 223838 h 223810"/>
                <a:gd name="connsiteX3" fmla="*/ 28 w 223810"/>
                <a:gd name="connsiteY3" fmla="*/ 223838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28" y="28"/>
                  </a:moveTo>
                  <a:lnTo>
                    <a:pt x="223838" y="28"/>
                  </a:lnTo>
                  <a:lnTo>
                    <a:pt x="223838" y="223838"/>
                  </a:lnTo>
                  <a:lnTo>
                    <a:pt x="28" y="22383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D66A7D1A-1908-AA13-DE56-3894FF1A5A83}"/>
                </a:ext>
              </a:extLst>
            </p:cNvPr>
            <p:cNvSpPr/>
            <p:nvPr/>
          </p:nvSpPr>
          <p:spPr>
            <a:xfrm>
              <a:off x="10089817" y="2601888"/>
              <a:ext cx="223810" cy="223810"/>
            </a:xfrm>
            <a:custGeom>
              <a:avLst/>
              <a:gdLst>
                <a:gd name="connsiteX0" fmla="*/ 151 w 223810"/>
                <a:gd name="connsiteY0" fmla="*/ 28 h 223810"/>
                <a:gd name="connsiteX1" fmla="*/ 223962 w 223810"/>
                <a:gd name="connsiteY1" fmla="*/ 28 h 223810"/>
                <a:gd name="connsiteX2" fmla="*/ 223962 w 223810"/>
                <a:gd name="connsiteY2" fmla="*/ 223838 h 223810"/>
                <a:gd name="connsiteX3" fmla="*/ 151 w 223810"/>
                <a:gd name="connsiteY3" fmla="*/ 223838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51" y="28"/>
                  </a:moveTo>
                  <a:lnTo>
                    <a:pt x="223962" y="28"/>
                  </a:lnTo>
                  <a:lnTo>
                    <a:pt x="223962" y="223838"/>
                  </a:lnTo>
                  <a:lnTo>
                    <a:pt x="151" y="22383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1D680427-2FA4-919B-EF23-B7D673655646}"/>
                </a:ext>
              </a:extLst>
            </p:cNvPr>
            <p:cNvSpPr/>
            <p:nvPr/>
          </p:nvSpPr>
          <p:spPr>
            <a:xfrm>
              <a:off x="8635048" y="3086811"/>
              <a:ext cx="223810" cy="223810"/>
            </a:xfrm>
            <a:custGeom>
              <a:avLst/>
              <a:gdLst>
                <a:gd name="connsiteX0" fmla="*/ 59 w 223810"/>
                <a:gd name="connsiteY0" fmla="*/ 59 h 223810"/>
                <a:gd name="connsiteX1" fmla="*/ 223869 w 223810"/>
                <a:gd name="connsiteY1" fmla="*/ 59 h 223810"/>
                <a:gd name="connsiteX2" fmla="*/ 223869 w 223810"/>
                <a:gd name="connsiteY2" fmla="*/ 223869 h 223810"/>
                <a:gd name="connsiteX3" fmla="*/ 59 w 223810"/>
                <a:gd name="connsiteY3" fmla="*/ 223869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59" y="59"/>
                  </a:moveTo>
                  <a:lnTo>
                    <a:pt x="223869" y="59"/>
                  </a:lnTo>
                  <a:lnTo>
                    <a:pt x="223869" y="223869"/>
                  </a:lnTo>
                  <a:lnTo>
                    <a:pt x="59" y="22386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F7E9B47C-D326-38AB-CD6B-C6FA08775DD3}"/>
                </a:ext>
              </a:extLst>
            </p:cNvPr>
            <p:cNvSpPr/>
            <p:nvPr/>
          </p:nvSpPr>
          <p:spPr>
            <a:xfrm>
              <a:off x="9119971" y="3086811"/>
              <a:ext cx="223810" cy="223810"/>
            </a:xfrm>
            <a:custGeom>
              <a:avLst/>
              <a:gdLst>
                <a:gd name="connsiteX0" fmla="*/ 90 w 223810"/>
                <a:gd name="connsiteY0" fmla="*/ 59 h 223810"/>
                <a:gd name="connsiteX1" fmla="*/ 223900 w 223810"/>
                <a:gd name="connsiteY1" fmla="*/ 59 h 223810"/>
                <a:gd name="connsiteX2" fmla="*/ 223900 w 223810"/>
                <a:gd name="connsiteY2" fmla="*/ 223869 h 223810"/>
                <a:gd name="connsiteX3" fmla="*/ 90 w 223810"/>
                <a:gd name="connsiteY3" fmla="*/ 223869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90" y="59"/>
                  </a:moveTo>
                  <a:lnTo>
                    <a:pt x="223900" y="59"/>
                  </a:lnTo>
                  <a:lnTo>
                    <a:pt x="223900" y="223869"/>
                  </a:lnTo>
                  <a:lnTo>
                    <a:pt x="90" y="22386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07525692-1C9A-BFCD-31B3-EDD3AE0CFF39}"/>
                </a:ext>
              </a:extLst>
            </p:cNvPr>
            <p:cNvSpPr/>
            <p:nvPr/>
          </p:nvSpPr>
          <p:spPr>
            <a:xfrm>
              <a:off x="9604894" y="3086811"/>
              <a:ext cx="223810" cy="223810"/>
            </a:xfrm>
            <a:custGeom>
              <a:avLst/>
              <a:gdLst>
                <a:gd name="connsiteX0" fmla="*/ 120 w 223810"/>
                <a:gd name="connsiteY0" fmla="*/ 59 h 223810"/>
                <a:gd name="connsiteX1" fmla="*/ 223931 w 223810"/>
                <a:gd name="connsiteY1" fmla="*/ 59 h 223810"/>
                <a:gd name="connsiteX2" fmla="*/ 223931 w 223810"/>
                <a:gd name="connsiteY2" fmla="*/ 223869 h 223810"/>
                <a:gd name="connsiteX3" fmla="*/ 120 w 223810"/>
                <a:gd name="connsiteY3" fmla="*/ 223869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20" y="59"/>
                  </a:moveTo>
                  <a:lnTo>
                    <a:pt x="223931" y="59"/>
                  </a:lnTo>
                  <a:lnTo>
                    <a:pt x="223931" y="223869"/>
                  </a:lnTo>
                  <a:lnTo>
                    <a:pt x="120" y="22386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FFB3E08-6965-5A77-BA56-88232E90790B}"/>
                </a:ext>
              </a:extLst>
            </p:cNvPr>
            <p:cNvSpPr/>
            <p:nvPr/>
          </p:nvSpPr>
          <p:spPr>
            <a:xfrm>
              <a:off x="8635048" y="3571734"/>
              <a:ext cx="223810" cy="223810"/>
            </a:xfrm>
            <a:custGeom>
              <a:avLst/>
              <a:gdLst>
                <a:gd name="connsiteX0" fmla="*/ 59 w 223810"/>
                <a:gd name="connsiteY0" fmla="*/ 90 h 223810"/>
                <a:gd name="connsiteX1" fmla="*/ 223869 w 223810"/>
                <a:gd name="connsiteY1" fmla="*/ 90 h 223810"/>
                <a:gd name="connsiteX2" fmla="*/ 223869 w 223810"/>
                <a:gd name="connsiteY2" fmla="*/ 223900 h 223810"/>
                <a:gd name="connsiteX3" fmla="*/ 59 w 223810"/>
                <a:gd name="connsiteY3" fmla="*/ 223900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59" y="90"/>
                  </a:moveTo>
                  <a:lnTo>
                    <a:pt x="223869" y="90"/>
                  </a:lnTo>
                  <a:lnTo>
                    <a:pt x="223869" y="223900"/>
                  </a:lnTo>
                  <a:lnTo>
                    <a:pt x="59" y="22390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FB5AE6B2-C46C-F013-31A8-FC9FA00BF359}"/>
                </a:ext>
              </a:extLst>
            </p:cNvPr>
            <p:cNvSpPr/>
            <p:nvPr/>
          </p:nvSpPr>
          <p:spPr>
            <a:xfrm>
              <a:off x="9119971" y="3571734"/>
              <a:ext cx="223810" cy="223810"/>
            </a:xfrm>
            <a:custGeom>
              <a:avLst/>
              <a:gdLst>
                <a:gd name="connsiteX0" fmla="*/ 90 w 223810"/>
                <a:gd name="connsiteY0" fmla="*/ 90 h 223810"/>
                <a:gd name="connsiteX1" fmla="*/ 223900 w 223810"/>
                <a:gd name="connsiteY1" fmla="*/ 90 h 223810"/>
                <a:gd name="connsiteX2" fmla="*/ 223900 w 223810"/>
                <a:gd name="connsiteY2" fmla="*/ 223900 h 223810"/>
                <a:gd name="connsiteX3" fmla="*/ 90 w 223810"/>
                <a:gd name="connsiteY3" fmla="*/ 223900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90" y="90"/>
                  </a:moveTo>
                  <a:lnTo>
                    <a:pt x="223900" y="90"/>
                  </a:lnTo>
                  <a:lnTo>
                    <a:pt x="223900" y="223900"/>
                  </a:lnTo>
                  <a:lnTo>
                    <a:pt x="90" y="22390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F17AE6DA-D50A-E912-6AA7-D55185018055}"/>
                </a:ext>
              </a:extLst>
            </p:cNvPr>
            <p:cNvSpPr/>
            <p:nvPr/>
          </p:nvSpPr>
          <p:spPr>
            <a:xfrm>
              <a:off x="9604894" y="3571734"/>
              <a:ext cx="223810" cy="223810"/>
            </a:xfrm>
            <a:custGeom>
              <a:avLst/>
              <a:gdLst>
                <a:gd name="connsiteX0" fmla="*/ 120 w 223810"/>
                <a:gd name="connsiteY0" fmla="*/ 90 h 223810"/>
                <a:gd name="connsiteX1" fmla="*/ 223931 w 223810"/>
                <a:gd name="connsiteY1" fmla="*/ 90 h 223810"/>
                <a:gd name="connsiteX2" fmla="*/ 223931 w 223810"/>
                <a:gd name="connsiteY2" fmla="*/ 223900 h 223810"/>
                <a:gd name="connsiteX3" fmla="*/ 120 w 223810"/>
                <a:gd name="connsiteY3" fmla="*/ 223900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20" y="90"/>
                  </a:moveTo>
                  <a:lnTo>
                    <a:pt x="223931" y="90"/>
                  </a:lnTo>
                  <a:lnTo>
                    <a:pt x="223931" y="223900"/>
                  </a:lnTo>
                  <a:lnTo>
                    <a:pt x="120" y="22390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AF22CFA8-F649-E0EA-8BA4-8839BFD4CA05}"/>
                </a:ext>
              </a:extLst>
            </p:cNvPr>
            <p:cNvSpPr/>
            <p:nvPr/>
          </p:nvSpPr>
          <p:spPr>
            <a:xfrm>
              <a:off x="8150125" y="4056657"/>
              <a:ext cx="223810" cy="223810"/>
            </a:xfrm>
            <a:custGeom>
              <a:avLst/>
              <a:gdLst>
                <a:gd name="connsiteX0" fmla="*/ 28 w 223810"/>
                <a:gd name="connsiteY0" fmla="*/ 120 h 223810"/>
                <a:gd name="connsiteX1" fmla="*/ 223838 w 223810"/>
                <a:gd name="connsiteY1" fmla="*/ 120 h 223810"/>
                <a:gd name="connsiteX2" fmla="*/ 223838 w 223810"/>
                <a:gd name="connsiteY2" fmla="*/ 223931 h 223810"/>
                <a:gd name="connsiteX3" fmla="*/ 28 w 223810"/>
                <a:gd name="connsiteY3" fmla="*/ 223931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28" y="120"/>
                  </a:moveTo>
                  <a:lnTo>
                    <a:pt x="223838" y="120"/>
                  </a:lnTo>
                  <a:lnTo>
                    <a:pt x="223838" y="223931"/>
                  </a:lnTo>
                  <a:lnTo>
                    <a:pt x="28" y="22393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8486B656-788F-7141-5D44-4F20DC808C26}"/>
                </a:ext>
              </a:extLst>
            </p:cNvPr>
            <p:cNvSpPr/>
            <p:nvPr/>
          </p:nvSpPr>
          <p:spPr>
            <a:xfrm>
              <a:off x="10089817" y="4056657"/>
              <a:ext cx="223810" cy="223810"/>
            </a:xfrm>
            <a:custGeom>
              <a:avLst/>
              <a:gdLst>
                <a:gd name="connsiteX0" fmla="*/ 151 w 223810"/>
                <a:gd name="connsiteY0" fmla="*/ 120 h 223810"/>
                <a:gd name="connsiteX1" fmla="*/ 223962 w 223810"/>
                <a:gd name="connsiteY1" fmla="*/ 120 h 223810"/>
                <a:gd name="connsiteX2" fmla="*/ 223962 w 223810"/>
                <a:gd name="connsiteY2" fmla="*/ 223931 h 223810"/>
                <a:gd name="connsiteX3" fmla="*/ 151 w 223810"/>
                <a:gd name="connsiteY3" fmla="*/ 223931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51" y="120"/>
                  </a:moveTo>
                  <a:lnTo>
                    <a:pt x="223962" y="120"/>
                  </a:lnTo>
                  <a:lnTo>
                    <a:pt x="223962" y="223931"/>
                  </a:lnTo>
                  <a:lnTo>
                    <a:pt x="151" y="22393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DC9F4B3-BADE-8160-5CD0-60D148B84D8D}"/>
                </a:ext>
              </a:extLst>
            </p:cNvPr>
            <p:cNvSpPr/>
            <p:nvPr/>
          </p:nvSpPr>
          <p:spPr>
            <a:xfrm>
              <a:off x="8635048" y="4541580"/>
              <a:ext cx="223810" cy="223810"/>
            </a:xfrm>
            <a:custGeom>
              <a:avLst/>
              <a:gdLst>
                <a:gd name="connsiteX0" fmla="*/ 59 w 223810"/>
                <a:gd name="connsiteY0" fmla="*/ 151 h 223810"/>
                <a:gd name="connsiteX1" fmla="*/ 223869 w 223810"/>
                <a:gd name="connsiteY1" fmla="*/ 151 h 223810"/>
                <a:gd name="connsiteX2" fmla="*/ 223869 w 223810"/>
                <a:gd name="connsiteY2" fmla="*/ 223962 h 223810"/>
                <a:gd name="connsiteX3" fmla="*/ 59 w 223810"/>
                <a:gd name="connsiteY3" fmla="*/ 223962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59" y="151"/>
                  </a:moveTo>
                  <a:lnTo>
                    <a:pt x="223869" y="151"/>
                  </a:lnTo>
                  <a:lnTo>
                    <a:pt x="223869" y="223962"/>
                  </a:lnTo>
                  <a:lnTo>
                    <a:pt x="59" y="223962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CA38873-81F2-E0BF-78EC-7D327487E20B}"/>
                </a:ext>
              </a:extLst>
            </p:cNvPr>
            <p:cNvSpPr/>
            <p:nvPr/>
          </p:nvSpPr>
          <p:spPr>
            <a:xfrm>
              <a:off x="9119971" y="4541580"/>
              <a:ext cx="223810" cy="223810"/>
            </a:xfrm>
            <a:custGeom>
              <a:avLst/>
              <a:gdLst>
                <a:gd name="connsiteX0" fmla="*/ 90 w 223810"/>
                <a:gd name="connsiteY0" fmla="*/ 151 h 223810"/>
                <a:gd name="connsiteX1" fmla="*/ 223900 w 223810"/>
                <a:gd name="connsiteY1" fmla="*/ 151 h 223810"/>
                <a:gd name="connsiteX2" fmla="*/ 223900 w 223810"/>
                <a:gd name="connsiteY2" fmla="*/ 223962 h 223810"/>
                <a:gd name="connsiteX3" fmla="*/ 90 w 223810"/>
                <a:gd name="connsiteY3" fmla="*/ 223962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90" y="151"/>
                  </a:moveTo>
                  <a:lnTo>
                    <a:pt x="223900" y="151"/>
                  </a:lnTo>
                  <a:lnTo>
                    <a:pt x="223900" y="223962"/>
                  </a:lnTo>
                  <a:lnTo>
                    <a:pt x="90" y="223962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2E8F5480-31EF-C2F5-087A-B3F37B9D1516}"/>
                </a:ext>
              </a:extLst>
            </p:cNvPr>
            <p:cNvSpPr/>
            <p:nvPr/>
          </p:nvSpPr>
          <p:spPr>
            <a:xfrm>
              <a:off x="9604894" y="4541580"/>
              <a:ext cx="223810" cy="223810"/>
            </a:xfrm>
            <a:custGeom>
              <a:avLst/>
              <a:gdLst>
                <a:gd name="connsiteX0" fmla="*/ 120 w 223810"/>
                <a:gd name="connsiteY0" fmla="*/ 151 h 223810"/>
                <a:gd name="connsiteX1" fmla="*/ 223931 w 223810"/>
                <a:gd name="connsiteY1" fmla="*/ 151 h 223810"/>
                <a:gd name="connsiteX2" fmla="*/ 223931 w 223810"/>
                <a:gd name="connsiteY2" fmla="*/ 223962 h 223810"/>
                <a:gd name="connsiteX3" fmla="*/ 120 w 223810"/>
                <a:gd name="connsiteY3" fmla="*/ 223962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20" y="151"/>
                  </a:moveTo>
                  <a:lnTo>
                    <a:pt x="223931" y="151"/>
                  </a:lnTo>
                  <a:lnTo>
                    <a:pt x="223931" y="223962"/>
                  </a:lnTo>
                  <a:lnTo>
                    <a:pt x="120" y="223962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370DFBF-8998-2BC9-6F96-7F49F3451B26}"/>
                </a:ext>
              </a:extLst>
            </p:cNvPr>
            <p:cNvSpPr/>
            <p:nvPr/>
          </p:nvSpPr>
          <p:spPr>
            <a:xfrm>
              <a:off x="8635048" y="5026503"/>
              <a:ext cx="223810" cy="223810"/>
            </a:xfrm>
            <a:custGeom>
              <a:avLst/>
              <a:gdLst>
                <a:gd name="connsiteX0" fmla="*/ 59 w 223810"/>
                <a:gd name="connsiteY0" fmla="*/ 182 h 223810"/>
                <a:gd name="connsiteX1" fmla="*/ 223869 w 223810"/>
                <a:gd name="connsiteY1" fmla="*/ 182 h 223810"/>
                <a:gd name="connsiteX2" fmla="*/ 223869 w 223810"/>
                <a:gd name="connsiteY2" fmla="*/ 223993 h 223810"/>
                <a:gd name="connsiteX3" fmla="*/ 59 w 223810"/>
                <a:gd name="connsiteY3" fmla="*/ 223993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59" y="182"/>
                  </a:moveTo>
                  <a:lnTo>
                    <a:pt x="223869" y="182"/>
                  </a:lnTo>
                  <a:lnTo>
                    <a:pt x="223869" y="223993"/>
                  </a:lnTo>
                  <a:lnTo>
                    <a:pt x="59" y="22399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FB3AFEB2-A8FB-ADDD-EE33-48AE57DC26F1}"/>
                </a:ext>
              </a:extLst>
            </p:cNvPr>
            <p:cNvSpPr/>
            <p:nvPr/>
          </p:nvSpPr>
          <p:spPr>
            <a:xfrm>
              <a:off x="9119971" y="5026503"/>
              <a:ext cx="223810" cy="223810"/>
            </a:xfrm>
            <a:custGeom>
              <a:avLst/>
              <a:gdLst>
                <a:gd name="connsiteX0" fmla="*/ 90 w 223810"/>
                <a:gd name="connsiteY0" fmla="*/ 182 h 223810"/>
                <a:gd name="connsiteX1" fmla="*/ 223900 w 223810"/>
                <a:gd name="connsiteY1" fmla="*/ 182 h 223810"/>
                <a:gd name="connsiteX2" fmla="*/ 223900 w 223810"/>
                <a:gd name="connsiteY2" fmla="*/ 223993 h 223810"/>
                <a:gd name="connsiteX3" fmla="*/ 90 w 223810"/>
                <a:gd name="connsiteY3" fmla="*/ 223993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90" y="182"/>
                  </a:moveTo>
                  <a:lnTo>
                    <a:pt x="223900" y="182"/>
                  </a:lnTo>
                  <a:lnTo>
                    <a:pt x="223900" y="223993"/>
                  </a:lnTo>
                  <a:lnTo>
                    <a:pt x="90" y="22399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7CE3DFA7-0083-FC86-C01F-594EFF540A18}"/>
                </a:ext>
              </a:extLst>
            </p:cNvPr>
            <p:cNvSpPr/>
            <p:nvPr/>
          </p:nvSpPr>
          <p:spPr>
            <a:xfrm>
              <a:off x="9604894" y="5026503"/>
              <a:ext cx="223810" cy="223810"/>
            </a:xfrm>
            <a:custGeom>
              <a:avLst/>
              <a:gdLst>
                <a:gd name="connsiteX0" fmla="*/ 120 w 223810"/>
                <a:gd name="connsiteY0" fmla="*/ 182 h 223810"/>
                <a:gd name="connsiteX1" fmla="*/ 223931 w 223810"/>
                <a:gd name="connsiteY1" fmla="*/ 182 h 223810"/>
                <a:gd name="connsiteX2" fmla="*/ 223931 w 223810"/>
                <a:gd name="connsiteY2" fmla="*/ 223993 h 223810"/>
                <a:gd name="connsiteX3" fmla="*/ 120 w 223810"/>
                <a:gd name="connsiteY3" fmla="*/ 223993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20" y="182"/>
                  </a:moveTo>
                  <a:lnTo>
                    <a:pt x="223931" y="182"/>
                  </a:lnTo>
                  <a:lnTo>
                    <a:pt x="223931" y="223993"/>
                  </a:lnTo>
                  <a:lnTo>
                    <a:pt x="120" y="22399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5060DC3-80B8-D595-0199-22BED0DD7BB9}"/>
                </a:ext>
              </a:extLst>
            </p:cNvPr>
            <p:cNvSpPr/>
            <p:nvPr/>
          </p:nvSpPr>
          <p:spPr>
            <a:xfrm>
              <a:off x="8150125" y="5511426"/>
              <a:ext cx="223810" cy="223810"/>
            </a:xfrm>
            <a:custGeom>
              <a:avLst/>
              <a:gdLst>
                <a:gd name="connsiteX0" fmla="*/ 28 w 223810"/>
                <a:gd name="connsiteY0" fmla="*/ 213 h 223810"/>
                <a:gd name="connsiteX1" fmla="*/ 223838 w 223810"/>
                <a:gd name="connsiteY1" fmla="*/ 213 h 223810"/>
                <a:gd name="connsiteX2" fmla="*/ 223838 w 223810"/>
                <a:gd name="connsiteY2" fmla="*/ 224024 h 223810"/>
                <a:gd name="connsiteX3" fmla="*/ 28 w 223810"/>
                <a:gd name="connsiteY3" fmla="*/ 224024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28" y="213"/>
                  </a:moveTo>
                  <a:lnTo>
                    <a:pt x="223838" y="213"/>
                  </a:lnTo>
                  <a:lnTo>
                    <a:pt x="223838" y="224024"/>
                  </a:lnTo>
                  <a:lnTo>
                    <a:pt x="28" y="22402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EAD4C66A-4BA1-DFA7-2182-F694E16D031E}"/>
                </a:ext>
              </a:extLst>
            </p:cNvPr>
            <p:cNvSpPr/>
            <p:nvPr/>
          </p:nvSpPr>
          <p:spPr>
            <a:xfrm>
              <a:off x="10089817" y="5511426"/>
              <a:ext cx="223810" cy="223810"/>
            </a:xfrm>
            <a:custGeom>
              <a:avLst/>
              <a:gdLst>
                <a:gd name="connsiteX0" fmla="*/ 151 w 223810"/>
                <a:gd name="connsiteY0" fmla="*/ 213 h 223810"/>
                <a:gd name="connsiteX1" fmla="*/ 223962 w 223810"/>
                <a:gd name="connsiteY1" fmla="*/ 213 h 223810"/>
                <a:gd name="connsiteX2" fmla="*/ 223962 w 223810"/>
                <a:gd name="connsiteY2" fmla="*/ 224024 h 223810"/>
                <a:gd name="connsiteX3" fmla="*/ 151 w 223810"/>
                <a:gd name="connsiteY3" fmla="*/ 224024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51" y="213"/>
                  </a:moveTo>
                  <a:lnTo>
                    <a:pt x="223962" y="213"/>
                  </a:lnTo>
                  <a:lnTo>
                    <a:pt x="223962" y="224024"/>
                  </a:lnTo>
                  <a:lnTo>
                    <a:pt x="151" y="22402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95" name="그래픽 26">
            <a:extLst>
              <a:ext uri="{FF2B5EF4-FFF2-40B4-BE49-F238E27FC236}">
                <a16:creationId xmlns:a16="http://schemas.microsoft.com/office/drawing/2014/main" id="{32AFB601-75F3-D288-ECBC-2F01756ED74B}"/>
              </a:ext>
            </a:extLst>
          </p:cNvPr>
          <p:cNvGrpSpPr/>
          <p:nvPr/>
        </p:nvGrpSpPr>
        <p:grpSpPr>
          <a:xfrm>
            <a:off x="8229363" y="2592343"/>
            <a:ext cx="2163503" cy="3133349"/>
            <a:chOff x="8150125" y="2601888"/>
            <a:chExt cx="2163503" cy="3133349"/>
          </a:xfrm>
          <a:solidFill>
            <a:schemeClr val="accent2">
              <a:lumMod val="75000"/>
            </a:schemeClr>
          </a:solidFill>
        </p:grpSpPr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2E3514B7-BC1C-CB55-AFE3-7815FFC6EEC7}"/>
                </a:ext>
              </a:extLst>
            </p:cNvPr>
            <p:cNvSpPr/>
            <p:nvPr/>
          </p:nvSpPr>
          <p:spPr>
            <a:xfrm>
              <a:off x="8635048" y="2601888"/>
              <a:ext cx="223810" cy="223810"/>
            </a:xfrm>
            <a:custGeom>
              <a:avLst/>
              <a:gdLst>
                <a:gd name="connsiteX0" fmla="*/ 59 w 223810"/>
                <a:gd name="connsiteY0" fmla="*/ 28 h 223810"/>
                <a:gd name="connsiteX1" fmla="*/ 223869 w 223810"/>
                <a:gd name="connsiteY1" fmla="*/ 28 h 223810"/>
                <a:gd name="connsiteX2" fmla="*/ 223869 w 223810"/>
                <a:gd name="connsiteY2" fmla="*/ 223838 h 223810"/>
                <a:gd name="connsiteX3" fmla="*/ 59 w 223810"/>
                <a:gd name="connsiteY3" fmla="*/ 223838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59" y="28"/>
                  </a:moveTo>
                  <a:lnTo>
                    <a:pt x="223869" y="28"/>
                  </a:lnTo>
                  <a:lnTo>
                    <a:pt x="223869" y="223838"/>
                  </a:lnTo>
                  <a:lnTo>
                    <a:pt x="59" y="223838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C2F88A48-5F89-67EE-B1B7-AC07E7C9B1E7}"/>
                </a:ext>
              </a:extLst>
            </p:cNvPr>
            <p:cNvSpPr/>
            <p:nvPr/>
          </p:nvSpPr>
          <p:spPr>
            <a:xfrm>
              <a:off x="9119971" y="2601888"/>
              <a:ext cx="223810" cy="223810"/>
            </a:xfrm>
            <a:custGeom>
              <a:avLst/>
              <a:gdLst>
                <a:gd name="connsiteX0" fmla="*/ 90 w 223810"/>
                <a:gd name="connsiteY0" fmla="*/ 28 h 223810"/>
                <a:gd name="connsiteX1" fmla="*/ 223900 w 223810"/>
                <a:gd name="connsiteY1" fmla="*/ 28 h 223810"/>
                <a:gd name="connsiteX2" fmla="*/ 223900 w 223810"/>
                <a:gd name="connsiteY2" fmla="*/ 223838 h 223810"/>
                <a:gd name="connsiteX3" fmla="*/ 90 w 223810"/>
                <a:gd name="connsiteY3" fmla="*/ 223838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90" y="28"/>
                  </a:moveTo>
                  <a:lnTo>
                    <a:pt x="223900" y="28"/>
                  </a:lnTo>
                  <a:lnTo>
                    <a:pt x="223900" y="223838"/>
                  </a:lnTo>
                  <a:lnTo>
                    <a:pt x="90" y="223838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CF8951FD-AABF-6E57-F18B-35BD248B8415}"/>
                </a:ext>
              </a:extLst>
            </p:cNvPr>
            <p:cNvSpPr/>
            <p:nvPr/>
          </p:nvSpPr>
          <p:spPr>
            <a:xfrm>
              <a:off x="9604894" y="2601888"/>
              <a:ext cx="223810" cy="223810"/>
            </a:xfrm>
            <a:custGeom>
              <a:avLst/>
              <a:gdLst>
                <a:gd name="connsiteX0" fmla="*/ 120 w 223810"/>
                <a:gd name="connsiteY0" fmla="*/ 28 h 223810"/>
                <a:gd name="connsiteX1" fmla="*/ 223931 w 223810"/>
                <a:gd name="connsiteY1" fmla="*/ 28 h 223810"/>
                <a:gd name="connsiteX2" fmla="*/ 223931 w 223810"/>
                <a:gd name="connsiteY2" fmla="*/ 223838 h 223810"/>
                <a:gd name="connsiteX3" fmla="*/ 120 w 223810"/>
                <a:gd name="connsiteY3" fmla="*/ 223838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20" y="28"/>
                  </a:moveTo>
                  <a:lnTo>
                    <a:pt x="223931" y="28"/>
                  </a:lnTo>
                  <a:lnTo>
                    <a:pt x="223931" y="223838"/>
                  </a:lnTo>
                  <a:lnTo>
                    <a:pt x="120" y="223838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B1E2BA22-2894-B68E-3093-EF7E04E697E4}"/>
                </a:ext>
              </a:extLst>
            </p:cNvPr>
            <p:cNvSpPr/>
            <p:nvPr/>
          </p:nvSpPr>
          <p:spPr>
            <a:xfrm>
              <a:off x="8150125" y="3086811"/>
              <a:ext cx="223810" cy="223810"/>
            </a:xfrm>
            <a:custGeom>
              <a:avLst/>
              <a:gdLst>
                <a:gd name="connsiteX0" fmla="*/ 28 w 223810"/>
                <a:gd name="connsiteY0" fmla="*/ 59 h 223810"/>
                <a:gd name="connsiteX1" fmla="*/ 223838 w 223810"/>
                <a:gd name="connsiteY1" fmla="*/ 59 h 223810"/>
                <a:gd name="connsiteX2" fmla="*/ 223838 w 223810"/>
                <a:gd name="connsiteY2" fmla="*/ 223869 h 223810"/>
                <a:gd name="connsiteX3" fmla="*/ 28 w 223810"/>
                <a:gd name="connsiteY3" fmla="*/ 223869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28" y="59"/>
                  </a:moveTo>
                  <a:lnTo>
                    <a:pt x="223838" y="59"/>
                  </a:lnTo>
                  <a:lnTo>
                    <a:pt x="223838" y="223869"/>
                  </a:lnTo>
                  <a:lnTo>
                    <a:pt x="28" y="223869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44EA83CD-B5AC-93F9-ABEC-BF9DC1022091}"/>
                </a:ext>
              </a:extLst>
            </p:cNvPr>
            <p:cNvSpPr/>
            <p:nvPr/>
          </p:nvSpPr>
          <p:spPr>
            <a:xfrm>
              <a:off x="10089817" y="3086811"/>
              <a:ext cx="223810" cy="223810"/>
            </a:xfrm>
            <a:custGeom>
              <a:avLst/>
              <a:gdLst>
                <a:gd name="connsiteX0" fmla="*/ 151 w 223810"/>
                <a:gd name="connsiteY0" fmla="*/ 59 h 223810"/>
                <a:gd name="connsiteX1" fmla="*/ 223962 w 223810"/>
                <a:gd name="connsiteY1" fmla="*/ 59 h 223810"/>
                <a:gd name="connsiteX2" fmla="*/ 223962 w 223810"/>
                <a:gd name="connsiteY2" fmla="*/ 223869 h 223810"/>
                <a:gd name="connsiteX3" fmla="*/ 151 w 223810"/>
                <a:gd name="connsiteY3" fmla="*/ 223869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51" y="59"/>
                  </a:moveTo>
                  <a:lnTo>
                    <a:pt x="223962" y="59"/>
                  </a:lnTo>
                  <a:lnTo>
                    <a:pt x="223962" y="223869"/>
                  </a:lnTo>
                  <a:lnTo>
                    <a:pt x="151" y="223869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D8BAD419-F622-BC4E-FD9E-954AF0FD9A5D}"/>
                </a:ext>
              </a:extLst>
            </p:cNvPr>
            <p:cNvSpPr/>
            <p:nvPr/>
          </p:nvSpPr>
          <p:spPr>
            <a:xfrm>
              <a:off x="8150125" y="3571734"/>
              <a:ext cx="223810" cy="223810"/>
            </a:xfrm>
            <a:custGeom>
              <a:avLst/>
              <a:gdLst>
                <a:gd name="connsiteX0" fmla="*/ 28 w 223810"/>
                <a:gd name="connsiteY0" fmla="*/ 90 h 223810"/>
                <a:gd name="connsiteX1" fmla="*/ 223838 w 223810"/>
                <a:gd name="connsiteY1" fmla="*/ 90 h 223810"/>
                <a:gd name="connsiteX2" fmla="*/ 223838 w 223810"/>
                <a:gd name="connsiteY2" fmla="*/ 223900 h 223810"/>
                <a:gd name="connsiteX3" fmla="*/ 28 w 223810"/>
                <a:gd name="connsiteY3" fmla="*/ 223900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28" y="90"/>
                  </a:moveTo>
                  <a:lnTo>
                    <a:pt x="223838" y="90"/>
                  </a:lnTo>
                  <a:lnTo>
                    <a:pt x="223838" y="223900"/>
                  </a:lnTo>
                  <a:lnTo>
                    <a:pt x="28" y="223900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376430E-DD07-6478-933A-836C646C101F}"/>
                </a:ext>
              </a:extLst>
            </p:cNvPr>
            <p:cNvSpPr/>
            <p:nvPr/>
          </p:nvSpPr>
          <p:spPr>
            <a:xfrm>
              <a:off x="10089817" y="3571734"/>
              <a:ext cx="223810" cy="223810"/>
            </a:xfrm>
            <a:custGeom>
              <a:avLst/>
              <a:gdLst>
                <a:gd name="connsiteX0" fmla="*/ 151 w 223810"/>
                <a:gd name="connsiteY0" fmla="*/ 90 h 223810"/>
                <a:gd name="connsiteX1" fmla="*/ 223962 w 223810"/>
                <a:gd name="connsiteY1" fmla="*/ 90 h 223810"/>
                <a:gd name="connsiteX2" fmla="*/ 223962 w 223810"/>
                <a:gd name="connsiteY2" fmla="*/ 223900 h 223810"/>
                <a:gd name="connsiteX3" fmla="*/ 151 w 223810"/>
                <a:gd name="connsiteY3" fmla="*/ 223900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51" y="90"/>
                  </a:moveTo>
                  <a:lnTo>
                    <a:pt x="223962" y="90"/>
                  </a:lnTo>
                  <a:lnTo>
                    <a:pt x="223962" y="223900"/>
                  </a:lnTo>
                  <a:lnTo>
                    <a:pt x="151" y="223900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37E1F6EF-7D66-599B-A7DE-B65DA92DFA8A}"/>
                </a:ext>
              </a:extLst>
            </p:cNvPr>
            <p:cNvSpPr/>
            <p:nvPr/>
          </p:nvSpPr>
          <p:spPr>
            <a:xfrm>
              <a:off x="8635048" y="4056657"/>
              <a:ext cx="223810" cy="223810"/>
            </a:xfrm>
            <a:custGeom>
              <a:avLst/>
              <a:gdLst>
                <a:gd name="connsiteX0" fmla="*/ 59 w 223810"/>
                <a:gd name="connsiteY0" fmla="*/ 120 h 223810"/>
                <a:gd name="connsiteX1" fmla="*/ 223869 w 223810"/>
                <a:gd name="connsiteY1" fmla="*/ 120 h 223810"/>
                <a:gd name="connsiteX2" fmla="*/ 223869 w 223810"/>
                <a:gd name="connsiteY2" fmla="*/ 223931 h 223810"/>
                <a:gd name="connsiteX3" fmla="*/ 59 w 223810"/>
                <a:gd name="connsiteY3" fmla="*/ 223931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59" y="120"/>
                  </a:moveTo>
                  <a:lnTo>
                    <a:pt x="223869" y="120"/>
                  </a:lnTo>
                  <a:lnTo>
                    <a:pt x="223869" y="223931"/>
                  </a:lnTo>
                  <a:lnTo>
                    <a:pt x="59" y="223931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FC1D9043-6DA2-8238-3968-98D67967A7C2}"/>
                </a:ext>
              </a:extLst>
            </p:cNvPr>
            <p:cNvSpPr/>
            <p:nvPr/>
          </p:nvSpPr>
          <p:spPr>
            <a:xfrm>
              <a:off x="9119971" y="4056657"/>
              <a:ext cx="223810" cy="223810"/>
            </a:xfrm>
            <a:custGeom>
              <a:avLst/>
              <a:gdLst>
                <a:gd name="connsiteX0" fmla="*/ 90 w 223810"/>
                <a:gd name="connsiteY0" fmla="*/ 120 h 223810"/>
                <a:gd name="connsiteX1" fmla="*/ 223900 w 223810"/>
                <a:gd name="connsiteY1" fmla="*/ 120 h 223810"/>
                <a:gd name="connsiteX2" fmla="*/ 223900 w 223810"/>
                <a:gd name="connsiteY2" fmla="*/ 223931 h 223810"/>
                <a:gd name="connsiteX3" fmla="*/ 90 w 223810"/>
                <a:gd name="connsiteY3" fmla="*/ 223931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90" y="120"/>
                  </a:moveTo>
                  <a:lnTo>
                    <a:pt x="223900" y="120"/>
                  </a:lnTo>
                  <a:lnTo>
                    <a:pt x="223900" y="223931"/>
                  </a:lnTo>
                  <a:lnTo>
                    <a:pt x="90" y="223931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4EE58990-8F63-3EF2-B2B5-0C5319D1FEF7}"/>
                </a:ext>
              </a:extLst>
            </p:cNvPr>
            <p:cNvSpPr/>
            <p:nvPr/>
          </p:nvSpPr>
          <p:spPr>
            <a:xfrm>
              <a:off x="9604894" y="4056657"/>
              <a:ext cx="223810" cy="223810"/>
            </a:xfrm>
            <a:custGeom>
              <a:avLst/>
              <a:gdLst>
                <a:gd name="connsiteX0" fmla="*/ 120 w 223810"/>
                <a:gd name="connsiteY0" fmla="*/ 120 h 223810"/>
                <a:gd name="connsiteX1" fmla="*/ 223931 w 223810"/>
                <a:gd name="connsiteY1" fmla="*/ 120 h 223810"/>
                <a:gd name="connsiteX2" fmla="*/ 223931 w 223810"/>
                <a:gd name="connsiteY2" fmla="*/ 223931 h 223810"/>
                <a:gd name="connsiteX3" fmla="*/ 120 w 223810"/>
                <a:gd name="connsiteY3" fmla="*/ 223931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20" y="120"/>
                  </a:moveTo>
                  <a:lnTo>
                    <a:pt x="223931" y="120"/>
                  </a:lnTo>
                  <a:lnTo>
                    <a:pt x="223931" y="223931"/>
                  </a:lnTo>
                  <a:lnTo>
                    <a:pt x="120" y="223931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CADEB210-028B-8773-6180-D7E9794982CE}"/>
                </a:ext>
              </a:extLst>
            </p:cNvPr>
            <p:cNvSpPr/>
            <p:nvPr/>
          </p:nvSpPr>
          <p:spPr>
            <a:xfrm>
              <a:off x="8150125" y="4541580"/>
              <a:ext cx="223810" cy="223810"/>
            </a:xfrm>
            <a:custGeom>
              <a:avLst/>
              <a:gdLst>
                <a:gd name="connsiteX0" fmla="*/ 28 w 223810"/>
                <a:gd name="connsiteY0" fmla="*/ 151 h 223810"/>
                <a:gd name="connsiteX1" fmla="*/ 223838 w 223810"/>
                <a:gd name="connsiteY1" fmla="*/ 151 h 223810"/>
                <a:gd name="connsiteX2" fmla="*/ 223838 w 223810"/>
                <a:gd name="connsiteY2" fmla="*/ 223962 h 223810"/>
                <a:gd name="connsiteX3" fmla="*/ 28 w 223810"/>
                <a:gd name="connsiteY3" fmla="*/ 223962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28" y="151"/>
                  </a:moveTo>
                  <a:lnTo>
                    <a:pt x="223838" y="151"/>
                  </a:lnTo>
                  <a:lnTo>
                    <a:pt x="223838" y="223962"/>
                  </a:lnTo>
                  <a:lnTo>
                    <a:pt x="28" y="223962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88D42527-51EF-E9BC-A824-9A2978193F4F}"/>
                </a:ext>
              </a:extLst>
            </p:cNvPr>
            <p:cNvSpPr/>
            <p:nvPr/>
          </p:nvSpPr>
          <p:spPr>
            <a:xfrm>
              <a:off x="10089817" y="4541580"/>
              <a:ext cx="223810" cy="223810"/>
            </a:xfrm>
            <a:custGeom>
              <a:avLst/>
              <a:gdLst>
                <a:gd name="connsiteX0" fmla="*/ 151 w 223810"/>
                <a:gd name="connsiteY0" fmla="*/ 151 h 223810"/>
                <a:gd name="connsiteX1" fmla="*/ 223962 w 223810"/>
                <a:gd name="connsiteY1" fmla="*/ 151 h 223810"/>
                <a:gd name="connsiteX2" fmla="*/ 223962 w 223810"/>
                <a:gd name="connsiteY2" fmla="*/ 223962 h 223810"/>
                <a:gd name="connsiteX3" fmla="*/ 151 w 223810"/>
                <a:gd name="connsiteY3" fmla="*/ 223962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51" y="151"/>
                  </a:moveTo>
                  <a:lnTo>
                    <a:pt x="223962" y="151"/>
                  </a:lnTo>
                  <a:lnTo>
                    <a:pt x="223962" y="223962"/>
                  </a:lnTo>
                  <a:lnTo>
                    <a:pt x="151" y="223962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545766CE-0035-8B27-0FEC-6DFCD9B6578C}"/>
                </a:ext>
              </a:extLst>
            </p:cNvPr>
            <p:cNvSpPr/>
            <p:nvPr/>
          </p:nvSpPr>
          <p:spPr>
            <a:xfrm>
              <a:off x="8150125" y="5026503"/>
              <a:ext cx="223810" cy="223810"/>
            </a:xfrm>
            <a:custGeom>
              <a:avLst/>
              <a:gdLst>
                <a:gd name="connsiteX0" fmla="*/ 28 w 223810"/>
                <a:gd name="connsiteY0" fmla="*/ 182 h 223810"/>
                <a:gd name="connsiteX1" fmla="*/ 223838 w 223810"/>
                <a:gd name="connsiteY1" fmla="*/ 182 h 223810"/>
                <a:gd name="connsiteX2" fmla="*/ 223838 w 223810"/>
                <a:gd name="connsiteY2" fmla="*/ 223993 h 223810"/>
                <a:gd name="connsiteX3" fmla="*/ 28 w 223810"/>
                <a:gd name="connsiteY3" fmla="*/ 223993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28" y="182"/>
                  </a:moveTo>
                  <a:lnTo>
                    <a:pt x="223838" y="182"/>
                  </a:lnTo>
                  <a:lnTo>
                    <a:pt x="223838" y="223993"/>
                  </a:lnTo>
                  <a:lnTo>
                    <a:pt x="28" y="223993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DA42B82A-0E64-22D2-C6BE-6F4C90AA64D7}"/>
                </a:ext>
              </a:extLst>
            </p:cNvPr>
            <p:cNvSpPr/>
            <p:nvPr/>
          </p:nvSpPr>
          <p:spPr>
            <a:xfrm>
              <a:off x="10089817" y="5026503"/>
              <a:ext cx="223810" cy="223810"/>
            </a:xfrm>
            <a:custGeom>
              <a:avLst/>
              <a:gdLst>
                <a:gd name="connsiteX0" fmla="*/ 151 w 223810"/>
                <a:gd name="connsiteY0" fmla="*/ 182 h 223810"/>
                <a:gd name="connsiteX1" fmla="*/ 223962 w 223810"/>
                <a:gd name="connsiteY1" fmla="*/ 182 h 223810"/>
                <a:gd name="connsiteX2" fmla="*/ 223962 w 223810"/>
                <a:gd name="connsiteY2" fmla="*/ 223993 h 223810"/>
                <a:gd name="connsiteX3" fmla="*/ 151 w 223810"/>
                <a:gd name="connsiteY3" fmla="*/ 223993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51" y="182"/>
                  </a:moveTo>
                  <a:lnTo>
                    <a:pt x="223962" y="182"/>
                  </a:lnTo>
                  <a:lnTo>
                    <a:pt x="223962" y="223993"/>
                  </a:lnTo>
                  <a:lnTo>
                    <a:pt x="151" y="223993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EEBEC19E-9909-F46F-CD5C-6E9EC96AF709}"/>
                </a:ext>
              </a:extLst>
            </p:cNvPr>
            <p:cNvSpPr/>
            <p:nvPr/>
          </p:nvSpPr>
          <p:spPr>
            <a:xfrm>
              <a:off x="8635048" y="5511426"/>
              <a:ext cx="223810" cy="223810"/>
            </a:xfrm>
            <a:custGeom>
              <a:avLst/>
              <a:gdLst>
                <a:gd name="connsiteX0" fmla="*/ 59 w 223810"/>
                <a:gd name="connsiteY0" fmla="*/ 213 h 223810"/>
                <a:gd name="connsiteX1" fmla="*/ 223869 w 223810"/>
                <a:gd name="connsiteY1" fmla="*/ 213 h 223810"/>
                <a:gd name="connsiteX2" fmla="*/ 223869 w 223810"/>
                <a:gd name="connsiteY2" fmla="*/ 224024 h 223810"/>
                <a:gd name="connsiteX3" fmla="*/ 59 w 223810"/>
                <a:gd name="connsiteY3" fmla="*/ 224024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59" y="213"/>
                  </a:moveTo>
                  <a:lnTo>
                    <a:pt x="223869" y="213"/>
                  </a:lnTo>
                  <a:lnTo>
                    <a:pt x="223869" y="224024"/>
                  </a:lnTo>
                  <a:lnTo>
                    <a:pt x="59" y="224024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D0883567-2B83-D519-5E79-8293096D2D73}"/>
                </a:ext>
              </a:extLst>
            </p:cNvPr>
            <p:cNvSpPr/>
            <p:nvPr/>
          </p:nvSpPr>
          <p:spPr>
            <a:xfrm>
              <a:off x="9119971" y="5511426"/>
              <a:ext cx="223810" cy="223810"/>
            </a:xfrm>
            <a:custGeom>
              <a:avLst/>
              <a:gdLst>
                <a:gd name="connsiteX0" fmla="*/ 90 w 223810"/>
                <a:gd name="connsiteY0" fmla="*/ 213 h 223810"/>
                <a:gd name="connsiteX1" fmla="*/ 223900 w 223810"/>
                <a:gd name="connsiteY1" fmla="*/ 213 h 223810"/>
                <a:gd name="connsiteX2" fmla="*/ 223900 w 223810"/>
                <a:gd name="connsiteY2" fmla="*/ 224024 h 223810"/>
                <a:gd name="connsiteX3" fmla="*/ 90 w 223810"/>
                <a:gd name="connsiteY3" fmla="*/ 224024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90" y="213"/>
                  </a:moveTo>
                  <a:lnTo>
                    <a:pt x="223900" y="213"/>
                  </a:lnTo>
                  <a:lnTo>
                    <a:pt x="223900" y="224024"/>
                  </a:lnTo>
                  <a:lnTo>
                    <a:pt x="90" y="224024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DDB5FB2A-82BC-319F-C8BF-FAF02756720E}"/>
                </a:ext>
              </a:extLst>
            </p:cNvPr>
            <p:cNvSpPr/>
            <p:nvPr/>
          </p:nvSpPr>
          <p:spPr>
            <a:xfrm>
              <a:off x="9604894" y="5511426"/>
              <a:ext cx="223810" cy="223810"/>
            </a:xfrm>
            <a:custGeom>
              <a:avLst/>
              <a:gdLst>
                <a:gd name="connsiteX0" fmla="*/ 120 w 223810"/>
                <a:gd name="connsiteY0" fmla="*/ 213 h 223810"/>
                <a:gd name="connsiteX1" fmla="*/ 223931 w 223810"/>
                <a:gd name="connsiteY1" fmla="*/ 213 h 223810"/>
                <a:gd name="connsiteX2" fmla="*/ 223931 w 223810"/>
                <a:gd name="connsiteY2" fmla="*/ 224024 h 223810"/>
                <a:gd name="connsiteX3" fmla="*/ 120 w 223810"/>
                <a:gd name="connsiteY3" fmla="*/ 224024 h 2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10" h="223810">
                  <a:moveTo>
                    <a:pt x="120" y="213"/>
                  </a:moveTo>
                  <a:lnTo>
                    <a:pt x="223931" y="213"/>
                  </a:lnTo>
                  <a:lnTo>
                    <a:pt x="223931" y="224024"/>
                  </a:lnTo>
                  <a:lnTo>
                    <a:pt x="120" y="224024"/>
                  </a:lnTo>
                  <a:close/>
                </a:path>
              </a:pathLst>
            </a:custGeom>
            <a:grpFill/>
            <a:ln w="15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4786085-8D22-BF6C-6B13-EC43AD32E920}"/>
              </a:ext>
            </a:extLst>
          </p:cNvPr>
          <p:cNvSpPr txBox="1"/>
          <p:nvPr/>
        </p:nvSpPr>
        <p:spPr>
          <a:xfrm>
            <a:off x="2045565" y="1922723"/>
            <a:ext cx="163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Gap</a:t>
            </a:r>
            <a:r>
              <a:rPr lang="ko-KR" altLang="en-US" sz="2400" dirty="0"/>
              <a:t> </a:t>
            </a:r>
            <a:r>
              <a:rPr lang="en-US" altLang="ko-KR" sz="2400" dirty="0"/>
              <a:t>=</a:t>
            </a:r>
            <a:r>
              <a:rPr lang="ko-KR" altLang="en-US" sz="2400" dirty="0"/>
              <a:t> </a:t>
            </a:r>
            <a:r>
              <a:rPr lang="en-US" altLang="ko-KR" sz="2400" dirty="0"/>
              <a:t>0.0</a:t>
            </a:r>
            <a:endParaRPr lang="ko-KR" alt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76EB7-DAF5-A234-269F-D5F8B8063D51}"/>
              </a:ext>
            </a:extLst>
          </p:cNvPr>
          <p:cNvSpPr txBox="1"/>
          <p:nvPr/>
        </p:nvSpPr>
        <p:spPr>
          <a:xfrm>
            <a:off x="5279911" y="1922723"/>
            <a:ext cx="163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Gap</a:t>
            </a:r>
            <a:r>
              <a:rPr lang="ko-KR" altLang="en-US" sz="2400" dirty="0"/>
              <a:t> </a:t>
            </a:r>
            <a:r>
              <a:rPr lang="en-US" altLang="ko-KR" sz="2400" dirty="0"/>
              <a:t>=</a:t>
            </a:r>
            <a:r>
              <a:rPr lang="ko-KR" altLang="en-US" sz="2400" dirty="0"/>
              <a:t> </a:t>
            </a:r>
            <a:r>
              <a:rPr lang="en-US" altLang="ko-KR" sz="2400" dirty="0"/>
              <a:t>0.2</a:t>
            </a:r>
            <a:endParaRPr lang="ko-KR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51F88E-9C55-E41C-E2D1-717704CFBA1E}"/>
              </a:ext>
            </a:extLst>
          </p:cNvPr>
          <p:cNvSpPr txBox="1"/>
          <p:nvPr/>
        </p:nvSpPr>
        <p:spPr>
          <a:xfrm>
            <a:off x="8514257" y="1922723"/>
            <a:ext cx="163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Gap</a:t>
            </a:r>
            <a:r>
              <a:rPr lang="ko-KR" altLang="en-US" sz="2400" dirty="0"/>
              <a:t> </a:t>
            </a:r>
            <a:r>
              <a:rPr lang="en-US" altLang="ko-KR" sz="2400" dirty="0"/>
              <a:t>=</a:t>
            </a:r>
            <a:r>
              <a:rPr lang="ko-KR" altLang="en-US" sz="2400" dirty="0"/>
              <a:t> </a:t>
            </a:r>
            <a:r>
              <a:rPr lang="en-US" altLang="ko-KR" sz="2400" dirty="0"/>
              <a:t>0.5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649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2EE94-2F9F-A630-B079-34497BC7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Variations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C4455C-AB13-BEB3-2056-B2D8935B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398D4CC0-8D00-7F4D-326D-D6D87786E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190" y="3258967"/>
            <a:ext cx="3514725" cy="11811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2FEEE28B-447C-A742-9A61-4787FB6DA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1788" y="3258967"/>
            <a:ext cx="3514725" cy="11811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1CD3CA7-219A-BCE6-B3DE-2305C12F0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5061" y="1671440"/>
            <a:ext cx="3152775" cy="115252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3AF41-488E-9033-AE27-B7823B3F60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190" y="1671440"/>
            <a:ext cx="3343275" cy="117157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865B385-0420-CF70-EA8B-5B066F045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4085" y="3258967"/>
            <a:ext cx="3514725" cy="1181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C26CB07-3622-FF98-768D-00C42780E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5748" y="1671440"/>
            <a:ext cx="3295650" cy="116205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8E4EDBBF-A335-3B3C-24D0-4DBCB384FC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3190" y="4946507"/>
            <a:ext cx="2219325" cy="10953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3AA11182-C11E-A4AE-78A6-271DFAA33E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30585" y="4856020"/>
            <a:ext cx="4867275" cy="127635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75C8B2E5-9731-7520-EC28-1E49F7EF77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7860" y="4894120"/>
            <a:ext cx="37909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0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26438-4A85-088E-57DD-FD506E441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06C94-CD5A-0872-9D28-0B7DBB468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Variations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978138-45DB-219C-15E9-DC545CEE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C99C52-3598-53B5-B886-52C30625C852}"/>
              </a:ext>
            </a:extLst>
          </p:cNvPr>
          <p:cNvGrpSpPr/>
          <p:nvPr/>
        </p:nvGrpSpPr>
        <p:grpSpPr>
          <a:xfrm>
            <a:off x="1316910" y="1638068"/>
            <a:ext cx="9558179" cy="4387794"/>
            <a:chOff x="1510252" y="1638068"/>
            <a:chExt cx="9558179" cy="4387794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030E84D8-6DCA-14C0-B78D-29172EC9C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0252" y="1638068"/>
              <a:ext cx="9558179" cy="1092363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A6BC89FA-E267-F0FC-FB60-DF0F35AC9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25663" y="2730431"/>
              <a:ext cx="9530563" cy="1088966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4BEAF298-E500-3A82-8F39-71E48D438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9302" y="3819397"/>
              <a:ext cx="9524043" cy="1092363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661AB1BE-C80E-221E-E912-787987CFE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3167" y="4908363"/>
              <a:ext cx="9481278" cy="1117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4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7CB4D-7556-903F-A003-26C85206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파라미터에</a:t>
            </a:r>
            <a:r>
              <a:rPr lang="en-US" altLang="ko-KR" dirty="0"/>
              <a:t> </a:t>
            </a:r>
            <a:r>
              <a:rPr lang="ko-KR" altLang="en-US" dirty="0"/>
              <a:t>따른 그리기 행위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2D5F4-559D-25C7-1A59-D5F165F3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pPr marL="266700" indent="-266700"/>
            <a:r>
              <a:rPr lang="ko-KR" altLang="en-US" sz="2400" dirty="0"/>
              <a:t>파라미터에 따른 벡터 그래픽을 여러 플랫폼에서 사용 가능하면 좋겠다</a:t>
            </a:r>
            <a:r>
              <a:rPr lang="en-US" altLang="ko-KR" sz="2400" dirty="0"/>
              <a:t>!</a:t>
            </a:r>
          </a:p>
          <a:p>
            <a:pPr marL="626700" lvl="1" indent="-266700"/>
            <a:r>
              <a:rPr lang="ko-KR" altLang="en-US" sz="2200" dirty="0"/>
              <a:t>플랫폼 중립적 그리기 행위를 수행하기 위한 </a:t>
            </a:r>
            <a:r>
              <a:rPr lang="en-US" altLang="ko-KR" sz="2200" dirty="0"/>
              <a:t>Context </a:t>
            </a:r>
            <a:r>
              <a:rPr lang="ko-KR" altLang="en-US" sz="2200" dirty="0"/>
              <a:t>구현 필요</a:t>
            </a:r>
            <a:endParaRPr lang="en-US" altLang="ko-KR" sz="2400" dirty="0"/>
          </a:p>
          <a:p>
            <a:pPr marL="266700" indent="-266700"/>
            <a:r>
              <a:rPr lang="ko-KR" altLang="en-US" sz="2400" dirty="0"/>
              <a:t>그래픽을 위한 </a:t>
            </a:r>
            <a:r>
              <a:rPr lang="en-US" altLang="ko-KR" sz="2400" dirty="0"/>
              <a:t>Context </a:t>
            </a:r>
            <a:r>
              <a:rPr lang="ko-KR" altLang="en-US" sz="2400" dirty="0"/>
              <a:t>예시</a:t>
            </a:r>
            <a:endParaRPr lang="en-US" altLang="ko-KR" sz="2400" dirty="0"/>
          </a:p>
          <a:p>
            <a:pPr marL="626700" lvl="1" indent="-266700"/>
            <a:r>
              <a:rPr lang="en-US" altLang="ko-KR" sz="2200" dirty="0"/>
              <a:t>Win32 API</a:t>
            </a:r>
            <a:r>
              <a:rPr lang="ko-KR" altLang="en-US" sz="2200" dirty="0"/>
              <a:t>의 </a:t>
            </a:r>
            <a:r>
              <a:rPr lang="en-US" altLang="ko-KR" sz="2200" dirty="0"/>
              <a:t>Graphic Device Context</a:t>
            </a:r>
          </a:p>
          <a:p>
            <a:pPr marL="626700" lvl="1" indent="-266700"/>
            <a:r>
              <a:rPr lang="en-US" altLang="ko-KR" sz="2200" dirty="0"/>
              <a:t>Windows Forms</a:t>
            </a:r>
            <a:r>
              <a:rPr lang="ko-KR" altLang="en-US" sz="2200" dirty="0"/>
              <a:t>의 </a:t>
            </a:r>
            <a:r>
              <a:rPr lang="en-US" altLang="ko-KR" sz="2200" dirty="0"/>
              <a:t>Graphics </a:t>
            </a:r>
            <a:r>
              <a:rPr lang="ko-KR" altLang="en-US" sz="2200" dirty="0"/>
              <a:t>클래스</a:t>
            </a:r>
            <a:endParaRPr lang="en-US" altLang="ko-KR" sz="2200" dirty="0"/>
          </a:p>
          <a:p>
            <a:pPr marL="626700" lvl="1" indent="-266700"/>
            <a:r>
              <a:rPr lang="en-US" altLang="ko-KR" sz="2200" dirty="0"/>
              <a:t>WPF</a:t>
            </a:r>
            <a:r>
              <a:rPr lang="ko-KR" altLang="en-US" sz="2200" dirty="0"/>
              <a:t>의 </a:t>
            </a:r>
            <a:r>
              <a:rPr lang="en-US" altLang="ko-KR" sz="2200" dirty="0"/>
              <a:t>DrawingContext </a:t>
            </a:r>
            <a:r>
              <a:rPr lang="ko-KR" altLang="en-US" sz="2200" dirty="0"/>
              <a:t>클래스</a:t>
            </a:r>
            <a:endParaRPr lang="en-US" altLang="ko-KR" sz="2200" dirty="0"/>
          </a:p>
          <a:p>
            <a:pPr marL="266700" indent="-266700"/>
            <a:r>
              <a:rPr lang="ko-KR" altLang="en-US" sz="2400" dirty="0"/>
              <a:t>그러면 파라미터에 따른 그리기 행위들은 어떻게 관리할 것인가</a:t>
            </a:r>
            <a:r>
              <a:rPr lang="en-US" altLang="ko-KR" sz="2400" dirty="0"/>
              <a:t>?</a:t>
            </a:r>
          </a:p>
          <a:p>
            <a:pPr marL="626700" lvl="1" indent="-266700"/>
            <a:r>
              <a:rPr lang="en-US" altLang="ko-KR" sz="2200" dirty="0"/>
              <a:t>Context</a:t>
            </a:r>
            <a:r>
              <a:rPr lang="ko-KR" altLang="en-US" sz="2200" dirty="0"/>
              <a:t>를 이용한 그리기 행위를 </a:t>
            </a:r>
            <a:r>
              <a:rPr lang="en-US" altLang="ko-KR" sz="2200" dirty="0"/>
              <a:t>Action</a:t>
            </a:r>
            <a:r>
              <a:rPr lang="ko-KR" altLang="en-US" sz="2200" dirty="0"/>
              <a:t>으로 정의</a:t>
            </a:r>
            <a:endParaRPr lang="en-US" altLang="ko-KR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EB739-DE20-DAFC-A9B6-A45001CB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0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4D938E7-3256-1F7F-78DD-70EF7E8D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IPartDrawingContext </a:t>
            </a:r>
            <a:r>
              <a:rPr lang="ko-KR" altLang="en-US" dirty="0"/>
              <a:t>인터페이스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85199C-CE1B-9B49-252B-F13AC6CF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DFE2831-35A3-51F9-8580-543903536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파트 드로잉 컨텍스트 인터페이스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파트의 모양을 패스 기반으로 그리기 위한 최소한의 메서드를 정의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IPartDrawingContext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시작점을 지정하여 패스를 그리기를 시작합니다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BeginPath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특정 지점을 향해 선분을 그립니다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차 베지어 곡선을 그립니다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DrawCubicBezier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차 베지어 곡선을 그립니다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DrawQuadraticBezier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  </a:t>
            </a:r>
          </a:p>
          <a:p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패스를 닫습니다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.</a:t>
            </a:r>
            <a:endParaRPr lang="ko-KR" alt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ko-KR" alt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파트를 그립니다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DrawPart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CC1DEA-3FE8-628D-89A0-95C993ED967E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78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BFC57-87DD-D193-2016-827E6926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 재사용을 위한 파트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A7112E-1BF2-DBEE-F2E5-EA49D15A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25</a:t>
            </a:fld>
            <a:endParaRPr lang="ko-KR" altLang="en-US" dirty="0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2CA6C80-3A0E-3871-D382-DCE63A459271}"/>
              </a:ext>
            </a:extLst>
          </p:cNvPr>
          <p:cNvGrpSpPr/>
          <p:nvPr/>
        </p:nvGrpSpPr>
        <p:grpSpPr>
          <a:xfrm>
            <a:off x="3863497" y="2658883"/>
            <a:ext cx="7572737" cy="1994949"/>
            <a:chOff x="3863497" y="2658883"/>
            <a:chExt cx="7572737" cy="1994949"/>
          </a:xfrm>
        </p:grpSpPr>
        <p:grpSp>
          <p:nvGrpSpPr>
            <p:cNvPr id="6" name="그래픽 108">
              <a:extLst>
                <a:ext uri="{FF2B5EF4-FFF2-40B4-BE49-F238E27FC236}">
                  <a16:creationId xmlns:a16="http://schemas.microsoft.com/office/drawing/2014/main" id="{93216DCF-A442-802A-89CE-4F05B9CF955E}"/>
                </a:ext>
              </a:extLst>
            </p:cNvPr>
            <p:cNvGrpSpPr/>
            <p:nvPr/>
          </p:nvGrpSpPr>
          <p:grpSpPr>
            <a:xfrm>
              <a:off x="3863497" y="2658883"/>
              <a:ext cx="7572737" cy="1994949"/>
              <a:chOff x="5515325" y="4990863"/>
              <a:chExt cx="3615648" cy="952500"/>
            </a:xfrm>
            <a:solidFill>
              <a:srgbClr val="808080">
                <a:alpha val="25000"/>
              </a:srgbClr>
            </a:solidFill>
          </p:grpSpPr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0818E31C-6475-DE68-B34C-F66BAA31DB2C}"/>
                  </a:ext>
                </a:extLst>
              </p:cNvPr>
              <p:cNvSpPr/>
              <p:nvPr/>
            </p:nvSpPr>
            <p:spPr>
              <a:xfrm>
                <a:off x="5673232" y="4990863"/>
                <a:ext cx="441548" cy="126999"/>
              </a:xfrm>
              <a:custGeom>
                <a:avLst/>
                <a:gdLst>
                  <a:gd name="connsiteX0" fmla="*/ 11 w 441548"/>
                  <a:gd name="connsiteY0" fmla="*/ 48738 h 126999"/>
                  <a:gd name="connsiteX1" fmla="*/ 57330 w 441548"/>
                  <a:gd name="connsiteY1" fmla="*/ 11 h 126999"/>
                  <a:gd name="connsiteX2" fmla="*/ 441560 w 441548"/>
                  <a:gd name="connsiteY2" fmla="*/ 11 h 126999"/>
                  <a:gd name="connsiteX3" fmla="*/ 345399 w 441548"/>
                  <a:gd name="connsiteY3" fmla="*/ 127011 h 126999"/>
                  <a:gd name="connsiteX4" fmla="*/ 120967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11" y="48738"/>
                    </a:moveTo>
                    <a:lnTo>
                      <a:pt x="57330" y="11"/>
                    </a:lnTo>
                    <a:lnTo>
                      <a:pt x="441560" y="11"/>
                    </a:lnTo>
                    <a:lnTo>
                      <a:pt x="345399" y="127011"/>
                    </a:lnTo>
                    <a:lnTo>
                      <a:pt x="120967" y="12701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49CE472D-1ABA-7A9A-7A87-1752CD67DCB1}"/>
                  </a:ext>
                </a:extLst>
              </p:cNvPr>
              <p:cNvSpPr/>
              <p:nvPr/>
            </p:nvSpPr>
            <p:spPr>
              <a:xfrm>
                <a:off x="5522464" y="5816362"/>
                <a:ext cx="424364" cy="127000"/>
              </a:xfrm>
              <a:custGeom>
                <a:avLst/>
                <a:gdLst>
                  <a:gd name="connsiteX0" fmla="*/ 148570 w 424364"/>
                  <a:gd name="connsiteY0" fmla="*/ 11 h 127000"/>
                  <a:gd name="connsiteX1" fmla="*/ 373002 w 424364"/>
                  <a:gd name="connsiteY1" fmla="*/ 11 h 127000"/>
                  <a:gd name="connsiteX2" fmla="*/ 424376 w 424364"/>
                  <a:gd name="connsiteY2" fmla="*/ 127011 h 127000"/>
                  <a:gd name="connsiteX3" fmla="*/ 40146 w 424364"/>
                  <a:gd name="connsiteY3" fmla="*/ 127011 h 127000"/>
                  <a:gd name="connsiteX4" fmla="*/ 11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570" y="11"/>
                    </a:moveTo>
                    <a:lnTo>
                      <a:pt x="373002" y="11"/>
                    </a:lnTo>
                    <a:lnTo>
                      <a:pt x="424376" y="127011"/>
                    </a:lnTo>
                    <a:lnTo>
                      <a:pt x="40146" y="127011"/>
                    </a:lnTo>
                    <a:lnTo>
                      <a:pt x="11" y="78284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36F5A7C4-617F-905C-00E2-0B76A9B1E32C}"/>
                  </a:ext>
                </a:extLst>
              </p:cNvPr>
              <p:cNvSpPr/>
              <p:nvPr/>
            </p:nvSpPr>
            <p:spPr>
              <a:xfrm>
                <a:off x="5515325" y="5497095"/>
                <a:ext cx="177051" cy="354247"/>
              </a:xfrm>
              <a:custGeom>
                <a:avLst/>
                <a:gdLst>
                  <a:gd name="connsiteX0" fmla="*/ 50972 w 177051"/>
                  <a:gd name="connsiteY0" fmla="*/ 65247 h 354247"/>
                  <a:gd name="connsiteX1" fmla="*/ 87875 w 177051"/>
                  <a:gd name="connsiteY1" fmla="*/ 11 h 354247"/>
                  <a:gd name="connsiteX2" fmla="*/ 177063 w 177051"/>
                  <a:gd name="connsiteY2" fmla="*/ 70401 h 354247"/>
                  <a:gd name="connsiteX3" fmla="*/ 140019 w 177051"/>
                  <a:gd name="connsiteY3" fmla="*/ 280491 h 354247"/>
                  <a:gd name="connsiteX4" fmla="*/ 11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0972" y="65247"/>
                    </a:moveTo>
                    <a:lnTo>
                      <a:pt x="87875" y="11"/>
                    </a:lnTo>
                    <a:lnTo>
                      <a:pt x="177063" y="70401"/>
                    </a:lnTo>
                    <a:lnTo>
                      <a:pt x="140019" y="280491"/>
                    </a:lnTo>
                    <a:lnTo>
                      <a:pt x="11" y="35425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52138DB0-6D4F-990C-69FF-4BAD1782559F}"/>
                  </a:ext>
                </a:extLst>
              </p:cNvPr>
              <p:cNvSpPr/>
              <p:nvPr/>
            </p:nvSpPr>
            <p:spPr>
              <a:xfrm>
                <a:off x="5599865" y="5082883"/>
                <a:ext cx="164953" cy="354247"/>
              </a:xfrm>
              <a:custGeom>
                <a:avLst/>
                <a:gdLst>
                  <a:gd name="connsiteX0" fmla="*/ 50972 w 164953"/>
                  <a:gd name="connsiteY0" fmla="*/ 11 h 354247"/>
                  <a:gd name="connsiteX1" fmla="*/ 164965 w 164953"/>
                  <a:gd name="connsiteY1" fmla="*/ 73779 h 354247"/>
                  <a:gd name="connsiteX2" fmla="*/ 127920 w 164953"/>
                  <a:gd name="connsiteY2" fmla="*/ 283869 h 354247"/>
                  <a:gd name="connsiteX3" fmla="*/ 13908 w 164953"/>
                  <a:gd name="connsiteY3" fmla="*/ 354259 h 354247"/>
                  <a:gd name="connsiteX4" fmla="*/ 11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0972" y="11"/>
                    </a:moveTo>
                    <a:lnTo>
                      <a:pt x="164965" y="73779"/>
                    </a:lnTo>
                    <a:lnTo>
                      <a:pt x="127920" y="283869"/>
                    </a:lnTo>
                    <a:lnTo>
                      <a:pt x="13908" y="354259"/>
                    </a:lnTo>
                    <a:lnTo>
                      <a:pt x="11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397C8843-4A12-E2FE-F9B7-FF597A4D0FC7}"/>
                  </a:ext>
                </a:extLst>
              </p:cNvPr>
              <p:cNvSpPr/>
              <p:nvPr/>
            </p:nvSpPr>
            <p:spPr>
              <a:xfrm>
                <a:off x="5643965" y="5403612"/>
                <a:ext cx="417970" cy="127000"/>
              </a:xfrm>
              <a:custGeom>
                <a:avLst/>
                <a:gdLst>
                  <a:gd name="connsiteX0" fmla="*/ 11 w 417970"/>
                  <a:gd name="connsiteY0" fmla="*/ 63511 h 127000"/>
                  <a:gd name="connsiteX1" fmla="*/ 102864 w 417970"/>
                  <a:gd name="connsiteY1" fmla="*/ 11 h 127000"/>
                  <a:gd name="connsiteX2" fmla="*/ 337523 w 417970"/>
                  <a:gd name="connsiteY2" fmla="*/ 11 h 127000"/>
                  <a:gd name="connsiteX3" fmla="*/ 417982 w 417970"/>
                  <a:gd name="connsiteY3" fmla="*/ 63511 h 127000"/>
                  <a:gd name="connsiteX4" fmla="*/ 315130 w 417970"/>
                  <a:gd name="connsiteY4" fmla="*/ 127011 h 127000"/>
                  <a:gd name="connsiteX5" fmla="*/ 80470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11" y="63511"/>
                    </a:moveTo>
                    <a:lnTo>
                      <a:pt x="102864" y="11"/>
                    </a:lnTo>
                    <a:lnTo>
                      <a:pt x="337523" y="11"/>
                    </a:lnTo>
                    <a:lnTo>
                      <a:pt x="417982" y="63511"/>
                    </a:lnTo>
                    <a:lnTo>
                      <a:pt x="315130" y="127011"/>
                    </a:lnTo>
                    <a:lnTo>
                      <a:pt x="80470" y="12701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EDD9B6DA-ED2F-EE5F-9D13-89631BF0662D}"/>
                  </a:ext>
                </a:extLst>
              </p:cNvPr>
              <p:cNvSpPr/>
              <p:nvPr/>
            </p:nvSpPr>
            <p:spPr>
              <a:xfrm>
                <a:off x="6585916" y="5497095"/>
                <a:ext cx="167820" cy="431494"/>
              </a:xfrm>
              <a:custGeom>
                <a:avLst/>
                <a:gdLst>
                  <a:gd name="connsiteX0" fmla="*/ 79 w 167820"/>
                  <a:gd name="connsiteY0" fmla="*/ 296749 h 431494"/>
                  <a:gd name="connsiteX1" fmla="*/ 39991 w 167820"/>
                  <a:gd name="connsiteY1" fmla="*/ 70401 h 431494"/>
                  <a:gd name="connsiteX2" fmla="*/ 154002 w 167820"/>
                  <a:gd name="connsiteY2" fmla="*/ 11 h 431494"/>
                  <a:gd name="connsiteX3" fmla="*/ 167899 w 167820"/>
                  <a:gd name="connsiteY3" fmla="*/ 65247 h 431494"/>
                  <a:gd name="connsiteX4" fmla="*/ 111910 w 167820"/>
                  <a:gd name="connsiteY4" fmla="*/ 382779 h 431494"/>
                  <a:gd name="connsiteX5" fmla="*/ 54591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79" y="296749"/>
                    </a:moveTo>
                    <a:lnTo>
                      <a:pt x="39991" y="70401"/>
                    </a:lnTo>
                    <a:lnTo>
                      <a:pt x="154002" y="11"/>
                    </a:lnTo>
                    <a:lnTo>
                      <a:pt x="167899" y="65247"/>
                    </a:lnTo>
                    <a:lnTo>
                      <a:pt x="111910" y="382779"/>
                    </a:lnTo>
                    <a:lnTo>
                      <a:pt x="54591" y="431506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990E505F-1A81-A021-6E5F-EB0AB5DA2A4C}"/>
                  </a:ext>
                </a:extLst>
              </p:cNvPr>
              <p:cNvSpPr/>
              <p:nvPr/>
            </p:nvSpPr>
            <p:spPr>
              <a:xfrm>
                <a:off x="6247565" y="5082883"/>
                <a:ext cx="164953" cy="354247"/>
              </a:xfrm>
              <a:custGeom>
                <a:avLst/>
                <a:gdLst>
                  <a:gd name="connsiteX0" fmla="*/ 51040 w 164953"/>
                  <a:gd name="connsiteY0" fmla="*/ 11 h 354247"/>
                  <a:gd name="connsiteX1" fmla="*/ 165033 w 164953"/>
                  <a:gd name="connsiteY1" fmla="*/ 73779 h 354247"/>
                  <a:gd name="connsiteX2" fmla="*/ 127988 w 164953"/>
                  <a:gd name="connsiteY2" fmla="*/ 283869 h 354247"/>
                  <a:gd name="connsiteX3" fmla="*/ 13976 w 164953"/>
                  <a:gd name="connsiteY3" fmla="*/ 354259 h 354247"/>
                  <a:gd name="connsiteX4" fmla="*/ 79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1040" y="11"/>
                    </a:moveTo>
                    <a:lnTo>
                      <a:pt x="165033" y="73779"/>
                    </a:lnTo>
                    <a:lnTo>
                      <a:pt x="127988" y="283869"/>
                    </a:lnTo>
                    <a:lnTo>
                      <a:pt x="13976" y="354259"/>
                    </a:lnTo>
                    <a:lnTo>
                      <a:pt x="79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1AFE792C-6A4C-E2C6-6961-516592B61C56}"/>
                  </a:ext>
                </a:extLst>
              </p:cNvPr>
              <p:cNvSpPr/>
              <p:nvPr/>
            </p:nvSpPr>
            <p:spPr>
              <a:xfrm>
                <a:off x="6810725" y="5497095"/>
                <a:ext cx="177051" cy="354247"/>
              </a:xfrm>
              <a:custGeom>
                <a:avLst/>
                <a:gdLst>
                  <a:gd name="connsiteX0" fmla="*/ 51108 w 177051"/>
                  <a:gd name="connsiteY0" fmla="*/ 65247 h 354247"/>
                  <a:gd name="connsiteX1" fmla="*/ 88011 w 177051"/>
                  <a:gd name="connsiteY1" fmla="*/ 11 h 354247"/>
                  <a:gd name="connsiteX2" fmla="*/ 177199 w 177051"/>
                  <a:gd name="connsiteY2" fmla="*/ 70401 h 354247"/>
                  <a:gd name="connsiteX3" fmla="*/ 140155 w 177051"/>
                  <a:gd name="connsiteY3" fmla="*/ 280491 h 354247"/>
                  <a:gd name="connsiteX4" fmla="*/ 147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1108" y="65247"/>
                    </a:moveTo>
                    <a:lnTo>
                      <a:pt x="88011" y="11"/>
                    </a:lnTo>
                    <a:lnTo>
                      <a:pt x="177199" y="70401"/>
                    </a:lnTo>
                    <a:lnTo>
                      <a:pt x="140155" y="280491"/>
                    </a:lnTo>
                    <a:lnTo>
                      <a:pt x="147" y="35425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A209A6D5-E165-5E41-E563-FACEF1C6C3CD}"/>
                  </a:ext>
                </a:extLst>
              </p:cNvPr>
              <p:cNvSpPr/>
              <p:nvPr/>
            </p:nvSpPr>
            <p:spPr>
              <a:xfrm>
                <a:off x="6895265" y="5082883"/>
                <a:ext cx="164953" cy="354247"/>
              </a:xfrm>
              <a:custGeom>
                <a:avLst/>
                <a:gdLst>
                  <a:gd name="connsiteX0" fmla="*/ 51108 w 164953"/>
                  <a:gd name="connsiteY0" fmla="*/ 11 h 354247"/>
                  <a:gd name="connsiteX1" fmla="*/ 165101 w 164953"/>
                  <a:gd name="connsiteY1" fmla="*/ 73779 h 354247"/>
                  <a:gd name="connsiteX2" fmla="*/ 128056 w 164953"/>
                  <a:gd name="connsiteY2" fmla="*/ 283869 h 354247"/>
                  <a:gd name="connsiteX3" fmla="*/ 14044 w 164953"/>
                  <a:gd name="connsiteY3" fmla="*/ 354259 h 354247"/>
                  <a:gd name="connsiteX4" fmla="*/ 147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1108" y="11"/>
                    </a:moveTo>
                    <a:lnTo>
                      <a:pt x="165101" y="73779"/>
                    </a:lnTo>
                    <a:lnTo>
                      <a:pt x="128056" y="283869"/>
                    </a:lnTo>
                    <a:lnTo>
                      <a:pt x="14044" y="354259"/>
                    </a:lnTo>
                    <a:lnTo>
                      <a:pt x="147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B4569604-CD17-AA44-D377-7BE7C9C3120B}"/>
                  </a:ext>
                </a:extLst>
              </p:cNvPr>
              <p:cNvSpPr/>
              <p:nvPr/>
            </p:nvSpPr>
            <p:spPr>
              <a:xfrm>
                <a:off x="7676756" y="5181363"/>
                <a:ext cx="353238" cy="101599"/>
              </a:xfrm>
              <a:custGeom>
                <a:avLst/>
                <a:gdLst>
                  <a:gd name="connsiteX0" fmla="*/ 217 w 353238"/>
                  <a:gd name="connsiteY0" fmla="*/ 39012 h 101599"/>
                  <a:gd name="connsiteX1" fmla="*/ 46072 w 353238"/>
                  <a:gd name="connsiteY1" fmla="*/ 30 h 101599"/>
                  <a:gd name="connsiteX2" fmla="*/ 353456 w 353238"/>
                  <a:gd name="connsiteY2" fmla="*/ 30 h 101599"/>
                  <a:gd name="connsiteX3" fmla="*/ 276527 w 353238"/>
                  <a:gd name="connsiteY3" fmla="*/ 101630 h 101599"/>
                  <a:gd name="connsiteX4" fmla="*/ 96981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217" y="39012"/>
                    </a:moveTo>
                    <a:lnTo>
                      <a:pt x="46072" y="30"/>
                    </a:lnTo>
                    <a:lnTo>
                      <a:pt x="353456" y="30"/>
                    </a:lnTo>
                    <a:lnTo>
                      <a:pt x="276527" y="101630"/>
                    </a:lnTo>
                    <a:lnTo>
                      <a:pt x="96981" y="101630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F0DC7548-8459-B70C-589D-5E7393865D01}"/>
                  </a:ext>
                </a:extLst>
              </p:cNvPr>
              <p:cNvSpPr/>
              <p:nvPr/>
            </p:nvSpPr>
            <p:spPr>
              <a:xfrm>
                <a:off x="7556141" y="5841762"/>
                <a:ext cx="339491" cy="101600"/>
              </a:xfrm>
              <a:custGeom>
                <a:avLst/>
                <a:gdLst>
                  <a:gd name="connsiteX0" fmla="*/ 119067 w 339491"/>
                  <a:gd name="connsiteY0" fmla="*/ 13 h 101600"/>
                  <a:gd name="connsiteX1" fmla="*/ 298613 w 339491"/>
                  <a:gd name="connsiteY1" fmla="*/ 13 h 101600"/>
                  <a:gd name="connsiteX2" fmla="*/ 339712 w 339491"/>
                  <a:gd name="connsiteY2" fmla="*/ 101613 h 101600"/>
                  <a:gd name="connsiteX3" fmla="*/ 32328 w 339491"/>
                  <a:gd name="connsiteY3" fmla="*/ 101613 h 101600"/>
                  <a:gd name="connsiteX4" fmla="*/ 220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067" y="13"/>
                    </a:moveTo>
                    <a:lnTo>
                      <a:pt x="298613" y="13"/>
                    </a:lnTo>
                    <a:lnTo>
                      <a:pt x="339712" y="101613"/>
                    </a:lnTo>
                    <a:lnTo>
                      <a:pt x="32328" y="101613"/>
                    </a:lnTo>
                    <a:lnTo>
                      <a:pt x="220" y="6263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2C7C54E5-8E59-AF8C-8D39-C358B703130F}"/>
                  </a:ext>
                </a:extLst>
              </p:cNvPr>
              <p:cNvSpPr/>
              <p:nvPr/>
            </p:nvSpPr>
            <p:spPr>
              <a:xfrm>
                <a:off x="7550430" y="5586348"/>
                <a:ext cx="141641" cy="283397"/>
              </a:xfrm>
              <a:custGeom>
                <a:avLst/>
                <a:gdLst>
                  <a:gd name="connsiteX0" fmla="*/ 40992 w 141641"/>
                  <a:gd name="connsiteY0" fmla="*/ 52206 h 283397"/>
                  <a:gd name="connsiteX1" fmla="*/ 70514 w 141641"/>
                  <a:gd name="connsiteY1" fmla="*/ 17 h 283397"/>
                  <a:gd name="connsiteX2" fmla="*/ 141865 w 141641"/>
                  <a:gd name="connsiteY2" fmla="*/ 56329 h 283397"/>
                  <a:gd name="connsiteX3" fmla="*/ 112229 w 141641"/>
                  <a:gd name="connsiteY3" fmla="*/ 224401 h 283397"/>
                  <a:gd name="connsiteX4" fmla="*/ 223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0992" y="52206"/>
                    </a:moveTo>
                    <a:lnTo>
                      <a:pt x="70514" y="17"/>
                    </a:lnTo>
                    <a:lnTo>
                      <a:pt x="141865" y="56329"/>
                    </a:lnTo>
                    <a:lnTo>
                      <a:pt x="112229" y="224401"/>
                    </a:lnTo>
                    <a:lnTo>
                      <a:pt x="223" y="283415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E2051465-4637-193A-538A-CC60B4A7A067}"/>
                  </a:ext>
                </a:extLst>
              </p:cNvPr>
              <p:cNvSpPr/>
              <p:nvPr/>
            </p:nvSpPr>
            <p:spPr>
              <a:xfrm>
                <a:off x="8467149" y="5193181"/>
                <a:ext cx="145664" cy="345195"/>
              </a:xfrm>
              <a:custGeom>
                <a:avLst/>
                <a:gdLst>
                  <a:gd name="connsiteX0" fmla="*/ 113823 w 145664"/>
                  <a:gd name="connsiteY0" fmla="*/ 26 h 345195"/>
                  <a:gd name="connsiteX1" fmla="*/ 145932 w 145664"/>
                  <a:gd name="connsiteY1" fmla="*/ 39008 h 345195"/>
                  <a:gd name="connsiteX2" fmla="*/ 101140 w 145664"/>
                  <a:gd name="connsiteY2" fmla="*/ 293034 h 345195"/>
                  <a:gd name="connsiteX3" fmla="*/ 71618 w 145664"/>
                  <a:gd name="connsiteY3" fmla="*/ 345222 h 345195"/>
                  <a:gd name="connsiteX4" fmla="*/ 267 w 145664"/>
                  <a:gd name="connsiteY4" fmla="*/ 288911 h 345195"/>
                  <a:gd name="connsiteX5" fmla="*/ 32196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823" y="26"/>
                    </a:moveTo>
                    <a:lnTo>
                      <a:pt x="145932" y="39008"/>
                    </a:lnTo>
                    <a:lnTo>
                      <a:pt x="101140" y="293034"/>
                    </a:lnTo>
                    <a:lnTo>
                      <a:pt x="71618" y="345222"/>
                    </a:lnTo>
                    <a:lnTo>
                      <a:pt x="267" y="288911"/>
                    </a:lnTo>
                    <a:lnTo>
                      <a:pt x="32196" y="107832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6CE500C5-51B8-BCDD-0A9C-73E775E4D731}"/>
                  </a:ext>
                </a:extLst>
              </p:cNvPr>
              <p:cNvSpPr/>
              <p:nvPr/>
            </p:nvSpPr>
            <p:spPr>
              <a:xfrm>
                <a:off x="8068590" y="5586348"/>
                <a:ext cx="141641" cy="283397"/>
              </a:xfrm>
              <a:custGeom>
                <a:avLst/>
                <a:gdLst>
                  <a:gd name="connsiteX0" fmla="*/ 41046 w 141641"/>
                  <a:gd name="connsiteY0" fmla="*/ 52206 h 283397"/>
                  <a:gd name="connsiteX1" fmla="*/ 70568 w 141641"/>
                  <a:gd name="connsiteY1" fmla="*/ 17 h 283397"/>
                  <a:gd name="connsiteX2" fmla="*/ 141919 w 141641"/>
                  <a:gd name="connsiteY2" fmla="*/ 56329 h 283397"/>
                  <a:gd name="connsiteX3" fmla="*/ 112283 w 141641"/>
                  <a:gd name="connsiteY3" fmla="*/ 224401 h 283397"/>
                  <a:gd name="connsiteX4" fmla="*/ 278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1046" y="52206"/>
                    </a:moveTo>
                    <a:lnTo>
                      <a:pt x="70568" y="17"/>
                    </a:lnTo>
                    <a:lnTo>
                      <a:pt x="141919" y="56329"/>
                    </a:lnTo>
                    <a:lnTo>
                      <a:pt x="112283" y="224401"/>
                    </a:lnTo>
                    <a:lnTo>
                      <a:pt x="278" y="283415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34F8FAF9-4BA7-BAF0-D919-5A97775F63D8}"/>
                  </a:ext>
                </a:extLst>
              </p:cNvPr>
              <p:cNvSpPr/>
              <p:nvPr/>
            </p:nvSpPr>
            <p:spPr>
              <a:xfrm>
                <a:off x="8985309" y="5193181"/>
                <a:ext cx="145664" cy="345195"/>
              </a:xfrm>
              <a:custGeom>
                <a:avLst/>
                <a:gdLst>
                  <a:gd name="connsiteX0" fmla="*/ 113878 w 145664"/>
                  <a:gd name="connsiteY0" fmla="*/ 26 h 345195"/>
                  <a:gd name="connsiteX1" fmla="*/ 145986 w 145664"/>
                  <a:gd name="connsiteY1" fmla="*/ 39008 h 345195"/>
                  <a:gd name="connsiteX2" fmla="*/ 101194 w 145664"/>
                  <a:gd name="connsiteY2" fmla="*/ 293034 h 345195"/>
                  <a:gd name="connsiteX3" fmla="*/ 71672 w 145664"/>
                  <a:gd name="connsiteY3" fmla="*/ 345222 h 345195"/>
                  <a:gd name="connsiteX4" fmla="*/ 321 w 145664"/>
                  <a:gd name="connsiteY4" fmla="*/ 288911 h 345195"/>
                  <a:gd name="connsiteX5" fmla="*/ 32250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878" y="26"/>
                    </a:moveTo>
                    <a:lnTo>
                      <a:pt x="145986" y="39008"/>
                    </a:lnTo>
                    <a:lnTo>
                      <a:pt x="101194" y="293034"/>
                    </a:lnTo>
                    <a:lnTo>
                      <a:pt x="71672" y="345222"/>
                    </a:lnTo>
                    <a:lnTo>
                      <a:pt x="321" y="288911"/>
                    </a:lnTo>
                    <a:lnTo>
                      <a:pt x="32250" y="107832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CE0BD3F7-6249-31E0-31BC-B79AE40E355E}"/>
                  </a:ext>
                </a:extLst>
              </p:cNvPr>
              <p:cNvSpPr/>
              <p:nvPr/>
            </p:nvSpPr>
            <p:spPr>
              <a:xfrm>
                <a:off x="7388225" y="5848113"/>
                <a:ext cx="112045" cy="95250"/>
              </a:xfrm>
              <a:custGeom>
                <a:avLst/>
                <a:gdLst>
                  <a:gd name="connsiteX0" fmla="*/ 8398 w 112045"/>
                  <a:gd name="connsiteY0" fmla="*/ 47625 h 95250"/>
                  <a:gd name="connsiteX1" fmla="*/ 64420 w 112045"/>
                  <a:gd name="connsiteY1" fmla="*/ 0 h 95250"/>
                  <a:gd name="connsiteX2" fmla="*/ 103648 w 112045"/>
                  <a:gd name="connsiteY2" fmla="*/ 47625 h 95250"/>
                  <a:gd name="connsiteX3" fmla="*/ 47625 w 112045"/>
                  <a:gd name="connsiteY3" fmla="*/ 95250 h 95250"/>
                  <a:gd name="connsiteX4" fmla="*/ 8398 w 112045"/>
                  <a:gd name="connsiteY4" fmla="*/ 4762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045" h="95250">
                    <a:moveTo>
                      <a:pt x="8398" y="47625"/>
                    </a:moveTo>
                    <a:cubicBezTo>
                      <a:pt x="13035" y="21322"/>
                      <a:pt x="38118" y="0"/>
                      <a:pt x="64420" y="0"/>
                    </a:cubicBezTo>
                    <a:cubicBezTo>
                      <a:pt x="90723" y="0"/>
                      <a:pt x="108285" y="21322"/>
                      <a:pt x="103648" y="47625"/>
                    </a:cubicBezTo>
                    <a:cubicBezTo>
                      <a:pt x="99010" y="73928"/>
                      <a:pt x="73928" y="95250"/>
                      <a:pt x="47625" y="95250"/>
                    </a:cubicBezTo>
                    <a:cubicBezTo>
                      <a:pt x="21322" y="95250"/>
                      <a:pt x="3760" y="73928"/>
                      <a:pt x="8398" y="47625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9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7" name="그래픽 108">
              <a:extLst>
                <a:ext uri="{FF2B5EF4-FFF2-40B4-BE49-F238E27FC236}">
                  <a16:creationId xmlns:a16="http://schemas.microsoft.com/office/drawing/2014/main" id="{BB211F58-439A-6964-3EC4-422ED47A9FCD}"/>
                </a:ext>
              </a:extLst>
            </p:cNvPr>
            <p:cNvGrpSpPr/>
            <p:nvPr/>
          </p:nvGrpSpPr>
          <p:grpSpPr>
            <a:xfrm>
              <a:off x="4749214" y="2658883"/>
              <a:ext cx="6551596" cy="1994949"/>
              <a:chOff x="5938216" y="4990863"/>
              <a:chExt cx="3128098" cy="952500"/>
            </a:xfrm>
            <a:solidFill>
              <a:schemeClr val="tx1"/>
            </a:solidFill>
            <a:effectLst/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57197153-1FC3-E289-E5ED-4CAAF147589A}"/>
                  </a:ext>
                </a:extLst>
              </p:cNvPr>
              <p:cNvSpPr/>
              <p:nvPr/>
            </p:nvSpPr>
            <p:spPr>
              <a:xfrm>
                <a:off x="6013523" y="5005635"/>
                <a:ext cx="182080" cy="431494"/>
              </a:xfrm>
              <a:custGeom>
                <a:avLst/>
                <a:gdLst>
                  <a:gd name="connsiteX0" fmla="*/ 141957 w 182080"/>
                  <a:gd name="connsiteY0" fmla="*/ 11 h 431494"/>
                  <a:gd name="connsiteX1" fmla="*/ 182092 w 182080"/>
                  <a:gd name="connsiteY1" fmla="*/ 48738 h 431494"/>
                  <a:gd name="connsiteX2" fmla="*/ 126103 w 182080"/>
                  <a:gd name="connsiteY2" fmla="*/ 366270 h 431494"/>
                  <a:gd name="connsiteX3" fmla="*/ 89200 w 182080"/>
                  <a:gd name="connsiteY3" fmla="*/ 431506 h 431494"/>
                  <a:gd name="connsiteX4" fmla="*/ 11 w 182080"/>
                  <a:gd name="connsiteY4" fmla="*/ 361117 h 431494"/>
                  <a:gd name="connsiteX5" fmla="*/ 39923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1957" y="11"/>
                    </a:moveTo>
                    <a:lnTo>
                      <a:pt x="182092" y="48738"/>
                    </a:lnTo>
                    <a:lnTo>
                      <a:pt x="126103" y="366270"/>
                    </a:lnTo>
                    <a:lnTo>
                      <a:pt x="89200" y="431506"/>
                    </a:lnTo>
                    <a:lnTo>
                      <a:pt x="11" y="361117"/>
                    </a:lnTo>
                    <a:lnTo>
                      <a:pt x="39923" y="134768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1EB1EF31-82E0-7312-9E5F-9B8339A9CDD4}"/>
                  </a:ext>
                </a:extLst>
              </p:cNvPr>
              <p:cNvSpPr/>
              <p:nvPr/>
            </p:nvSpPr>
            <p:spPr>
              <a:xfrm>
                <a:off x="5938216" y="5497095"/>
                <a:ext cx="167820" cy="431494"/>
              </a:xfrm>
              <a:custGeom>
                <a:avLst/>
                <a:gdLst>
                  <a:gd name="connsiteX0" fmla="*/ 11 w 167820"/>
                  <a:gd name="connsiteY0" fmla="*/ 296749 h 431494"/>
                  <a:gd name="connsiteX1" fmla="*/ 39923 w 167820"/>
                  <a:gd name="connsiteY1" fmla="*/ 70401 h 431494"/>
                  <a:gd name="connsiteX2" fmla="*/ 153934 w 167820"/>
                  <a:gd name="connsiteY2" fmla="*/ 11 h 431494"/>
                  <a:gd name="connsiteX3" fmla="*/ 167831 w 167820"/>
                  <a:gd name="connsiteY3" fmla="*/ 65247 h 431494"/>
                  <a:gd name="connsiteX4" fmla="*/ 111842 w 167820"/>
                  <a:gd name="connsiteY4" fmla="*/ 382779 h 431494"/>
                  <a:gd name="connsiteX5" fmla="*/ 54523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11" y="296749"/>
                    </a:moveTo>
                    <a:lnTo>
                      <a:pt x="39923" y="70401"/>
                    </a:lnTo>
                    <a:lnTo>
                      <a:pt x="153934" y="11"/>
                    </a:lnTo>
                    <a:lnTo>
                      <a:pt x="167831" y="65247"/>
                    </a:lnTo>
                    <a:lnTo>
                      <a:pt x="111842" y="382779"/>
                    </a:lnTo>
                    <a:lnTo>
                      <a:pt x="54523" y="431506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4EA856D3-234E-D0C5-1A27-24123920FDC8}"/>
                  </a:ext>
                </a:extLst>
              </p:cNvPr>
              <p:cNvSpPr/>
              <p:nvPr/>
            </p:nvSpPr>
            <p:spPr>
              <a:xfrm>
                <a:off x="6320932" y="4990863"/>
                <a:ext cx="441548" cy="126999"/>
              </a:xfrm>
              <a:custGeom>
                <a:avLst/>
                <a:gdLst>
                  <a:gd name="connsiteX0" fmla="*/ 79 w 441548"/>
                  <a:gd name="connsiteY0" fmla="*/ 48738 h 126999"/>
                  <a:gd name="connsiteX1" fmla="*/ 57398 w 441548"/>
                  <a:gd name="connsiteY1" fmla="*/ 11 h 126999"/>
                  <a:gd name="connsiteX2" fmla="*/ 441628 w 441548"/>
                  <a:gd name="connsiteY2" fmla="*/ 11 h 126999"/>
                  <a:gd name="connsiteX3" fmla="*/ 345467 w 441548"/>
                  <a:gd name="connsiteY3" fmla="*/ 127011 h 126999"/>
                  <a:gd name="connsiteX4" fmla="*/ 121035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79" y="48738"/>
                    </a:moveTo>
                    <a:lnTo>
                      <a:pt x="57398" y="11"/>
                    </a:lnTo>
                    <a:lnTo>
                      <a:pt x="441628" y="11"/>
                    </a:lnTo>
                    <a:lnTo>
                      <a:pt x="345467" y="127011"/>
                    </a:lnTo>
                    <a:lnTo>
                      <a:pt x="121035" y="12701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CDC08D1F-D191-32D0-4633-0E53145AF148}"/>
                  </a:ext>
                </a:extLst>
              </p:cNvPr>
              <p:cNvSpPr/>
              <p:nvPr/>
            </p:nvSpPr>
            <p:spPr>
              <a:xfrm>
                <a:off x="6661223" y="5005635"/>
                <a:ext cx="182080" cy="431494"/>
              </a:xfrm>
              <a:custGeom>
                <a:avLst/>
                <a:gdLst>
                  <a:gd name="connsiteX0" fmla="*/ 142025 w 182080"/>
                  <a:gd name="connsiteY0" fmla="*/ 11 h 431494"/>
                  <a:gd name="connsiteX1" fmla="*/ 182160 w 182080"/>
                  <a:gd name="connsiteY1" fmla="*/ 48738 h 431494"/>
                  <a:gd name="connsiteX2" fmla="*/ 126171 w 182080"/>
                  <a:gd name="connsiteY2" fmla="*/ 366270 h 431494"/>
                  <a:gd name="connsiteX3" fmla="*/ 89268 w 182080"/>
                  <a:gd name="connsiteY3" fmla="*/ 431506 h 431494"/>
                  <a:gd name="connsiteX4" fmla="*/ 79 w 182080"/>
                  <a:gd name="connsiteY4" fmla="*/ 361117 h 431494"/>
                  <a:gd name="connsiteX5" fmla="*/ 39991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2025" y="11"/>
                    </a:moveTo>
                    <a:lnTo>
                      <a:pt x="182160" y="48738"/>
                    </a:lnTo>
                    <a:lnTo>
                      <a:pt x="126171" y="366270"/>
                    </a:lnTo>
                    <a:lnTo>
                      <a:pt x="89268" y="431506"/>
                    </a:lnTo>
                    <a:lnTo>
                      <a:pt x="79" y="361117"/>
                    </a:lnTo>
                    <a:lnTo>
                      <a:pt x="39991" y="134768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06EE9A7E-0798-E93F-EC23-49624E95DD67}"/>
                  </a:ext>
                </a:extLst>
              </p:cNvPr>
              <p:cNvSpPr/>
              <p:nvPr/>
            </p:nvSpPr>
            <p:spPr>
              <a:xfrm>
                <a:off x="6170164" y="5816362"/>
                <a:ext cx="424364" cy="127000"/>
              </a:xfrm>
              <a:custGeom>
                <a:avLst/>
                <a:gdLst>
                  <a:gd name="connsiteX0" fmla="*/ 148638 w 424364"/>
                  <a:gd name="connsiteY0" fmla="*/ 11 h 127000"/>
                  <a:gd name="connsiteX1" fmla="*/ 373070 w 424364"/>
                  <a:gd name="connsiteY1" fmla="*/ 11 h 127000"/>
                  <a:gd name="connsiteX2" fmla="*/ 424444 w 424364"/>
                  <a:gd name="connsiteY2" fmla="*/ 127011 h 127000"/>
                  <a:gd name="connsiteX3" fmla="*/ 40214 w 424364"/>
                  <a:gd name="connsiteY3" fmla="*/ 127011 h 127000"/>
                  <a:gd name="connsiteX4" fmla="*/ 79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638" y="11"/>
                    </a:moveTo>
                    <a:lnTo>
                      <a:pt x="373070" y="11"/>
                    </a:lnTo>
                    <a:lnTo>
                      <a:pt x="424444" y="127011"/>
                    </a:lnTo>
                    <a:lnTo>
                      <a:pt x="40214" y="127011"/>
                    </a:lnTo>
                    <a:lnTo>
                      <a:pt x="79" y="7828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4C3EF0D9-4C26-F048-F2BD-4482FE6BC38C}"/>
                  </a:ext>
                </a:extLst>
              </p:cNvPr>
              <p:cNvSpPr/>
              <p:nvPr/>
            </p:nvSpPr>
            <p:spPr>
              <a:xfrm>
                <a:off x="6163025" y="5497095"/>
                <a:ext cx="177051" cy="354247"/>
              </a:xfrm>
              <a:custGeom>
                <a:avLst/>
                <a:gdLst>
                  <a:gd name="connsiteX0" fmla="*/ 51040 w 177051"/>
                  <a:gd name="connsiteY0" fmla="*/ 65247 h 354247"/>
                  <a:gd name="connsiteX1" fmla="*/ 87943 w 177051"/>
                  <a:gd name="connsiteY1" fmla="*/ 11 h 354247"/>
                  <a:gd name="connsiteX2" fmla="*/ 177131 w 177051"/>
                  <a:gd name="connsiteY2" fmla="*/ 70401 h 354247"/>
                  <a:gd name="connsiteX3" fmla="*/ 140087 w 177051"/>
                  <a:gd name="connsiteY3" fmla="*/ 280491 h 354247"/>
                  <a:gd name="connsiteX4" fmla="*/ 79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1040" y="65247"/>
                    </a:moveTo>
                    <a:lnTo>
                      <a:pt x="87943" y="11"/>
                    </a:lnTo>
                    <a:lnTo>
                      <a:pt x="177131" y="70401"/>
                    </a:lnTo>
                    <a:lnTo>
                      <a:pt x="140087" y="280491"/>
                    </a:lnTo>
                    <a:lnTo>
                      <a:pt x="79" y="354259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41DCA6F-2B16-C888-926F-2FA74D6C87CF}"/>
                  </a:ext>
                </a:extLst>
              </p:cNvPr>
              <p:cNvSpPr/>
              <p:nvPr/>
            </p:nvSpPr>
            <p:spPr>
              <a:xfrm>
                <a:off x="6291665" y="5403612"/>
                <a:ext cx="417970" cy="127000"/>
              </a:xfrm>
              <a:custGeom>
                <a:avLst/>
                <a:gdLst>
                  <a:gd name="connsiteX0" fmla="*/ 79 w 417970"/>
                  <a:gd name="connsiteY0" fmla="*/ 63511 h 127000"/>
                  <a:gd name="connsiteX1" fmla="*/ 102932 w 417970"/>
                  <a:gd name="connsiteY1" fmla="*/ 11 h 127000"/>
                  <a:gd name="connsiteX2" fmla="*/ 337591 w 417970"/>
                  <a:gd name="connsiteY2" fmla="*/ 11 h 127000"/>
                  <a:gd name="connsiteX3" fmla="*/ 418050 w 417970"/>
                  <a:gd name="connsiteY3" fmla="*/ 63511 h 127000"/>
                  <a:gd name="connsiteX4" fmla="*/ 315198 w 417970"/>
                  <a:gd name="connsiteY4" fmla="*/ 127011 h 127000"/>
                  <a:gd name="connsiteX5" fmla="*/ 80538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79" y="63511"/>
                    </a:moveTo>
                    <a:lnTo>
                      <a:pt x="102932" y="11"/>
                    </a:lnTo>
                    <a:lnTo>
                      <a:pt x="337591" y="11"/>
                    </a:lnTo>
                    <a:lnTo>
                      <a:pt x="418050" y="63511"/>
                    </a:lnTo>
                    <a:lnTo>
                      <a:pt x="315198" y="127011"/>
                    </a:lnTo>
                    <a:lnTo>
                      <a:pt x="80538" y="12701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694063E3-5998-B537-396C-9F326D2109A0}"/>
                  </a:ext>
                </a:extLst>
              </p:cNvPr>
              <p:cNvSpPr/>
              <p:nvPr/>
            </p:nvSpPr>
            <p:spPr>
              <a:xfrm>
                <a:off x="6968632" y="4990863"/>
                <a:ext cx="441548" cy="126999"/>
              </a:xfrm>
              <a:custGeom>
                <a:avLst/>
                <a:gdLst>
                  <a:gd name="connsiteX0" fmla="*/ 147 w 441548"/>
                  <a:gd name="connsiteY0" fmla="*/ 48738 h 126999"/>
                  <a:gd name="connsiteX1" fmla="*/ 57466 w 441548"/>
                  <a:gd name="connsiteY1" fmla="*/ 11 h 126999"/>
                  <a:gd name="connsiteX2" fmla="*/ 441696 w 441548"/>
                  <a:gd name="connsiteY2" fmla="*/ 11 h 126999"/>
                  <a:gd name="connsiteX3" fmla="*/ 345535 w 441548"/>
                  <a:gd name="connsiteY3" fmla="*/ 127011 h 126999"/>
                  <a:gd name="connsiteX4" fmla="*/ 121103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147" y="48738"/>
                    </a:moveTo>
                    <a:lnTo>
                      <a:pt x="57466" y="11"/>
                    </a:lnTo>
                    <a:lnTo>
                      <a:pt x="441696" y="11"/>
                    </a:lnTo>
                    <a:lnTo>
                      <a:pt x="345535" y="127011"/>
                    </a:lnTo>
                    <a:lnTo>
                      <a:pt x="121103" y="12701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44CC6A71-E7FB-BB9A-0825-B35BEB1B4DB2}"/>
                  </a:ext>
                </a:extLst>
              </p:cNvPr>
              <p:cNvSpPr/>
              <p:nvPr/>
            </p:nvSpPr>
            <p:spPr>
              <a:xfrm>
                <a:off x="7308923" y="5005635"/>
                <a:ext cx="182080" cy="431494"/>
              </a:xfrm>
              <a:custGeom>
                <a:avLst/>
                <a:gdLst>
                  <a:gd name="connsiteX0" fmla="*/ 142093 w 182080"/>
                  <a:gd name="connsiteY0" fmla="*/ 11 h 431494"/>
                  <a:gd name="connsiteX1" fmla="*/ 182228 w 182080"/>
                  <a:gd name="connsiteY1" fmla="*/ 48738 h 431494"/>
                  <a:gd name="connsiteX2" fmla="*/ 126239 w 182080"/>
                  <a:gd name="connsiteY2" fmla="*/ 366270 h 431494"/>
                  <a:gd name="connsiteX3" fmla="*/ 89336 w 182080"/>
                  <a:gd name="connsiteY3" fmla="*/ 431506 h 431494"/>
                  <a:gd name="connsiteX4" fmla="*/ 147 w 182080"/>
                  <a:gd name="connsiteY4" fmla="*/ 361117 h 431494"/>
                  <a:gd name="connsiteX5" fmla="*/ 40059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2093" y="11"/>
                    </a:moveTo>
                    <a:lnTo>
                      <a:pt x="182228" y="48738"/>
                    </a:lnTo>
                    <a:lnTo>
                      <a:pt x="126239" y="366270"/>
                    </a:lnTo>
                    <a:lnTo>
                      <a:pt x="89336" y="431506"/>
                    </a:lnTo>
                    <a:lnTo>
                      <a:pt x="147" y="361117"/>
                    </a:lnTo>
                    <a:lnTo>
                      <a:pt x="40059" y="134768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72A9CB1E-F8F3-43D7-1479-878CDE49944F}"/>
                  </a:ext>
                </a:extLst>
              </p:cNvPr>
              <p:cNvSpPr/>
              <p:nvPr/>
            </p:nvSpPr>
            <p:spPr>
              <a:xfrm>
                <a:off x="7233616" y="5497095"/>
                <a:ext cx="167820" cy="431494"/>
              </a:xfrm>
              <a:custGeom>
                <a:avLst/>
                <a:gdLst>
                  <a:gd name="connsiteX0" fmla="*/ 147 w 167820"/>
                  <a:gd name="connsiteY0" fmla="*/ 296749 h 431494"/>
                  <a:gd name="connsiteX1" fmla="*/ 40059 w 167820"/>
                  <a:gd name="connsiteY1" fmla="*/ 70401 h 431494"/>
                  <a:gd name="connsiteX2" fmla="*/ 154070 w 167820"/>
                  <a:gd name="connsiteY2" fmla="*/ 11 h 431494"/>
                  <a:gd name="connsiteX3" fmla="*/ 167967 w 167820"/>
                  <a:gd name="connsiteY3" fmla="*/ 65247 h 431494"/>
                  <a:gd name="connsiteX4" fmla="*/ 111978 w 167820"/>
                  <a:gd name="connsiteY4" fmla="*/ 382779 h 431494"/>
                  <a:gd name="connsiteX5" fmla="*/ 54659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147" y="296749"/>
                    </a:moveTo>
                    <a:lnTo>
                      <a:pt x="40059" y="70401"/>
                    </a:lnTo>
                    <a:lnTo>
                      <a:pt x="154070" y="11"/>
                    </a:lnTo>
                    <a:lnTo>
                      <a:pt x="167967" y="65247"/>
                    </a:lnTo>
                    <a:lnTo>
                      <a:pt x="111978" y="382779"/>
                    </a:lnTo>
                    <a:lnTo>
                      <a:pt x="54659" y="431506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E4BB6877-20AC-4ECD-F85D-3D2CB465B0AF}"/>
                  </a:ext>
                </a:extLst>
              </p:cNvPr>
              <p:cNvSpPr/>
              <p:nvPr/>
            </p:nvSpPr>
            <p:spPr>
              <a:xfrm>
                <a:off x="6817864" y="5816362"/>
                <a:ext cx="424364" cy="127000"/>
              </a:xfrm>
              <a:custGeom>
                <a:avLst/>
                <a:gdLst>
                  <a:gd name="connsiteX0" fmla="*/ 148706 w 424364"/>
                  <a:gd name="connsiteY0" fmla="*/ 11 h 127000"/>
                  <a:gd name="connsiteX1" fmla="*/ 373138 w 424364"/>
                  <a:gd name="connsiteY1" fmla="*/ 11 h 127000"/>
                  <a:gd name="connsiteX2" fmla="*/ 424512 w 424364"/>
                  <a:gd name="connsiteY2" fmla="*/ 127011 h 127000"/>
                  <a:gd name="connsiteX3" fmla="*/ 40282 w 424364"/>
                  <a:gd name="connsiteY3" fmla="*/ 127011 h 127000"/>
                  <a:gd name="connsiteX4" fmla="*/ 147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706" y="11"/>
                    </a:moveTo>
                    <a:lnTo>
                      <a:pt x="373138" y="11"/>
                    </a:lnTo>
                    <a:lnTo>
                      <a:pt x="424512" y="127011"/>
                    </a:lnTo>
                    <a:lnTo>
                      <a:pt x="40282" y="127011"/>
                    </a:lnTo>
                    <a:lnTo>
                      <a:pt x="147" y="7828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00A34B68-AFDF-A679-6FBA-134EE3DD44B8}"/>
                  </a:ext>
                </a:extLst>
              </p:cNvPr>
              <p:cNvSpPr/>
              <p:nvPr/>
            </p:nvSpPr>
            <p:spPr>
              <a:xfrm>
                <a:off x="6939365" y="5403612"/>
                <a:ext cx="417970" cy="127000"/>
              </a:xfrm>
              <a:custGeom>
                <a:avLst/>
                <a:gdLst>
                  <a:gd name="connsiteX0" fmla="*/ 147 w 417970"/>
                  <a:gd name="connsiteY0" fmla="*/ 63511 h 127000"/>
                  <a:gd name="connsiteX1" fmla="*/ 103000 w 417970"/>
                  <a:gd name="connsiteY1" fmla="*/ 11 h 127000"/>
                  <a:gd name="connsiteX2" fmla="*/ 337659 w 417970"/>
                  <a:gd name="connsiteY2" fmla="*/ 11 h 127000"/>
                  <a:gd name="connsiteX3" fmla="*/ 418118 w 417970"/>
                  <a:gd name="connsiteY3" fmla="*/ 63511 h 127000"/>
                  <a:gd name="connsiteX4" fmla="*/ 315266 w 417970"/>
                  <a:gd name="connsiteY4" fmla="*/ 127011 h 127000"/>
                  <a:gd name="connsiteX5" fmla="*/ 80606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147" y="63511"/>
                    </a:moveTo>
                    <a:lnTo>
                      <a:pt x="103000" y="11"/>
                    </a:lnTo>
                    <a:lnTo>
                      <a:pt x="337659" y="11"/>
                    </a:lnTo>
                    <a:lnTo>
                      <a:pt x="418118" y="63511"/>
                    </a:lnTo>
                    <a:lnTo>
                      <a:pt x="315266" y="127011"/>
                    </a:lnTo>
                    <a:lnTo>
                      <a:pt x="80606" y="12701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05AE428A-CB2F-CE18-80AC-1777654003D8}"/>
                  </a:ext>
                </a:extLst>
              </p:cNvPr>
              <p:cNvSpPr/>
              <p:nvPr/>
            </p:nvSpPr>
            <p:spPr>
              <a:xfrm>
                <a:off x="7948989" y="5193181"/>
                <a:ext cx="145664" cy="345195"/>
              </a:xfrm>
              <a:custGeom>
                <a:avLst/>
                <a:gdLst>
                  <a:gd name="connsiteX0" fmla="*/ 113769 w 145664"/>
                  <a:gd name="connsiteY0" fmla="*/ 26 h 345195"/>
                  <a:gd name="connsiteX1" fmla="*/ 145877 w 145664"/>
                  <a:gd name="connsiteY1" fmla="*/ 39008 h 345195"/>
                  <a:gd name="connsiteX2" fmla="*/ 101086 w 145664"/>
                  <a:gd name="connsiteY2" fmla="*/ 293034 h 345195"/>
                  <a:gd name="connsiteX3" fmla="*/ 71563 w 145664"/>
                  <a:gd name="connsiteY3" fmla="*/ 345222 h 345195"/>
                  <a:gd name="connsiteX4" fmla="*/ 213 w 145664"/>
                  <a:gd name="connsiteY4" fmla="*/ 288911 h 345195"/>
                  <a:gd name="connsiteX5" fmla="*/ 32142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769" y="26"/>
                    </a:moveTo>
                    <a:lnTo>
                      <a:pt x="145877" y="39008"/>
                    </a:lnTo>
                    <a:lnTo>
                      <a:pt x="101086" y="293034"/>
                    </a:lnTo>
                    <a:lnTo>
                      <a:pt x="71563" y="345222"/>
                    </a:lnTo>
                    <a:lnTo>
                      <a:pt x="213" y="288911"/>
                    </a:lnTo>
                    <a:lnTo>
                      <a:pt x="32142" y="107832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74DE2E8-E88F-DF94-650D-8E1B670CC8DD}"/>
                  </a:ext>
                </a:extLst>
              </p:cNvPr>
              <p:cNvSpPr/>
              <p:nvPr/>
            </p:nvSpPr>
            <p:spPr>
              <a:xfrm>
                <a:off x="7888742" y="5586348"/>
                <a:ext cx="134256" cy="345195"/>
              </a:xfrm>
              <a:custGeom>
                <a:avLst/>
                <a:gdLst>
                  <a:gd name="connsiteX0" fmla="*/ 214 w 134256"/>
                  <a:gd name="connsiteY0" fmla="*/ 237407 h 345195"/>
                  <a:gd name="connsiteX1" fmla="*/ 32143 w 134256"/>
                  <a:gd name="connsiteY1" fmla="*/ 56328 h 345195"/>
                  <a:gd name="connsiteX2" fmla="*/ 123353 w 134256"/>
                  <a:gd name="connsiteY2" fmla="*/ 16 h 345195"/>
                  <a:gd name="connsiteX3" fmla="*/ 134470 w 134256"/>
                  <a:gd name="connsiteY3" fmla="*/ 52205 h 345195"/>
                  <a:gd name="connsiteX4" fmla="*/ 89679 w 134256"/>
                  <a:gd name="connsiteY4" fmla="*/ 306230 h 345195"/>
                  <a:gd name="connsiteX5" fmla="*/ 43824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214" y="237407"/>
                    </a:moveTo>
                    <a:lnTo>
                      <a:pt x="32143" y="56328"/>
                    </a:lnTo>
                    <a:lnTo>
                      <a:pt x="123353" y="16"/>
                    </a:lnTo>
                    <a:lnTo>
                      <a:pt x="134470" y="52205"/>
                    </a:lnTo>
                    <a:lnTo>
                      <a:pt x="89679" y="306230"/>
                    </a:lnTo>
                    <a:lnTo>
                      <a:pt x="43824" y="345212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B1A16DA8-8532-B513-3DE2-BA8C17C480C1}"/>
                  </a:ext>
                </a:extLst>
              </p:cNvPr>
              <p:cNvSpPr/>
              <p:nvPr/>
            </p:nvSpPr>
            <p:spPr>
              <a:xfrm>
                <a:off x="7618062" y="5254979"/>
                <a:ext cx="131962" cy="283397"/>
              </a:xfrm>
              <a:custGeom>
                <a:avLst/>
                <a:gdLst>
                  <a:gd name="connsiteX0" fmla="*/ 40990 w 131962"/>
                  <a:gd name="connsiteY0" fmla="*/ 26 h 283397"/>
                  <a:gd name="connsiteX1" fmla="*/ 132184 w 131962"/>
                  <a:gd name="connsiteY1" fmla="*/ 59040 h 283397"/>
                  <a:gd name="connsiteX2" fmla="*/ 102548 w 131962"/>
                  <a:gd name="connsiteY2" fmla="*/ 227112 h 283397"/>
                  <a:gd name="connsiteX3" fmla="*/ 11339 w 131962"/>
                  <a:gd name="connsiteY3" fmla="*/ 283424 h 283397"/>
                  <a:gd name="connsiteX4" fmla="*/ 221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0990" y="26"/>
                    </a:moveTo>
                    <a:lnTo>
                      <a:pt x="132184" y="59040"/>
                    </a:lnTo>
                    <a:lnTo>
                      <a:pt x="102548" y="227112"/>
                    </a:lnTo>
                    <a:lnTo>
                      <a:pt x="11339" y="283424"/>
                    </a:lnTo>
                    <a:lnTo>
                      <a:pt x="221" y="231235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CF8E61C-224C-695A-1BA1-B0F8E507BDCF}"/>
                  </a:ext>
                </a:extLst>
              </p:cNvPr>
              <p:cNvSpPr/>
              <p:nvPr/>
            </p:nvSpPr>
            <p:spPr>
              <a:xfrm>
                <a:off x="7653342" y="5511562"/>
                <a:ext cx="334376" cy="101600"/>
              </a:xfrm>
              <a:custGeom>
                <a:avLst/>
                <a:gdLst>
                  <a:gd name="connsiteX0" fmla="*/ 218 w 334376"/>
                  <a:gd name="connsiteY0" fmla="*/ 50821 h 101600"/>
                  <a:gd name="connsiteX1" fmla="*/ 82500 w 334376"/>
                  <a:gd name="connsiteY1" fmla="*/ 21 h 101600"/>
                  <a:gd name="connsiteX2" fmla="*/ 270227 w 334376"/>
                  <a:gd name="connsiteY2" fmla="*/ 21 h 101600"/>
                  <a:gd name="connsiteX3" fmla="*/ 334594 w 334376"/>
                  <a:gd name="connsiteY3" fmla="*/ 50821 h 101600"/>
                  <a:gd name="connsiteX4" fmla="*/ 252312 w 334376"/>
                  <a:gd name="connsiteY4" fmla="*/ 101621 h 101600"/>
                  <a:gd name="connsiteX5" fmla="*/ 64585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218" y="50821"/>
                    </a:moveTo>
                    <a:lnTo>
                      <a:pt x="82500" y="21"/>
                    </a:lnTo>
                    <a:lnTo>
                      <a:pt x="270227" y="21"/>
                    </a:lnTo>
                    <a:lnTo>
                      <a:pt x="334594" y="50821"/>
                    </a:lnTo>
                    <a:lnTo>
                      <a:pt x="252312" y="101621"/>
                    </a:lnTo>
                    <a:lnTo>
                      <a:pt x="64585" y="101621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9D769A19-E48C-82F9-F331-21DACD6857FB}"/>
                  </a:ext>
                </a:extLst>
              </p:cNvPr>
              <p:cNvSpPr/>
              <p:nvPr/>
            </p:nvSpPr>
            <p:spPr>
              <a:xfrm>
                <a:off x="8194916" y="5181363"/>
                <a:ext cx="353238" cy="101599"/>
              </a:xfrm>
              <a:custGeom>
                <a:avLst/>
                <a:gdLst>
                  <a:gd name="connsiteX0" fmla="*/ 271 w 353238"/>
                  <a:gd name="connsiteY0" fmla="*/ 39012 h 101599"/>
                  <a:gd name="connsiteX1" fmla="*/ 46127 w 353238"/>
                  <a:gd name="connsiteY1" fmla="*/ 30 h 101599"/>
                  <a:gd name="connsiteX2" fmla="*/ 353510 w 353238"/>
                  <a:gd name="connsiteY2" fmla="*/ 30 h 101599"/>
                  <a:gd name="connsiteX3" fmla="*/ 276581 w 353238"/>
                  <a:gd name="connsiteY3" fmla="*/ 101630 h 101599"/>
                  <a:gd name="connsiteX4" fmla="*/ 97036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271" y="39012"/>
                    </a:moveTo>
                    <a:lnTo>
                      <a:pt x="46127" y="30"/>
                    </a:lnTo>
                    <a:lnTo>
                      <a:pt x="353510" y="30"/>
                    </a:lnTo>
                    <a:lnTo>
                      <a:pt x="276581" y="101630"/>
                    </a:lnTo>
                    <a:lnTo>
                      <a:pt x="97036" y="101630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BFEB6D1-401A-FEFE-511C-1F6C73EF876A}"/>
                  </a:ext>
                </a:extLst>
              </p:cNvPr>
              <p:cNvSpPr/>
              <p:nvPr/>
            </p:nvSpPr>
            <p:spPr>
              <a:xfrm>
                <a:off x="8406902" y="5586348"/>
                <a:ext cx="134256" cy="345195"/>
              </a:xfrm>
              <a:custGeom>
                <a:avLst/>
                <a:gdLst>
                  <a:gd name="connsiteX0" fmla="*/ 269 w 134256"/>
                  <a:gd name="connsiteY0" fmla="*/ 237407 h 345195"/>
                  <a:gd name="connsiteX1" fmla="*/ 32198 w 134256"/>
                  <a:gd name="connsiteY1" fmla="*/ 56328 h 345195"/>
                  <a:gd name="connsiteX2" fmla="*/ 123407 w 134256"/>
                  <a:gd name="connsiteY2" fmla="*/ 16 h 345195"/>
                  <a:gd name="connsiteX3" fmla="*/ 134525 w 134256"/>
                  <a:gd name="connsiteY3" fmla="*/ 52205 h 345195"/>
                  <a:gd name="connsiteX4" fmla="*/ 89733 w 134256"/>
                  <a:gd name="connsiteY4" fmla="*/ 306230 h 345195"/>
                  <a:gd name="connsiteX5" fmla="*/ 43878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269" y="237407"/>
                    </a:moveTo>
                    <a:lnTo>
                      <a:pt x="32198" y="56328"/>
                    </a:lnTo>
                    <a:lnTo>
                      <a:pt x="123407" y="16"/>
                    </a:lnTo>
                    <a:lnTo>
                      <a:pt x="134525" y="52205"/>
                    </a:lnTo>
                    <a:lnTo>
                      <a:pt x="89733" y="306230"/>
                    </a:lnTo>
                    <a:lnTo>
                      <a:pt x="43878" y="345212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B8792A72-452E-3425-E175-76EB399D6229}"/>
                  </a:ext>
                </a:extLst>
              </p:cNvPr>
              <p:cNvSpPr/>
              <p:nvPr/>
            </p:nvSpPr>
            <p:spPr>
              <a:xfrm>
                <a:off x="8074301" y="5841762"/>
                <a:ext cx="339491" cy="101600"/>
              </a:xfrm>
              <a:custGeom>
                <a:avLst/>
                <a:gdLst>
                  <a:gd name="connsiteX0" fmla="*/ 119122 w 339491"/>
                  <a:gd name="connsiteY0" fmla="*/ 13 h 101600"/>
                  <a:gd name="connsiteX1" fmla="*/ 298667 w 339491"/>
                  <a:gd name="connsiteY1" fmla="*/ 13 h 101600"/>
                  <a:gd name="connsiteX2" fmla="*/ 339767 w 339491"/>
                  <a:gd name="connsiteY2" fmla="*/ 101613 h 101600"/>
                  <a:gd name="connsiteX3" fmla="*/ 32383 w 339491"/>
                  <a:gd name="connsiteY3" fmla="*/ 101613 h 101600"/>
                  <a:gd name="connsiteX4" fmla="*/ 275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122" y="13"/>
                    </a:moveTo>
                    <a:lnTo>
                      <a:pt x="298667" y="13"/>
                    </a:lnTo>
                    <a:lnTo>
                      <a:pt x="339767" y="101613"/>
                    </a:lnTo>
                    <a:lnTo>
                      <a:pt x="32383" y="101613"/>
                    </a:lnTo>
                    <a:lnTo>
                      <a:pt x="275" y="62631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27A53F99-67B5-C039-A438-0ECA8B608C8B}"/>
                  </a:ext>
                </a:extLst>
              </p:cNvPr>
              <p:cNvSpPr/>
              <p:nvPr/>
            </p:nvSpPr>
            <p:spPr>
              <a:xfrm>
                <a:off x="8136222" y="5254979"/>
                <a:ext cx="131962" cy="283397"/>
              </a:xfrm>
              <a:custGeom>
                <a:avLst/>
                <a:gdLst>
                  <a:gd name="connsiteX0" fmla="*/ 41044 w 131962"/>
                  <a:gd name="connsiteY0" fmla="*/ 26 h 283397"/>
                  <a:gd name="connsiteX1" fmla="*/ 132239 w 131962"/>
                  <a:gd name="connsiteY1" fmla="*/ 59040 h 283397"/>
                  <a:gd name="connsiteX2" fmla="*/ 102603 w 131962"/>
                  <a:gd name="connsiteY2" fmla="*/ 227112 h 283397"/>
                  <a:gd name="connsiteX3" fmla="*/ 11394 w 131962"/>
                  <a:gd name="connsiteY3" fmla="*/ 283424 h 283397"/>
                  <a:gd name="connsiteX4" fmla="*/ 276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1044" y="26"/>
                    </a:moveTo>
                    <a:lnTo>
                      <a:pt x="132239" y="59040"/>
                    </a:lnTo>
                    <a:lnTo>
                      <a:pt x="102603" y="227112"/>
                    </a:lnTo>
                    <a:lnTo>
                      <a:pt x="11394" y="283424"/>
                    </a:lnTo>
                    <a:lnTo>
                      <a:pt x="276" y="231235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98B52C6-C7EB-9A5F-04AF-A85BD6D27C85}"/>
                  </a:ext>
                </a:extLst>
              </p:cNvPr>
              <p:cNvSpPr/>
              <p:nvPr/>
            </p:nvSpPr>
            <p:spPr>
              <a:xfrm>
                <a:off x="8171502" y="5511562"/>
                <a:ext cx="334376" cy="101600"/>
              </a:xfrm>
              <a:custGeom>
                <a:avLst/>
                <a:gdLst>
                  <a:gd name="connsiteX0" fmla="*/ 272 w 334376"/>
                  <a:gd name="connsiteY0" fmla="*/ 50821 h 101600"/>
                  <a:gd name="connsiteX1" fmla="*/ 82554 w 334376"/>
                  <a:gd name="connsiteY1" fmla="*/ 21 h 101600"/>
                  <a:gd name="connsiteX2" fmla="*/ 270282 w 334376"/>
                  <a:gd name="connsiteY2" fmla="*/ 21 h 101600"/>
                  <a:gd name="connsiteX3" fmla="*/ 334649 w 334376"/>
                  <a:gd name="connsiteY3" fmla="*/ 50821 h 101600"/>
                  <a:gd name="connsiteX4" fmla="*/ 252367 w 334376"/>
                  <a:gd name="connsiteY4" fmla="*/ 101621 h 101600"/>
                  <a:gd name="connsiteX5" fmla="*/ 64639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272" y="50821"/>
                    </a:moveTo>
                    <a:lnTo>
                      <a:pt x="82554" y="21"/>
                    </a:lnTo>
                    <a:lnTo>
                      <a:pt x="270282" y="21"/>
                    </a:lnTo>
                    <a:lnTo>
                      <a:pt x="334649" y="50821"/>
                    </a:lnTo>
                    <a:lnTo>
                      <a:pt x="252367" y="101621"/>
                    </a:lnTo>
                    <a:lnTo>
                      <a:pt x="64639" y="101621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D4865C87-2191-33F6-6E99-A4986D900EE9}"/>
                  </a:ext>
                </a:extLst>
              </p:cNvPr>
              <p:cNvSpPr/>
              <p:nvPr/>
            </p:nvSpPr>
            <p:spPr>
              <a:xfrm>
                <a:off x="8713076" y="5181363"/>
                <a:ext cx="353238" cy="101599"/>
              </a:xfrm>
              <a:custGeom>
                <a:avLst/>
                <a:gdLst>
                  <a:gd name="connsiteX0" fmla="*/ 326 w 353238"/>
                  <a:gd name="connsiteY0" fmla="*/ 39012 h 101599"/>
                  <a:gd name="connsiteX1" fmla="*/ 46181 w 353238"/>
                  <a:gd name="connsiteY1" fmla="*/ 30 h 101599"/>
                  <a:gd name="connsiteX2" fmla="*/ 353565 w 353238"/>
                  <a:gd name="connsiteY2" fmla="*/ 30 h 101599"/>
                  <a:gd name="connsiteX3" fmla="*/ 276636 w 353238"/>
                  <a:gd name="connsiteY3" fmla="*/ 101630 h 101599"/>
                  <a:gd name="connsiteX4" fmla="*/ 97090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326" y="39012"/>
                    </a:moveTo>
                    <a:lnTo>
                      <a:pt x="46181" y="30"/>
                    </a:lnTo>
                    <a:lnTo>
                      <a:pt x="353565" y="30"/>
                    </a:lnTo>
                    <a:lnTo>
                      <a:pt x="276636" y="101630"/>
                    </a:lnTo>
                    <a:lnTo>
                      <a:pt x="97090" y="101630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3C64AA7-BA3D-539B-4A42-A863F9A6EE2D}"/>
                  </a:ext>
                </a:extLst>
              </p:cNvPr>
              <p:cNvSpPr/>
              <p:nvPr/>
            </p:nvSpPr>
            <p:spPr>
              <a:xfrm>
                <a:off x="8925062" y="5586348"/>
                <a:ext cx="134256" cy="345195"/>
              </a:xfrm>
              <a:custGeom>
                <a:avLst/>
                <a:gdLst>
                  <a:gd name="connsiteX0" fmla="*/ 323 w 134256"/>
                  <a:gd name="connsiteY0" fmla="*/ 237407 h 345195"/>
                  <a:gd name="connsiteX1" fmla="*/ 32252 w 134256"/>
                  <a:gd name="connsiteY1" fmla="*/ 56328 h 345195"/>
                  <a:gd name="connsiteX2" fmla="*/ 123461 w 134256"/>
                  <a:gd name="connsiteY2" fmla="*/ 16 h 345195"/>
                  <a:gd name="connsiteX3" fmla="*/ 134579 w 134256"/>
                  <a:gd name="connsiteY3" fmla="*/ 52205 h 345195"/>
                  <a:gd name="connsiteX4" fmla="*/ 89788 w 134256"/>
                  <a:gd name="connsiteY4" fmla="*/ 306230 h 345195"/>
                  <a:gd name="connsiteX5" fmla="*/ 43933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323" y="237407"/>
                    </a:moveTo>
                    <a:lnTo>
                      <a:pt x="32252" y="56328"/>
                    </a:lnTo>
                    <a:lnTo>
                      <a:pt x="123461" y="16"/>
                    </a:lnTo>
                    <a:lnTo>
                      <a:pt x="134579" y="52205"/>
                    </a:lnTo>
                    <a:lnTo>
                      <a:pt x="89788" y="306230"/>
                    </a:lnTo>
                    <a:lnTo>
                      <a:pt x="43933" y="345212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672E31E-956C-B60F-6807-97CAB3CA03F3}"/>
                  </a:ext>
                </a:extLst>
              </p:cNvPr>
              <p:cNvSpPr/>
              <p:nvPr/>
            </p:nvSpPr>
            <p:spPr>
              <a:xfrm>
                <a:off x="8592461" y="5841762"/>
                <a:ext cx="339491" cy="101600"/>
              </a:xfrm>
              <a:custGeom>
                <a:avLst/>
                <a:gdLst>
                  <a:gd name="connsiteX0" fmla="*/ 119176 w 339491"/>
                  <a:gd name="connsiteY0" fmla="*/ 13 h 101600"/>
                  <a:gd name="connsiteX1" fmla="*/ 298722 w 339491"/>
                  <a:gd name="connsiteY1" fmla="*/ 13 h 101600"/>
                  <a:gd name="connsiteX2" fmla="*/ 339821 w 339491"/>
                  <a:gd name="connsiteY2" fmla="*/ 101613 h 101600"/>
                  <a:gd name="connsiteX3" fmla="*/ 32437 w 339491"/>
                  <a:gd name="connsiteY3" fmla="*/ 101613 h 101600"/>
                  <a:gd name="connsiteX4" fmla="*/ 329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176" y="13"/>
                    </a:moveTo>
                    <a:lnTo>
                      <a:pt x="298722" y="13"/>
                    </a:lnTo>
                    <a:lnTo>
                      <a:pt x="339821" y="101613"/>
                    </a:lnTo>
                    <a:lnTo>
                      <a:pt x="32437" y="101613"/>
                    </a:lnTo>
                    <a:lnTo>
                      <a:pt x="329" y="62631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AF71BFAB-DF24-875C-D5DA-FD08FCFE534A}"/>
                  </a:ext>
                </a:extLst>
              </p:cNvPr>
              <p:cNvSpPr/>
              <p:nvPr/>
            </p:nvSpPr>
            <p:spPr>
              <a:xfrm>
                <a:off x="8586750" y="5586348"/>
                <a:ext cx="141641" cy="283397"/>
              </a:xfrm>
              <a:custGeom>
                <a:avLst/>
                <a:gdLst>
                  <a:gd name="connsiteX0" fmla="*/ 41100 w 141641"/>
                  <a:gd name="connsiteY0" fmla="*/ 52206 h 283397"/>
                  <a:gd name="connsiteX1" fmla="*/ 70623 w 141641"/>
                  <a:gd name="connsiteY1" fmla="*/ 17 h 283397"/>
                  <a:gd name="connsiteX2" fmla="*/ 141973 w 141641"/>
                  <a:gd name="connsiteY2" fmla="*/ 56329 h 283397"/>
                  <a:gd name="connsiteX3" fmla="*/ 112338 w 141641"/>
                  <a:gd name="connsiteY3" fmla="*/ 224401 h 283397"/>
                  <a:gd name="connsiteX4" fmla="*/ 332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1100" y="52206"/>
                    </a:moveTo>
                    <a:lnTo>
                      <a:pt x="70623" y="17"/>
                    </a:lnTo>
                    <a:lnTo>
                      <a:pt x="141973" y="56329"/>
                    </a:lnTo>
                    <a:lnTo>
                      <a:pt x="112338" y="224401"/>
                    </a:lnTo>
                    <a:lnTo>
                      <a:pt x="332" y="283415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CD2DDDB-BD94-E025-8B56-986B15E852F4}"/>
                  </a:ext>
                </a:extLst>
              </p:cNvPr>
              <p:cNvSpPr/>
              <p:nvPr/>
            </p:nvSpPr>
            <p:spPr>
              <a:xfrm>
                <a:off x="8654382" y="5254979"/>
                <a:ext cx="131962" cy="283397"/>
              </a:xfrm>
              <a:custGeom>
                <a:avLst/>
                <a:gdLst>
                  <a:gd name="connsiteX0" fmla="*/ 41099 w 131962"/>
                  <a:gd name="connsiteY0" fmla="*/ 26 h 283397"/>
                  <a:gd name="connsiteX1" fmla="*/ 132293 w 131962"/>
                  <a:gd name="connsiteY1" fmla="*/ 59040 h 283397"/>
                  <a:gd name="connsiteX2" fmla="*/ 102657 w 131962"/>
                  <a:gd name="connsiteY2" fmla="*/ 227112 h 283397"/>
                  <a:gd name="connsiteX3" fmla="*/ 11448 w 131962"/>
                  <a:gd name="connsiteY3" fmla="*/ 283424 h 283397"/>
                  <a:gd name="connsiteX4" fmla="*/ 330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1099" y="26"/>
                    </a:moveTo>
                    <a:lnTo>
                      <a:pt x="132293" y="59040"/>
                    </a:lnTo>
                    <a:lnTo>
                      <a:pt x="102657" y="227112"/>
                    </a:lnTo>
                    <a:lnTo>
                      <a:pt x="11448" y="283424"/>
                    </a:lnTo>
                    <a:lnTo>
                      <a:pt x="330" y="231235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B92D8161-C369-0F92-08F6-51EEFA1388C8}"/>
                  </a:ext>
                </a:extLst>
              </p:cNvPr>
              <p:cNvSpPr/>
              <p:nvPr/>
            </p:nvSpPr>
            <p:spPr>
              <a:xfrm>
                <a:off x="8689662" y="5511562"/>
                <a:ext cx="334376" cy="101600"/>
              </a:xfrm>
              <a:custGeom>
                <a:avLst/>
                <a:gdLst>
                  <a:gd name="connsiteX0" fmla="*/ 327 w 334376"/>
                  <a:gd name="connsiteY0" fmla="*/ 50821 h 101600"/>
                  <a:gd name="connsiteX1" fmla="*/ 82609 w 334376"/>
                  <a:gd name="connsiteY1" fmla="*/ 21 h 101600"/>
                  <a:gd name="connsiteX2" fmla="*/ 270336 w 334376"/>
                  <a:gd name="connsiteY2" fmla="*/ 21 h 101600"/>
                  <a:gd name="connsiteX3" fmla="*/ 334703 w 334376"/>
                  <a:gd name="connsiteY3" fmla="*/ 50821 h 101600"/>
                  <a:gd name="connsiteX4" fmla="*/ 252421 w 334376"/>
                  <a:gd name="connsiteY4" fmla="*/ 101621 h 101600"/>
                  <a:gd name="connsiteX5" fmla="*/ 64694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327" y="50821"/>
                    </a:moveTo>
                    <a:lnTo>
                      <a:pt x="82609" y="21"/>
                    </a:lnTo>
                    <a:lnTo>
                      <a:pt x="270336" y="21"/>
                    </a:lnTo>
                    <a:lnTo>
                      <a:pt x="334703" y="50821"/>
                    </a:lnTo>
                    <a:lnTo>
                      <a:pt x="252421" y="101621"/>
                    </a:lnTo>
                    <a:lnTo>
                      <a:pt x="64694" y="101621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17555763-DAAF-86C3-07B4-43FF349A5695}"/>
                  </a:ext>
                </a:extLst>
              </p:cNvPr>
              <p:cNvSpPr/>
              <p:nvPr/>
            </p:nvSpPr>
            <p:spPr>
              <a:xfrm>
                <a:off x="7388225" y="5848113"/>
                <a:ext cx="112045" cy="95250"/>
              </a:xfrm>
              <a:custGeom>
                <a:avLst/>
                <a:gdLst>
                  <a:gd name="connsiteX0" fmla="*/ 8398 w 112045"/>
                  <a:gd name="connsiteY0" fmla="*/ 47625 h 95250"/>
                  <a:gd name="connsiteX1" fmla="*/ 64420 w 112045"/>
                  <a:gd name="connsiteY1" fmla="*/ 0 h 95250"/>
                  <a:gd name="connsiteX2" fmla="*/ 103648 w 112045"/>
                  <a:gd name="connsiteY2" fmla="*/ 47625 h 95250"/>
                  <a:gd name="connsiteX3" fmla="*/ 47625 w 112045"/>
                  <a:gd name="connsiteY3" fmla="*/ 95250 h 95250"/>
                  <a:gd name="connsiteX4" fmla="*/ 8398 w 112045"/>
                  <a:gd name="connsiteY4" fmla="*/ 4762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045" h="95250">
                    <a:moveTo>
                      <a:pt x="8398" y="47625"/>
                    </a:moveTo>
                    <a:cubicBezTo>
                      <a:pt x="13035" y="21322"/>
                      <a:pt x="38118" y="0"/>
                      <a:pt x="64420" y="0"/>
                    </a:cubicBezTo>
                    <a:cubicBezTo>
                      <a:pt x="90723" y="0"/>
                      <a:pt x="108285" y="21322"/>
                      <a:pt x="103648" y="47625"/>
                    </a:cubicBezTo>
                    <a:cubicBezTo>
                      <a:pt x="99010" y="73928"/>
                      <a:pt x="73928" y="95250"/>
                      <a:pt x="47625" y="95250"/>
                    </a:cubicBezTo>
                    <a:cubicBezTo>
                      <a:pt x="21322" y="95250"/>
                      <a:pt x="3760" y="73928"/>
                      <a:pt x="8398" y="4762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9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09F4FE2-97AE-597A-CF9D-0EE7B4EA259D}"/>
              </a:ext>
            </a:extLst>
          </p:cNvPr>
          <p:cNvGrpSpPr/>
          <p:nvPr/>
        </p:nvGrpSpPr>
        <p:grpSpPr>
          <a:xfrm>
            <a:off x="999345" y="2658880"/>
            <a:ext cx="1424798" cy="1994947"/>
            <a:chOff x="4909272" y="1412236"/>
            <a:chExt cx="1200500" cy="1680893"/>
          </a:xfrm>
          <a:solidFill>
            <a:schemeClr val="tx1"/>
          </a:soli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B5AD20F3-873F-1CBB-E1EA-976166E36473}"/>
                </a:ext>
              </a:extLst>
            </p:cNvPr>
            <p:cNvSpPr/>
            <p:nvPr/>
          </p:nvSpPr>
          <p:spPr>
            <a:xfrm>
              <a:off x="5187933" y="1412236"/>
              <a:ext cx="779208" cy="224118"/>
            </a:xfrm>
            <a:custGeom>
              <a:avLst/>
              <a:gdLst>
                <a:gd name="connsiteX0" fmla="*/ 11 w 441548"/>
                <a:gd name="connsiteY0" fmla="*/ 48738 h 126999"/>
                <a:gd name="connsiteX1" fmla="*/ 57330 w 441548"/>
                <a:gd name="connsiteY1" fmla="*/ 11 h 126999"/>
                <a:gd name="connsiteX2" fmla="*/ 441560 w 441548"/>
                <a:gd name="connsiteY2" fmla="*/ 11 h 126999"/>
                <a:gd name="connsiteX3" fmla="*/ 345399 w 441548"/>
                <a:gd name="connsiteY3" fmla="*/ 127011 h 126999"/>
                <a:gd name="connsiteX4" fmla="*/ 120967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1" y="48738"/>
                  </a:moveTo>
                  <a:lnTo>
                    <a:pt x="57330" y="11"/>
                  </a:lnTo>
                  <a:lnTo>
                    <a:pt x="441560" y="11"/>
                  </a:lnTo>
                  <a:lnTo>
                    <a:pt x="345399" y="127011"/>
                  </a:lnTo>
                  <a:lnTo>
                    <a:pt x="120967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AD78B5D-1296-8DA3-3CAA-3D5ABA74D952}"/>
                </a:ext>
              </a:extLst>
            </p:cNvPr>
            <p:cNvSpPr/>
            <p:nvPr/>
          </p:nvSpPr>
          <p:spPr>
            <a:xfrm>
              <a:off x="4921870" y="2869010"/>
              <a:ext cx="748883" cy="224119"/>
            </a:xfrm>
            <a:custGeom>
              <a:avLst/>
              <a:gdLst>
                <a:gd name="connsiteX0" fmla="*/ 148570 w 424364"/>
                <a:gd name="connsiteY0" fmla="*/ 11 h 127000"/>
                <a:gd name="connsiteX1" fmla="*/ 373002 w 424364"/>
                <a:gd name="connsiteY1" fmla="*/ 11 h 127000"/>
                <a:gd name="connsiteX2" fmla="*/ 424376 w 424364"/>
                <a:gd name="connsiteY2" fmla="*/ 127011 h 127000"/>
                <a:gd name="connsiteX3" fmla="*/ 40146 w 424364"/>
                <a:gd name="connsiteY3" fmla="*/ 127011 h 127000"/>
                <a:gd name="connsiteX4" fmla="*/ 11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570" y="11"/>
                  </a:moveTo>
                  <a:lnTo>
                    <a:pt x="373002" y="11"/>
                  </a:lnTo>
                  <a:lnTo>
                    <a:pt x="424376" y="127011"/>
                  </a:lnTo>
                  <a:lnTo>
                    <a:pt x="40146" y="127011"/>
                  </a:lnTo>
                  <a:lnTo>
                    <a:pt x="11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6174D510-AB9F-0CF7-9BCB-01BECD531A4D}"/>
                </a:ext>
              </a:extLst>
            </p:cNvPr>
            <p:cNvSpPr/>
            <p:nvPr/>
          </p:nvSpPr>
          <p:spPr>
            <a:xfrm>
              <a:off x="4909272" y="2305593"/>
              <a:ext cx="312445" cy="625146"/>
            </a:xfrm>
            <a:custGeom>
              <a:avLst/>
              <a:gdLst>
                <a:gd name="connsiteX0" fmla="*/ 50972 w 177051"/>
                <a:gd name="connsiteY0" fmla="*/ 65247 h 354247"/>
                <a:gd name="connsiteX1" fmla="*/ 87875 w 177051"/>
                <a:gd name="connsiteY1" fmla="*/ 11 h 354247"/>
                <a:gd name="connsiteX2" fmla="*/ 177063 w 177051"/>
                <a:gd name="connsiteY2" fmla="*/ 70401 h 354247"/>
                <a:gd name="connsiteX3" fmla="*/ 140019 w 177051"/>
                <a:gd name="connsiteY3" fmla="*/ 280491 h 354247"/>
                <a:gd name="connsiteX4" fmla="*/ 11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0972" y="65247"/>
                  </a:moveTo>
                  <a:lnTo>
                    <a:pt x="87875" y="11"/>
                  </a:lnTo>
                  <a:lnTo>
                    <a:pt x="177063" y="70401"/>
                  </a:lnTo>
                  <a:lnTo>
                    <a:pt x="140019" y="280491"/>
                  </a:lnTo>
                  <a:lnTo>
                    <a:pt x="11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D51CA7A5-F0BA-308F-F190-5EC435B36EAF}"/>
                </a:ext>
              </a:extLst>
            </p:cNvPr>
            <p:cNvSpPr/>
            <p:nvPr/>
          </p:nvSpPr>
          <p:spPr>
            <a:xfrm>
              <a:off x="5058461" y="1574625"/>
              <a:ext cx="291096" cy="625146"/>
            </a:xfrm>
            <a:custGeom>
              <a:avLst/>
              <a:gdLst>
                <a:gd name="connsiteX0" fmla="*/ 50972 w 164953"/>
                <a:gd name="connsiteY0" fmla="*/ 11 h 354247"/>
                <a:gd name="connsiteX1" fmla="*/ 164965 w 164953"/>
                <a:gd name="connsiteY1" fmla="*/ 73779 h 354247"/>
                <a:gd name="connsiteX2" fmla="*/ 127920 w 164953"/>
                <a:gd name="connsiteY2" fmla="*/ 283869 h 354247"/>
                <a:gd name="connsiteX3" fmla="*/ 13908 w 164953"/>
                <a:gd name="connsiteY3" fmla="*/ 354259 h 354247"/>
                <a:gd name="connsiteX4" fmla="*/ 11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0972" y="11"/>
                  </a:moveTo>
                  <a:lnTo>
                    <a:pt x="164965" y="73779"/>
                  </a:lnTo>
                  <a:lnTo>
                    <a:pt x="127920" y="283869"/>
                  </a:lnTo>
                  <a:lnTo>
                    <a:pt x="13908" y="354259"/>
                  </a:lnTo>
                  <a:lnTo>
                    <a:pt x="11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6717765F-538D-2A37-188D-5C8AC216015B}"/>
                </a:ext>
              </a:extLst>
            </p:cNvPr>
            <p:cNvSpPr/>
            <p:nvPr/>
          </p:nvSpPr>
          <p:spPr>
            <a:xfrm>
              <a:off x="5136285" y="2140622"/>
              <a:ext cx="737600" cy="224119"/>
            </a:xfrm>
            <a:custGeom>
              <a:avLst/>
              <a:gdLst>
                <a:gd name="connsiteX0" fmla="*/ 11 w 417970"/>
                <a:gd name="connsiteY0" fmla="*/ 63511 h 127000"/>
                <a:gd name="connsiteX1" fmla="*/ 102864 w 417970"/>
                <a:gd name="connsiteY1" fmla="*/ 11 h 127000"/>
                <a:gd name="connsiteX2" fmla="*/ 337523 w 417970"/>
                <a:gd name="connsiteY2" fmla="*/ 11 h 127000"/>
                <a:gd name="connsiteX3" fmla="*/ 417982 w 417970"/>
                <a:gd name="connsiteY3" fmla="*/ 63511 h 127000"/>
                <a:gd name="connsiteX4" fmla="*/ 315130 w 417970"/>
                <a:gd name="connsiteY4" fmla="*/ 127011 h 127000"/>
                <a:gd name="connsiteX5" fmla="*/ 80470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1" y="63511"/>
                  </a:moveTo>
                  <a:lnTo>
                    <a:pt x="102864" y="11"/>
                  </a:lnTo>
                  <a:lnTo>
                    <a:pt x="337523" y="11"/>
                  </a:lnTo>
                  <a:lnTo>
                    <a:pt x="417982" y="63511"/>
                  </a:lnTo>
                  <a:lnTo>
                    <a:pt x="315130" y="127011"/>
                  </a:lnTo>
                  <a:lnTo>
                    <a:pt x="80470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58D6B01-9B1C-36C6-024D-7F86D2A5AE9A}"/>
                </a:ext>
              </a:extLst>
            </p:cNvPr>
            <p:cNvSpPr/>
            <p:nvPr/>
          </p:nvSpPr>
          <p:spPr>
            <a:xfrm>
              <a:off x="5788452" y="1438304"/>
              <a:ext cx="321320" cy="761466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8B61CFA-E1AA-3D67-1EE0-A242D3E00004}"/>
                </a:ext>
              </a:extLst>
            </p:cNvPr>
            <p:cNvSpPr/>
            <p:nvPr/>
          </p:nvSpPr>
          <p:spPr>
            <a:xfrm>
              <a:off x="5655556" y="2305593"/>
              <a:ext cx="296155" cy="761466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01" name="오른쪽 중괄호 100">
            <a:extLst>
              <a:ext uri="{FF2B5EF4-FFF2-40B4-BE49-F238E27FC236}">
                <a16:creationId xmlns:a16="http://schemas.microsoft.com/office/drawing/2014/main" id="{507EB9FD-F73D-6CE2-7DA1-962B1220333A}"/>
              </a:ext>
            </a:extLst>
          </p:cNvPr>
          <p:cNvSpPr/>
          <p:nvPr/>
        </p:nvSpPr>
        <p:spPr>
          <a:xfrm rot="16200000">
            <a:off x="5819357" y="232055"/>
            <a:ext cx="493701" cy="41803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오른쪽 중괄호 102">
            <a:extLst>
              <a:ext uri="{FF2B5EF4-FFF2-40B4-BE49-F238E27FC236}">
                <a16:creationId xmlns:a16="http://schemas.microsoft.com/office/drawing/2014/main" id="{93E19D63-9C4C-3BDC-3CB4-A2D0A8891877}"/>
              </a:ext>
            </a:extLst>
          </p:cNvPr>
          <p:cNvSpPr/>
          <p:nvPr/>
        </p:nvSpPr>
        <p:spPr>
          <a:xfrm rot="16200000" flipH="1">
            <a:off x="9508178" y="3400365"/>
            <a:ext cx="493703" cy="32935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9260A5B-58EC-CF75-16A4-5C3B63515765}"/>
              </a:ext>
            </a:extLst>
          </p:cNvPr>
          <p:cNvSpPr txBox="1"/>
          <p:nvPr/>
        </p:nvSpPr>
        <p:spPr>
          <a:xfrm>
            <a:off x="5509003" y="170582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위치 변환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945F401-AB80-C9C6-9F81-2C22F3D680F5}"/>
              </a:ext>
            </a:extLst>
          </p:cNvPr>
          <p:cNvSpPr txBox="1"/>
          <p:nvPr/>
        </p:nvSpPr>
        <p:spPr>
          <a:xfrm>
            <a:off x="8809096" y="527434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위치 및 크기 변환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47A38BC-68A4-E8C6-F5B2-E277A4B18768}"/>
              </a:ext>
            </a:extLst>
          </p:cNvPr>
          <p:cNvSpPr txBox="1"/>
          <p:nvPr/>
        </p:nvSpPr>
        <p:spPr>
          <a:xfrm>
            <a:off x="754785" y="213987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개별 세그먼트 드로잉</a:t>
            </a:r>
          </a:p>
        </p:txBody>
      </p:sp>
      <p:sp>
        <p:nvSpPr>
          <p:cNvPr id="127" name="화살표: 줄무늬가 있는 오른쪽 126">
            <a:extLst>
              <a:ext uri="{FF2B5EF4-FFF2-40B4-BE49-F238E27FC236}">
                <a16:creationId xmlns:a16="http://schemas.microsoft.com/office/drawing/2014/main" id="{04C48D09-4120-40B1-FD38-4603862F2634}"/>
              </a:ext>
            </a:extLst>
          </p:cNvPr>
          <p:cNvSpPr/>
          <p:nvPr/>
        </p:nvSpPr>
        <p:spPr>
          <a:xfrm>
            <a:off x="2562821" y="3310523"/>
            <a:ext cx="1118616" cy="691658"/>
          </a:xfrm>
          <a:prstGeom prst="stripedRightArrow">
            <a:avLst/>
          </a:prstGeom>
          <a:gradFill>
            <a:gsLst>
              <a:gs pos="0">
                <a:srgbClr val="D502AA"/>
              </a:gs>
              <a:gs pos="100000">
                <a:srgbClr val="4F2BD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0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5873-B418-3931-FA84-88C721BF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</a:t>
            </a:r>
            <a:r>
              <a:rPr lang="ko-KR" altLang="en-US" dirty="0"/>
              <a:t>구조체 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4065D7-68D3-F822-972B-26F7A29D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BCF160-4096-DCE1-F7D1-78893ED921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벡터 그래픽 기반 컴포넌트를 구성하는 파트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재사용성을 위한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파트 드로잉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파트를 그리기 위한 행위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변환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buNone/>
            </a:pPr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buNone/>
            </a:pPr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B2794B3E-040A-3A2B-197A-7BEBCF067A35}"/>
              </a:ext>
            </a:extLst>
          </p:cNvPr>
          <p:cNvGrpSpPr/>
          <p:nvPr/>
        </p:nvGrpSpPr>
        <p:grpSpPr>
          <a:xfrm>
            <a:off x="6848620" y="4097532"/>
            <a:ext cx="4357340" cy="1147890"/>
            <a:chOff x="6517540" y="3779157"/>
            <a:chExt cx="4357340" cy="1147890"/>
          </a:xfrm>
        </p:grpSpPr>
        <p:grpSp>
          <p:nvGrpSpPr>
            <p:cNvPr id="53" name="그래픽 108">
              <a:extLst>
                <a:ext uri="{FF2B5EF4-FFF2-40B4-BE49-F238E27FC236}">
                  <a16:creationId xmlns:a16="http://schemas.microsoft.com/office/drawing/2014/main" id="{411FE600-89EE-27FD-E751-B10820415AC2}"/>
                </a:ext>
              </a:extLst>
            </p:cNvPr>
            <p:cNvGrpSpPr/>
            <p:nvPr/>
          </p:nvGrpSpPr>
          <p:grpSpPr>
            <a:xfrm>
              <a:off x="6517540" y="3779157"/>
              <a:ext cx="4357340" cy="1147890"/>
              <a:chOff x="5515325" y="4990863"/>
              <a:chExt cx="3615648" cy="952500"/>
            </a:xfrm>
            <a:solidFill>
              <a:srgbClr val="808080">
                <a:alpha val="25000"/>
              </a:srgbClr>
            </a:solidFill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4BA90B44-41DA-9162-2116-C11363DA6D27}"/>
                  </a:ext>
                </a:extLst>
              </p:cNvPr>
              <p:cNvSpPr/>
              <p:nvPr/>
            </p:nvSpPr>
            <p:spPr>
              <a:xfrm>
                <a:off x="5673232" y="4990863"/>
                <a:ext cx="441548" cy="126999"/>
              </a:xfrm>
              <a:custGeom>
                <a:avLst/>
                <a:gdLst>
                  <a:gd name="connsiteX0" fmla="*/ 11 w 441548"/>
                  <a:gd name="connsiteY0" fmla="*/ 48738 h 126999"/>
                  <a:gd name="connsiteX1" fmla="*/ 57330 w 441548"/>
                  <a:gd name="connsiteY1" fmla="*/ 11 h 126999"/>
                  <a:gd name="connsiteX2" fmla="*/ 441560 w 441548"/>
                  <a:gd name="connsiteY2" fmla="*/ 11 h 126999"/>
                  <a:gd name="connsiteX3" fmla="*/ 345399 w 441548"/>
                  <a:gd name="connsiteY3" fmla="*/ 127011 h 126999"/>
                  <a:gd name="connsiteX4" fmla="*/ 120967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11" y="48738"/>
                    </a:moveTo>
                    <a:lnTo>
                      <a:pt x="57330" y="11"/>
                    </a:lnTo>
                    <a:lnTo>
                      <a:pt x="441560" y="11"/>
                    </a:lnTo>
                    <a:lnTo>
                      <a:pt x="345399" y="127011"/>
                    </a:lnTo>
                    <a:lnTo>
                      <a:pt x="120967" y="12701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80C3A2CF-BDA7-CA98-33CE-F1408D497677}"/>
                  </a:ext>
                </a:extLst>
              </p:cNvPr>
              <p:cNvSpPr/>
              <p:nvPr/>
            </p:nvSpPr>
            <p:spPr>
              <a:xfrm>
                <a:off x="5522464" y="5816362"/>
                <a:ext cx="424364" cy="127000"/>
              </a:xfrm>
              <a:custGeom>
                <a:avLst/>
                <a:gdLst>
                  <a:gd name="connsiteX0" fmla="*/ 148570 w 424364"/>
                  <a:gd name="connsiteY0" fmla="*/ 11 h 127000"/>
                  <a:gd name="connsiteX1" fmla="*/ 373002 w 424364"/>
                  <a:gd name="connsiteY1" fmla="*/ 11 h 127000"/>
                  <a:gd name="connsiteX2" fmla="*/ 424376 w 424364"/>
                  <a:gd name="connsiteY2" fmla="*/ 127011 h 127000"/>
                  <a:gd name="connsiteX3" fmla="*/ 40146 w 424364"/>
                  <a:gd name="connsiteY3" fmla="*/ 127011 h 127000"/>
                  <a:gd name="connsiteX4" fmla="*/ 11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570" y="11"/>
                    </a:moveTo>
                    <a:lnTo>
                      <a:pt x="373002" y="11"/>
                    </a:lnTo>
                    <a:lnTo>
                      <a:pt x="424376" y="127011"/>
                    </a:lnTo>
                    <a:lnTo>
                      <a:pt x="40146" y="127011"/>
                    </a:lnTo>
                    <a:lnTo>
                      <a:pt x="11" y="78284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9D366F00-BCA1-40C1-2F3D-E6EA0B046E3D}"/>
                  </a:ext>
                </a:extLst>
              </p:cNvPr>
              <p:cNvSpPr/>
              <p:nvPr/>
            </p:nvSpPr>
            <p:spPr>
              <a:xfrm>
                <a:off x="5515325" y="5497095"/>
                <a:ext cx="177051" cy="354247"/>
              </a:xfrm>
              <a:custGeom>
                <a:avLst/>
                <a:gdLst>
                  <a:gd name="connsiteX0" fmla="*/ 50972 w 177051"/>
                  <a:gd name="connsiteY0" fmla="*/ 65247 h 354247"/>
                  <a:gd name="connsiteX1" fmla="*/ 87875 w 177051"/>
                  <a:gd name="connsiteY1" fmla="*/ 11 h 354247"/>
                  <a:gd name="connsiteX2" fmla="*/ 177063 w 177051"/>
                  <a:gd name="connsiteY2" fmla="*/ 70401 h 354247"/>
                  <a:gd name="connsiteX3" fmla="*/ 140019 w 177051"/>
                  <a:gd name="connsiteY3" fmla="*/ 280491 h 354247"/>
                  <a:gd name="connsiteX4" fmla="*/ 11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0972" y="65247"/>
                    </a:moveTo>
                    <a:lnTo>
                      <a:pt x="87875" y="11"/>
                    </a:lnTo>
                    <a:lnTo>
                      <a:pt x="177063" y="70401"/>
                    </a:lnTo>
                    <a:lnTo>
                      <a:pt x="140019" y="280491"/>
                    </a:lnTo>
                    <a:lnTo>
                      <a:pt x="11" y="35425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2EC11588-7647-06F3-EEA3-6D8909C39925}"/>
                  </a:ext>
                </a:extLst>
              </p:cNvPr>
              <p:cNvSpPr/>
              <p:nvPr/>
            </p:nvSpPr>
            <p:spPr>
              <a:xfrm>
                <a:off x="5599865" y="5082883"/>
                <a:ext cx="164953" cy="354247"/>
              </a:xfrm>
              <a:custGeom>
                <a:avLst/>
                <a:gdLst>
                  <a:gd name="connsiteX0" fmla="*/ 50972 w 164953"/>
                  <a:gd name="connsiteY0" fmla="*/ 11 h 354247"/>
                  <a:gd name="connsiteX1" fmla="*/ 164965 w 164953"/>
                  <a:gd name="connsiteY1" fmla="*/ 73779 h 354247"/>
                  <a:gd name="connsiteX2" fmla="*/ 127920 w 164953"/>
                  <a:gd name="connsiteY2" fmla="*/ 283869 h 354247"/>
                  <a:gd name="connsiteX3" fmla="*/ 13908 w 164953"/>
                  <a:gd name="connsiteY3" fmla="*/ 354259 h 354247"/>
                  <a:gd name="connsiteX4" fmla="*/ 11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0972" y="11"/>
                    </a:moveTo>
                    <a:lnTo>
                      <a:pt x="164965" y="73779"/>
                    </a:lnTo>
                    <a:lnTo>
                      <a:pt x="127920" y="283869"/>
                    </a:lnTo>
                    <a:lnTo>
                      <a:pt x="13908" y="354259"/>
                    </a:lnTo>
                    <a:lnTo>
                      <a:pt x="11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7E3FF376-B7BD-9897-B923-227F81A49BA2}"/>
                  </a:ext>
                </a:extLst>
              </p:cNvPr>
              <p:cNvSpPr/>
              <p:nvPr/>
            </p:nvSpPr>
            <p:spPr>
              <a:xfrm>
                <a:off x="5643965" y="5403612"/>
                <a:ext cx="417970" cy="127000"/>
              </a:xfrm>
              <a:custGeom>
                <a:avLst/>
                <a:gdLst>
                  <a:gd name="connsiteX0" fmla="*/ 11 w 417970"/>
                  <a:gd name="connsiteY0" fmla="*/ 63511 h 127000"/>
                  <a:gd name="connsiteX1" fmla="*/ 102864 w 417970"/>
                  <a:gd name="connsiteY1" fmla="*/ 11 h 127000"/>
                  <a:gd name="connsiteX2" fmla="*/ 337523 w 417970"/>
                  <a:gd name="connsiteY2" fmla="*/ 11 h 127000"/>
                  <a:gd name="connsiteX3" fmla="*/ 417982 w 417970"/>
                  <a:gd name="connsiteY3" fmla="*/ 63511 h 127000"/>
                  <a:gd name="connsiteX4" fmla="*/ 315130 w 417970"/>
                  <a:gd name="connsiteY4" fmla="*/ 127011 h 127000"/>
                  <a:gd name="connsiteX5" fmla="*/ 80470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11" y="63511"/>
                    </a:moveTo>
                    <a:lnTo>
                      <a:pt x="102864" y="11"/>
                    </a:lnTo>
                    <a:lnTo>
                      <a:pt x="337523" y="11"/>
                    </a:lnTo>
                    <a:lnTo>
                      <a:pt x="417982" y="63511"/>
                    </a:lnTo>
                    <a:lnTo>
                      <a:pt x="315130" y="127011"/>
                    </a:lnTo>
                    <a:lnTo>
                      <a:pt x="80470" y="12701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31A961EF-D26F-2885-77D1-77E93DC88D30}"/>
                  </a:ext>
                </a:extLst>
              </p:cNvPr>
              <p:cNvSpPr/>
              <p:nvPr/>
            </p:nvSpPr>
            <p:spPr>
              <a:xfrm>
                <a:off x="6585916" y="5497095"/>
                <a:ext cx="167820" cy="431494"/>
              </a:xfrm>
              <a:custGeom>
                <a:avLst/>
                <a:gdLst>
                  <a:gd name="connsiteX0" fmla="*/ 79 w 167820"/>
                  <a:gd name="connsiteY0" fmla="*/ 296749 h 431494"/>
                  <a:gd name="connsiteX1" fmla="*/ 39991 w 167820"/>
                  <a:gd name="connsiteY1" fmla="*/ 70401 h 431494"/>
                  <a:gd name="connsiteX2" fmla="*/ 154002 w 167820"/>
                  <a:gd name="connsiteY2" fmla="*/ 11 h 431494"/>
                  <a:gd name="connsiteX3" fmla="*/ 167899 w 167820"/>
                  <a:gd name="connsiteY3" fmla="*/ 65247 h 431494"/>
                  <a:gd name="connsiteX4" fmla="*/ 111910 w 167820"/>
                  <a:gd name="connsiteY4" fmla="*/ 382779 h 431494"/>
                  <a:gd name="connsiteX5" fmla="*/ 54591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79" y="296749"/>
                    </a:moveTo>
                    <a:lnTo>
                      <a:pt x="39991" y="70401"/>
                    </a:lnTo>
                    <a:lnTo>
                      <a:pt x="154002" y="11"/>
                    </a:lnTo>
                    <a:lnTo>
                      <a:pt x="167899" y="65247"/>
                    </a:lnTo>
                    <a:lnTo>
                      <a:pt x="111910" y="382779"/>
                    </a:lnTo>
                    <a:lnTo>
                      <a:pt x="54591" y="431506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0946343D-9625-7DDA-B439-6544FE1B915C}"/>
                  </a:ext>
                </a:extLst>
              </p:cNvPr>
              <p:cNvSpPr/>
              <p:nvPr/>
            </p:nvSpPr>
            <p:spPr>
              <a:xfrm>
                <a:off x="6247565" y="5082883"/>
                <a:ext cx="164953" cy="354247"/>
              </a:xfrm>
              <a:custGeom>
                <a:avLst/>
                <a:gdLst>
                  <a:gd name="connsiteX0" fmla="*/ 51040 w 164953"/>
                  <a:gd name="connsiteY0" fmla="*/ 11 h 354247"/>
                  <a:gd name="connsiteX1" fmla="*/ 165033 w 164953"/>
                  <a:gd name="connsiteY1" fmla="*/ 73779 h 354247"/>
                  <a:gd name="connsiteX2" fmla="*/ 127988 w 164953"/>
                  <a:gd name="connsiteY2" fmla="*/ 283869 h 354247"/>
                  <a:gd name="connsiteX3" fmla="*/ 13976 w 164953"/>
                  <a:gd name="connsiteY3" fmla="*/ 354259 h 354247"/>
                  <a:gd name="connsiteX4" fmla="*/ 79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1040" y="11"/>
                    </a:moveTo>
                    <a:lnTo>
                      <a:pt x="165033" y="73779"/>
                    </a:lnTo>
                    <a:lnTo>
                      <a:pt x="127988" y="283869"/>
                    </a:lnTo>
                    <a:lnTo>
                      <a:pt x="13976" y="354259"/>
                    </a:lnTo>
                    <a:lnTo>
                      <a:pt x="79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99BE2D29-3D7D-219D-4C66-C5BC7166CBFA}"/>
                  </a:ext>
                </a:extLst>
              </p:cNvPr>
              <p:cNvSpPr/>
              <p:nvPr/>
            </p:nvSpPr>
            <p:spPr>
              <a:xfrm>
                <a:off x="6810725" y="5497095"/>
                <a:ext cx="177051" cy="354247"/>
              </a:xfrm>
              <a:custGeom>
                <a:avLst/>
                <a:gdLst>
                  <a:gd name="connsiteX0" fmla="*/ 51108 w 177051"/>
                  <a:gd name="connsiteY0" fmla="*/ 65247 h 354247"/>
                  <a:gd name="connsiteX1" fmla="*/ 88011 w 177051"/>
                  <a:gd name="connsiteY1" fmla="*/ 11 h 354247"/>
                  <a:gd name="connsiteX2" fmla="*/ 177199 w 177051"/>
                  <a:gd name="connsiteY2" fmla="*/ 70401 h 354247"/>
                  <a:gd name="connsiteX3" fmla="*/ 140155 w 177051"/>
                  <a:gd name="connsiteY3" fmla="*/ 280491 h 354247"/>
                  <a:gd name="connsiteX4" fmla="*/ 147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1108" y="65247"/>
                    </a:moveTo>
                    <a:lnTo>
                      <a:pt x="88011" y="11"/>
                    </a:lnTo>
                    <a:lnTo>
                      <a:pt x="177199" y="70401"/>
                    </a:lnTo>
                    <a:lnTo>
                      <a:pt x="140155" y="280491"/>
                    </a:lnTo>
                    <a:lnTo>
                      <a:pt x="147" y="35425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AF07B90-2197-C6A1-059B-F73BC79CC092}"/>
                  </a:ext>
                </a:extLst>
              </p:cNvPr>
              <p:cNvSpPr/>
              <p:nvPr/>
            </p:nvSpPr>
            <p:spPr>
              <a:xfrm>
                <a:off x="6895265" y="5082883"/>
                <a:ext cx="164953" cy="354247"/>
              </a:xfrm>
              <a:custGeom>
                <a:avLst/>
                <a:gdLst>
                  <a:gd name="connsiteX0" fmla="*/ 51108 w 164953"/>
                  <a:gd name="connsiteY0" fmla="*/ 11 h 354247"/>
                  <a:gd name="connsiteX1" fmla="*/ 165101 w 164953"/>
                  <a:gd name="connsiteY1" fmla="*/ 73779 h 354247"/>
                  <a:gd name="connsiteX2" fmla="*/ 128056 w 164953"/>
                  <a:gd name="connsiteY2" fmla="*/ 283869 h 354247"/>
                  <a:gd name="connsiteX3" fmla="*/ 14044 w 164953"/>
                  <a:gd name="connsiteY3" fmla="*/ 354259 h 354247"/>
                  <a:gd name="connsiteX4" fmla="*/ 147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1108" y="11"/>
                    </a:moveTo>
                    <a:lnTo>
                      <a:pt x="165101" y="73779"/>
                    </a:lnTo>
                    <a:lnTo>
                      <a:pt x="128056" y="283869"/>
                    </a:lnTo>
                    <a:lnTo>
                      <a:pt x="14044" y="354259"/>
                    </a:lnTo>
                    <a:lnTo>
                      <a:pt x="147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2D7B56D7-B523-247A-C47F-87A5F4A826F7}"/>
                  </a:ext>
                </a:extLst>
              </p:cNvPr>
              <p:cNvSpPr/>
              <p:nvPr/>
            </p:nvSpPr>
            <p:spPr>
              <a:xfrm>
                <a:off x="7676756" y="5181363"/>
                <a:ext cx="353238" cy="101599"/>
              </a:xfrm>
              <a:custGeom>
                <a:avLst/>
                <a:gdLst>
                  <a:gd name="connsiteX0" fmla="*/ 217 w 353238"/>
                  <a:gd name="connsiteY0" fmla="*/ 39012 h 101599"/>
                  <a:gd name="connsiteX1" fmla="*/ 46072 w 353238"/>
                  <a:gd name="connsiteY1" fmla="*/ 30 h 101599"/>
                  <a:gd name="connsiteX2" fmla="*/ 353456 w 353238"/>
                  <a:gd name="connsiteY2" fmla="*/ 30 h 101599"/>
                  <a:gd name="connsiteX3" fmla="*/ 276527 w 353238"/>
                  <a:gd name="connsiteY3" fmla="*/ 101630 h 101599"/>
                  <a:gd name="connsiteX4" fmla="*/ 96981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217" y="39012"/>
                    </a:moveTo>
                    <a:lnTo>
                      <a:pt x="46072" y="30"/>
                    </a:lnTo>
                    <a:lnTo>
                      <a:pt x="353456" y="30"/>
                    </a:lnTo>
                    <a:lnTo>
                      <a:pt x="276527" y="101630"/>
                    </a:lnTo>
                    <a:lnTo>
                      <a:pt x="96981" y="101630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606B47D9-7977-2DFF-41B0-3BCC08F9B9A0}"/>
                  </a:ext>
                </a:extLst>
              </p:cNvPr>
              <p:cNvSpPr/>
              <p:nvPr/>
            </p:nvSpPr>
            <p:spPr>
              <a:xfrm>
                <a:off x="7556141" y="5841762"/>
                <a:ext cx="339491" cy="101600"/>
              </a:xfrm>
              <a:custGeom>
                <a:avLst/>
                <a:gdLst>
                  <a:gd name="connsiteX0" fmla="*/ 119067 w 339491"/>
                  <a:gd name="connsiteY0" fmla="*/ 13 h 101600"/>
                  <a:gd name="connsiteX1" fmla="*/ 298613 w 339491"/>
                  <a:gd name="connsiteY1" fmla="*/ 13 h 101600"/>
                  <a:gd name="connsiteX2" fmla="*/ 339712 w 339491"/>
                  <a:gd name="connsiteY2" fmla="*/ 101613 h 101600"/>
                  <a:gd name="connsiteX3" fmla="*/ 32328 w 339491"/>
                  <a:gd name="connsiteY3" fmla="*/ 101613 h 101600"/>
                  <a:gd name="connsiteX4" fmla="*/ 220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067" y="13"/>
                    </a:moveTo>
                    <a:lnTo>
                      <a:pt x="298613" y="13"/>
                    </a:lnTo>
                    <a:lnTo>
                      <a:pt x="339712" y="101613"/>
                    </a:lnTo>
                    <a:lnTo>
                      <a:pt x="32328" y="101613"/>
                    </a:lnTo>
                    <a:lnTo>
                      <a:pt x="220" y="6263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08514B7-6CAA-55BA-104C-E4DC00D7380E}"/>
                  </a:ext>
                </a:extLst>
              </p:cNvPr>
              <p:cNvSpPr/>
              <p:nvPr/>
            </p:nvSpPr>
            <p:spPr>
              <a:xfrm>
                <a:off x="7550430" y="5586348"/>
                <a:ext cx="141641" cy="283397"/>
              </a:xfrm>
              <a:custGeom>
                <a:avLst/>
                <a:gdLst>
                  <a:gd name="connsiteX0" fmla="*/ 40992 w 141641"/>
                  <a:gd name="connsiteY0" fmla="*/ 52206 h 283397"/>
                  <a:gd name="connsiteX1" fmla="*/ 70514 w 141641"/>
                  <a:gd name="connsiteY1" fmla="*/ 17 h 283397"/>
                  <a:gd name="connsiteX2" fmla="*/ 141865 w 141641"/>
                  <a:gd name="connsiteY2" fmla="*/ 56329 h 283397"/>
                  <a:gd name="connsiteX3" fmla="*/ 112229 w 141641"/>
                  <a:gd name="connsiteY3" fmla="*/ 224401 h 283397"/>
                  <a:gd name="connsiteX4" fmla="*/ 223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0992" y="52206"/>
                    </a:moveTo>
                    <a:lnTo>
                      <a:pt x="70514" y="17"/>
                    </a:lnTo>
                    <a:lnTo>
                      <a:pt x="141865" y="56329"/>
                    </a:lnTo>
                    <a:lnTo>
                      <a:pt x="112229" y="224401"/>
                    </a:lnTo>
                    <a:lnTo>
                      <a:pt x="223" y="283415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AE510178-E5C8-7BAC-544A-5D5A721F81C5}"/>
                  </a:ext>
                </a:extLst>
              </p:cNvPr>
              <p:cNvSpPr/>
              <p:nvPr/>
            </p:nvSpPr>
            <p:spPr>
              <a:xfrm>
                <a:off x="8467149" y="5193181"/>
                <a:ext cx="145664" cy="345195"/>
              </a:xfrm>
              <a:custGeom>
                <a:avLst/>
                <a:gdLst>
                  <a:gd name="connsiteX0" fmla="*/ 113823 w 145664"/>
                  <a:gd name="connsiteY0" fmla="*/ 26 h 345195"/>
                  <a:gd name="connsiteX1" fmla="*/ 145932 w 145664"/>
                  <a:gd name="connsiteY1" fmla="*/ 39008 h 345195"/>
                  <a:gd name="connsiteX2" fmla="*/ 101140 w 145664"/>
                  <a:gd name="connsiteY2" fmla="*/ 293034 h 345195"/>
                  <a:gd name="connsiteX3" fmla="*/ 71618 w 145664"/>
                  <a:gd name="connsiteY3" fmla="*/ 345222 h 345195"/>
                  <a:gd name="connsiteX4" fmla="*/ 267 w 145664"/>
                  <a:gd name="connsiteY4" fmla="*/ 288911 h 345195"/>
                  <a:gd name="connsiteX5" fmla="*/ 32196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823" y="26"/>
                    </a:moveTo>
                    <a:lnTo>
                      <a:pt x="145932" y="39008"/>
                    </a:lnTo>
                    <a:lnTo>
                      <a:pt x="101140" y="293034"/>
                    </a:lnTo>
                    <a:lnTo>
                      <a:pt x="71618" y="345222"/>
                    </a:lnTo>
                    <a:lnTo>
                      <a:pt x="267" y="288911"/>
                    </a:lnTo>
                    <a:lnTo>
                      <a:pt x="32196" y="107832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3B813376-646C-3850-A09A-14AC4AFB7500}"/>
                  </a:ext>
                </a:extLst>
              </p:cNvPr>
              <p:cNvSpPr/>
              <p:nvPr/>
            </p:nvSpPr>
            <p:spPr>
              <a:xfrm>
                <a:off x="8068590" y="5586348"/>
                <a:ext cx="141641" cy="283397"/>
              </a:xfrm>
              <a:custGeom>
                <a:avLst/>
                <a:gdLst>
                  <a:gd name="connsiteX0" fmla="*/ 41046 w 141641"/>
                  <a:gd name="connsiteY0" fmla="*/ 52206 h 283397"/>
                  <a:gd name="connsiteX1" fmla="*/ 70568 w 141641"/>
                  <a:gd name="connsiteY1" fmla="*/ 17 h 283397"/>
                  <a:gd name="connsiteX2" fmla="*/ 141919 w 141641"/>
                  <a:gd name="connsiteY2" fmla="*/ 56329 h 283397"/>
                  <a:gd name="connsiteX3" fmla="*/ 112283 w 141641"/>
                  <a:gd name="connsiteY3" fmla="*/ 224401 h 283397"/>
                  <a:gd name="connsiteX4" fmla="*/ 278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1046" y="52206"/>
                    </a:moveTo>
                    <a:lnTo>
                      <a:pt x="70568" y="17"/>
                    </a:lnTo>
                    <a:lnTo>
                      <a:pt x="141919" y="56329"/>
                    </a:lnTo>
                    <a:lnTo>
                      <a:pt x="112283" y="224401"/>
                    </a:lnTo>
                    <a:lnTo>
                      <a:pt x="278" y="283415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0088E41E-F1CB-71C1-87A3-CD11B37DA373}"/>
                  </a:ext>
                </a:extLst>
              </p:cNvPr>
              <p:cNvSpPr/>
              <p:nvPr/>
            </p:nvSpPr>
            <p:spPr>
              <a:xfrm>
                <a:off x="8985309" y="5193181"/>
                <a:ext cx="145664" cy="345195"/>
              </a:xfrm>
              <a:custGeom>
                <a:avLst/>
                <a:gdLst>
                  <a:gd name="connsiteX0" fmla="*/ 113878 w 145664"/>
                  <a:gd name="connsiteY0" fmla="*/ 26 h 345195"/>
                  <a:gd name="connsiteX1" fmla="*/ 145986 w 145664"/>
                  <a:gd name="connsiteY1" fmla="*/ 39008 h 345195"/>
                  <a:gd name="connsiteX2" fmla="*/ 101194 w 145664"/>
                  <a:gd name="connsiteY2" fmla="*/ 293034 h 345195"/>
                  <a:gd name="connsiteX3" fmla="*/ 71672 w 145664"/>
                  <a:gd name="connsiteY3" fmla="*/ 345222 h 345195"/>
                  <a:gd name="connsiteX4" fmla="*/ 321 w 145664"/>
                  <a:gd name="connsiteY4" fmla="*/ 288911 h 345195"/>
                  <a:gd name="connsiteX5" fmla="*/ 32250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878" y="26"/>
                    </a:moveTo>
                    <a:lnTo>
                      <a:pt x="145986" y="39008"/>
                    </a:lnTo>
                    <a:lnTo>
                      <a:pt x="101194" y="293034"/>
                    </a:lnTo>
                    <a:lnTo>
                      <a:pt x="71672" y="345222"/>
                    </a:lnTo>
                    <a:lnTo>
                      <a:pt x="321" y="288911"/>
                    </a:lnTo>
                    <a:lnTo>
                      <a:pt x="32250" y="107832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2159D442-2622-C4EE-FE07-E6B3184E011D}"/>
                  </a:ext>
                </a:extLst>
              </p:cNvPr>
              <p:cNvSpPr/>
              <p:nvPr/>
            </p:nvSpPr>
            <p:spPr>
              <a:xfrm>
                <a:off x="7388225" y="5848113"/>
                <a:ext cx="112045" cy="95250"/>
              </a:xfrm>
              <a:custGeom>
                <a:avLst/>
                <a:gdLst>
                  <a:gd name="connsiteX0" fmla="*/ 8398 w 112045"/>
                  <a:gd name="connsiteY0" fmla="*/ 47625 h 95250"/>
                  <a:gd name="connsiteX1" fmla="*/ 64420 w 112045"/>
                  <a:gd name="connsiteY1" fmla="*/ 0 h 95250"/>
                  <a:gd name="connsiteX2" fmla="*/ 103648 w 112045"/>
                  <a:gd name="connsiteY2" fmla="*/ 47625 h 95250"/>
                  <a:gd name="connsiteX3" fmla="*/ 47625 w 112045"/>
                  <a:gd name="connsiteY3" fmla="*/ 95250 h 95250"/>
                  <a:gd name="connsiteX4" fmla="*/ 8398 w 112045"/>
                  <a:gd name="connsiteY4" fmla="*/ 4762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045" h="95250">
                    <a:moveTo>
                      <a:pt x="8398" y="47625"/>
                    </a:moveTo>
                    <a:cubicBezTo>
                      <a:pt x="13035" y="21322"/>
                      <a:pt x="38118" y="0"/>
                      <a:pt x="64420" y="0"/>
                    </a:cubicBezTo>
                    <a:cubicBezTo>
                      <a:pt x="90723" y="0"/>
                      <a:pt x="108285" y="21322"/>
                      <a:pt x="103648" y="47625"/>
                    </a:cubicBezTo>
                    <a:cubicBezTo>
                      <a:pt x="99010" y="73928"/>
                      <a:pt x="73928" y="95250"/>
                      <a:pt x="47625" y="95250"/>
                    </a:cubicBezTo>
                    <a:cubicBezTo>
                      <a:pt x="21322" y="95250"/>
                      <a:pt x="3760" y="73928"/>
                      <a:pt x="8398" y="47625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9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54" name="그래픽 108">
              <a:extLst>
                <a:ext uri="{FF2B5EF4-FFF2-40B4-BE49-F238E27FC236}">
                  <a16:creationId xmlns:a16="http://schemas.microsoft.com/office/drawing/2014/main" id="{0A969658-0F17-325E-8829-CB203ADBE2A6}"/>
                </a:ext>
              </a:extLst>
            </p:cNvPr>
            <p:cNvGrpSpPr/>
            <p:nvPr/>
          </p:nvGrpSpPr>
          <p:grpSpPr>
            <a:xfrm>
              <a:off x="7027180" y="3779157"/>
              <a:ext cx="3769777" cy="1147890"/>
              <a:chOff x="5938216" y="4990863"/>
              <a:chExt cx="3128098" cy="952500"/>
            </a:xfrm>
            <a:solidFill>
              <a:schemeClr val="tx1"/>
            </a:solidFill>
            <a:effectLst/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03D58AB2-2837-814C-D349-DC04CC26E79D}"/>
                  </a:ext>
                </a:extLst>
              </p:cNvPr>
              <p:cNvSpPr/>
              <p:nvPr/>
            </p:nvSpPr>
            <p:spPr>
              <a:xfrm>
                <a:off x="6013523" y="5005635"/>
                <a:ext cx="182080" cy="431494"/>
              </a:xfrm>
              <a:custGeom>
                <a:avLst/>
                <a:gdLst>
                  <a:gd name="connsiteX0" fmla="*/ 141957 w 182080"/>
                  <a:gd name="connsiteY0" fmla="*/ 11 h 431494"/>
                  <a:gd name="connsiteX1" fmla="*/ 182092 w 182080"/>
                  <a:gd name="connsiteY1" fmla="*/ 48738 h 431494"/>
                  <a:gd name="connsiteX2" fmla="*/ 126103 w 182080"/>
                  <a:gd name="connsiteY2" fmla="*/ 366270 h 431494"/>
                  <a:gd name="connsiteX3" fmla="*/ 89200 w 182080"/>
                  <a:gd name="connsiteY3" fmla="*/ 431506 h 431494"/>
                  <a:gd name="connsiteX4" fmla="*/ 11 w 182080"/>
                  <a:gd name="connsiteY4" fmla="*/ 361117 h 431494"/>
                  <a:gd name="connsiteX5" fmla="*/ 39923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1957" y="11"/>
                    </a:moveTo>
                    <a:lnTo>
                      <a:pt x="182092" y="48738"/>
                    </a:lnTo>
                    <a:lnTo>
                      <a:pt x="126103" y="366270"/>
                    </a:lnTo>
                    <a:lnTo>
                      <a:pt x="89200" y="431506"/>
                    </a:lnTo>
                    <a:lnTo>
                      <a:pt x="11" y="361117"/>
                    </a:lnTo>
                    <a:lnTo>
                      <a:pt x="39923" y="1347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A156B8A1-CAD1-46AC-B9B6-EC3A1561AF30}"/>
                  </a:ext>
                </a:extLst>
              </p:cNvPr>
              <p:cNvSpPr/>
              <p:nvPr/>
            </p:nvSpPr>
            <p:spPr>
              <a:xfrm>
                <a:off x="5938216" y="5497095"/>
                <a:ext cx="167820" cy="431494"/>
              </a:xfrm>
              <a:custGeom>
                <a:avLst/>
                <a:gdLst>
                  <a:gd name="connsiteX0" fmla="*/ 11 w 167820"/>
                  <a:gd name="connsiteY0" fmla="*/ 296749 h 431494"/>
                  <a:gd name="connsiteX1" fmla="*/ 39923 w 167820"/>
                  <a:gd name="connsiteY1" fmla="*/ 70401 h 431494"/>
                  <a:gd name="connsiteX2" fmla="*/ 153934 w 167820"/>
                  <a:gd name="connsiteY2" fmla="*/ 11 h 431494"/>
                  <a:gd name="connsiteX3" fmla="*/ 167831 w 167820"/>
                  <a:gd name="connsiteY3" fmla="*/ 65247 h 431494"/>
                  <a:gd name="connsiteX4" fmla="*/ 111842 w 167820"/>
                  <a:gd name="connsiteY4" fmla="*/ 382779 h 431494"/>
                  <a:gd name="connsiteX5" fmla="*/ 54523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11" y="296749"/>
                    </a:moveTo>
                    <a:lnTo>
                      <a:pt x="39923" y="70401"/>
                    </a:lnTo>
                    <a:lnTo>
                      <a:pt x="153934" y="11"/>
                    </a:lnTo>
                    <a:lnTo>
                      <a:pt x="167831" y="65247"/>
                    </a:lnTo>
                    <a:lnTo>
                      <a:pt x="111842" y="382779"/>
                    </a:lnTo>
                    <a:lnTo>
                      <a:pt x="54523" y="4315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A440ADD9-FE83-D774-0FE7-7B7ED828D9BF}"/>
                  </a:ext>
                </a:extLst>
              </p:cNvPr>
              <p:cNvSpPr/>
              <p:nvPr/>
            </p:nvSpPr>
            <p:spPr>
              <a:xfrm>
                <a:off x="6320932" y="4990863"/>
                <a:ext cx="441548" cy="126999"/>
              </a:xfrm>
              <a:custGeom>
                <a:avLst/>
                <a:gdLst>
                  <a:gd name="connsiteX0" fmla="*/ 79 w 441548"/>
                  <a:gd name="connsiteY0" fmla="*/ 48738 h 126999"/>
                  <a:gd name="connsiteX1" fmla="*/ 57398 w 441548"/>
                  <a:gd name="connsiteY1" fmla="*/ 11 h 126999"/>
                  <a:gd name="connsiteX2" fmla="*/ 441628 w 441548"/>
                  <a:gd name="connsiteY2" fmla="*/ 11 h 126999"/>
                  <a:gd name="connsiteX3" fmla="*/ 345467 w 441548"/>
                  <a:gd name="connsiteY3" fmla="*/ 127011 h 126999"/>
                  <a:gd name="connsiteX4" fmla="*/ 121035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79" y="48738"/>
                    </a:moveTo>
                    <a:lnTo>
                      <a:pt x="57398" y="11"/>
                    </a:lnTo>
                    <a:lnTo>
                      <a:pt x="441628" y="11"/>
                    </a:lnTo>
                    <a:lnTo>
                      <a:pt x="345467" y="127011"/>
                    </a:lnTo>
                    <a:lnTo>
                      <a:pt x="121035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603B14D-7B0F-DB09-1894-910CFCDBA23B}"/>
                  </a:ext>
                </a:extLst>
              </p:cNvPr>
              <p:cNvSpPr/>
              <p:nvPr/>
            </p:nvSpPr>
            <p:spPr>
              <a:xfrm>
                <a:off x="6661223" y="5005635"/>
                <a:ext cx="182080" cy="431494"/>
              </a:xfrm>
              <a:custGeom>
                <a:avLst/>
                <a:gdLst>
                  <a:gd name="connsiteX0" fmla="*/ 142025 w 182080"/>
                  <a:gd name="connsiteY0" fmla="*/ 11 h 431494"/>
                  <a:gd name="connsiteX1" fmla="*/ 182160 w 182080"/>
                  <a:gd name="connsiteY1" fmla="*/ 48738 h 431494"/>
                  <a:gd name="connsiteX2" fmla="*/ 126171 w 182080"/>
                  <a:gd name="connsiteY2" fmla="*/ 366270 h 431494"/>
                  <a:gd name="connsiteX3" fmla="*/ 89268 w 182080"/>
                  <a:gd name="connsiteY3" fmla="*/ 431506 h 431494"/>
                  <a:gd name="connsiteX4" fmla="*/ 79 w 182080"/>
                  <a:gd name="connsiteY4" fmla="*/ 361117 h 431494"/>
                  <a:gd name="connsiteX5" fmla="*/ 39991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2025" y="11"/>
                    </a:moveTo>
                    <a:lnTo>
                      <a:pt x="182160" y="48738"/>
                    </a:lnTo>
                    <a:lnTo>
                      <a:pt x="126171" y="366270"/>
                    </a:lnTo>
                    <a:lnTo>
                      <a:pt x="89268" y="431506"/>
                    </a:lnTo>
                    <a:lnTo>
                      <a:pt x="79" y="361117"/>
                    </a:lnTo>
                    <a:lnTo>
                      <a:pt x="39991" y="1347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C93614D-D378-1DAF-83DA-4C94666F6F69}"/>
                  </a:ext>
                </a:extLst>
              </p:cNvPr>
              <p:cNvSpPr/>
              <p:nvPr/>
            </p:nvSpPr>
            <p:spPr>
              <a:xfrm>
                <a:off x="6170164" y="5816362"/>
                <a:ext cx="424364" cy="127000"/>
              </a:xfrm>
              <a:custGeom>
                <a:avLst/>
                <a:gdLst>
                  <a:gd name="connsiteX0" fmla="*/ 148638 w 424364"/>
                  <a:gd name="connsiteY0" fmla="*/ 11 h 127000"/>
                  <a:gd name="connsiteX1" fmla="*/ 373070 w 424364"/>
                  <a:gd name="connsiteY1" fmla="*/ 11 h 127000"/>
                  <a:gd name="connsiteX2" fmla="*/ 424444 w 424364"/>
                  <a:gd name="connsiteY2" fmla="*/ 127011 h 127000"/>
                  <a:gd name="connsiteX3" fmla="*/ 40214 w 424364"/>
                  <a:gd name="connsiteY3" fmla="*/ 127011 h 127000"/>
                  <a:gd name="connsiteX4" fmla="*/ 79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638" y="11"/>
                    </a:moveTo>
                    <a:lnTo>
                      <a:pt x="373070" y="11"/>
                    </a:lnTo>
                    <a:lnTo>
                      <a:pt x="424444" y="127011"/>
                    </a:lnTo>
                    <a:lnTo>
                      <a:pt x="40214" y="127011"/>
                    </a:lnTo>
                    <a:lnTo>
                      <a:pt x="79" y="782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5E54FC97-2BB6-A0C2-0A10-9C81216A2B84}"/>
                  </a:ext>
                </a:extLst>
              </p:cNvPr>
              <p:cNvSpPr/>
              <p:nvPr/>
            </p:nvSpPr>
            <p:spPr>
              <a:xfrm>
                <a:off x="6163025" y="5497095"/>
                <a:ext cx="177051" cy="354247"/>
              </a:xfrm>
              <a:custGeom>
                <a:avLst/>
                <a:gdLst>
                  <a:gd name="connsiteX0" fmla="*/ 51040 w 177051"/>
                  <a:gd name="connsiteY0" fmla="*/ 65247 h 354247"/>
                  <a:gd name="connsiteX1" fmla="*/ 87943 w 177051"/>
                  <a:gd name="connsiteY1" fmla="*/ 11 h 354247"/>
                  <a:gd name="connsiteX2" fmla="*/ 177131 w 177051"/>
                  <a:gd name="connsiteY2" fmla="*/ 70401 h 354247"/>
                  <a:gd name="connsiteX3" fmla="*/ 140087 w 177051"/>
                  <a:gd name="connsiteY3" fmla="*/ 280491 h 354247"/>
                  <a:gd name="connsiteX4" fmla="*/ 79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1040" y="65247"/>
                    </a:moveTo>
                    <a:lnTo>
                      <a:pt x="87943" y="11"/>
                    </a:lnTo>
                    <a:lnTo>
                      <a:pt x="177131" y="70401"/>
                    </a:lnTo>
                    <a:lnTo>
                      <a:pt x="140087" y="280491"/>
                    </a:lnTo>
                    <a:lnTo>
                      <a:pt x="79" y="3542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D0469F4F-15F9-23D4-B065-A1B1EFEE2E24}"/>
                  </a:ext>
                </a:extLst>
              </p:cNvPr>
              <p:cNvSpPr/>
              <p:nvPr/>
            </p:nvSpPr>
            <p:spPr>
              <a:xfrm>
                <a:off x="6291665" y="5403612"/>
                <a:ext cx="417970" cy="127000"/>
              </a:xfrm>
              <a:custGeom>
                <a:avLst/>
                <a:gdLst>
                  <a:gd name="connsiteX0" fmla="*/ 79 w 417970"/>
                  <a:gd name="connsiteY0" fmla="*/ 63511 h 127000"/>
                  <a:gd name="connsiteX1" fmla="*/ 102932 w 417970"/>
                  <a:gd name="connsiteY1" fmla="*/ 11 h 127000"/>
                  <a:gd name="connsiteX2" fmla="*/ 337591 w 417970"/>
                  <a:gd name="connsiteY2" fmla="*/ 11 h 127000"/>
                  <a:gd name="connsiteX3" fmla="*/ 418050 w 417970"/>
                  <a:gd name="connsiteY3" fmla="*/ 63511 h 127000"/>
                  <a:gd name="connsiteX4" fmla="*/ 315198 w 417970"/>
                  <a:gd name="connsiteY4" fmla="*/ 127011 h 127000"/>
                  <a:gd name="connsiteX5" fmla="*/ 80538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79" y="63511"/>
                    </a:moveTo>
                    <a:lnTo>
                      <a:pt x="102932" y="11"/>
                    </a:lnTo>
                    <a:lnTo>
                      <a:pt x="337591" y="11"/>
                    </a:lnTo>
                    <a:lnTo>
                      <a:pt x="418050" y="63511"/>
                    </a:lnTo>
                    <a:lnTo>
                      <a:pt x="315198" y="127011"/>
                    </a:lnTo>
                    <a:lnTo>
                      <a:pt x="80538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0D98E009-FB6C-9631-DCAF-2E1246E5BB59}"/>
                  </a:ext>
                </a:extLst>
              </p:cNvPr>
              <p:cNvSpPr/>
              <p:nvPr/>
            </p:nvSpPr>
            <p:spPr>
              <a:xfrm>
                <a:off x="6968632" y="4990863"/>
                <a:ext cx="441548" cy="126999"/>
              </a:xfrm>
              <a:custGeom>
                <a:avLst/>
                <a:gdLst>
                  <a:gd name="connsiteX0" fmla="*/ 147 w 441548"/>
                  <a:gd name="connsiteY0" fmla="*/ 48738 h 126999"/>
                  <a:gd name="connsiteX1" fmla="*/ 57466 w 441548"/>
                  <a:gd name="connsiteY1" fmla="*/ 11 h 126999"/>
                  <a:gd name="connsiteX2" fmla="*/ 441696 w 441548"/>
                  <a:gd name="connsiteY2" fmla="*/ 11 h 126999"/>
                  <a:gd name="connsiteX3" fmla="*/ 345535 w 441548"/>
                  <a:gd name="connsiteY3" fmla="*/ 127011 h 126999"/>
                  <a:gd name="connsiteX4" fmla="*/ 121103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147" y="48738"/>
                    </a:moveTo>
                    <a:lnTo>
                      <a:pt x="57466" y="11"/>
                    </a:lnTo>
                    <a:lnTo>
                      <a:pt x="441696" y="11"/>
                    </a:lnTo>
                    <a:lnTo>
                      <a:pt x="345535" y="127011"/>
                    </a:lnTo>
                    <a:lnTo>
                      <a:pt x="121103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B3B0E269-EA6F-6EA5-7AAE-4A2AA23F99D6}"/>
                  </a:ext>
                </a:extLst>
              </p:cNvPr>
              <p:cNvSpPr/>
              <p:nvPr/>
            </p:nvSpPr>
            <p:spPr>
              <a:xfrm>
                <a:off x="7308923" y="5005635"/>
                <a:ext cx="182080" cy="431494"/>
              </a:xfrm>
              <a:custGeom>
                <a:avLst/>
                <a:gdLst>
                  <a:gd name="connsiteX0" fmla="*/ 142093 w 182080"/>
                  <a:gd name="connsiteY0" fmla="*/ 11 h 431494"/>
                  <a:gd name="connsiteX1" fmla="*/ 182228 w 182080"/>
                  <a:gd name="connsiteY1" fmla="*/ 48738 h 431494"/>
                  <a:gd name="connsiteX2" fmla="*/ 126239 w 182080"/>
                  <a:gd name="connsiteY2" fmla="*/ 366270 h 431494"/>
                  <a:gd name="connsiteX3" fmla="*/ 89336 w 182080"/>
                  <a:gd name="connsiteY3" fmla="*/ 431506 h 431494"/>
                  <a:gd name="connsiteX4" fmla="*/ 147 w 182080"/>
                  <a:gd name="connsiteY4" fmla="*/ 361117 h 431494"/>
                  <a:gd name="connsiteX5" fmla="*/ 40059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2093" y="11"/>
                    </a:moveTo>
                    <a:lnTo>
                      <a:pt x="182228" y="48738"/>
                    </a:lnTo>
                    <a:lnTo>
                      <a:pt x="126239" y="366270"/>
                    </a:lnTo>
                    <a:lnTo>
                      <a:pt x="89336" y="431506"/>
                    </a:lnTo>
                    <a:lnTo>
                      <a:pt x="147" y="361117"/>
                    </a:lnTo>
                    <a:lnTo>
                      <a:pt x="40059" y="1347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84A615E4-DC64-A34E-41A3-F319BF6727DF}"/>
                  </a:ext>
                </a:extLst>
              </p:cNvPr>
              <p:cNvSpPr/>
              <p:nvPr/>
            </p:nvSpPr>
            <p:spPr>
              <a:xfrm>
                <a:off x="7233616" y="5497095"/>
                <a:ext cx="167820" cy="431494"/>
              </a:xfrm>
              <a:custGeom>
                <a:avLst/>
                <a:gdLst>
                  <a:gd name="connsiteX0" fmla="*/ 147 w 167820"/>
                  <a:gd name="connsiteY0" fmla="*/ 296749 h 431494"/>
                  <a:gd name="connsiteX1" fmla="*/ 40059 w 167820"/>
                  <a:gd name="connsiteY1" fmla="*/ 70401 h 431494"/>
                  <a:gd name="connsiteX2" fmla="*/ 154070 w 167820"/>
                  <a:gd name="connsiteY2" fmla="*/ 11 h 431494"/>
                  <a:gd name="connsiteX3" fmla="*/ 167967 w 167820"/>
                  <a:gd name="connsiteY3" fmla="*/ 65247 h 431494"/>
                  <a:gd name="connsiteX4" fmla="*/ 111978 w 167820"/>
                  <a:gd name="connsiteY4" fmla="*/ 382779 h 431494"/>
                  <a:gd name="connsiteX5" fmla="*/ 54659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147" y="296749"/>
                    </a:moveTo>
                    <a:lnTo>
                      <a:pt x="40059" y="70401"/>
                    </a:lnTo>
                    <a:lnTo>
                      <a:pt x="154070" y="11"/>
                    </a:lnTo>
                    <a:lnTo>
                      <a:pt x="167967" y="65247"/>
                    </a:lnTo>
                    <a:lnTo>
                      <a:pt x="111978" y="382779"/>
                    </a:lnTo>
                    <a:lnTo>
                      <a:pt x="54659" y="4315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6ABABBDC-23A5-73EF-A968-236C8D26F3F7}"/>
                  </a:ext>
                </a:extLst>
              </p:cNvPr>
              <p:cNvSpPr/>
              <p:nvPr/>
            </p:nvSpPr>
            <p:spPr>
              <a:xfrm>
                <a:off x="6817864" y="5816362"/>
                <a:ext cx="424364" cy="127000"/>
              </a:xfrm>
              <a:custGeom>
                <a:avLst/>
                <a:gdLst>
                  <a:gd name="connsiteX0" fmla="*/ 148706 w 424364"/>
                  <a:gd name="connsiteY0" fmla="*/ 11 h 127000"/>
                  <a:gd name="connsiteX1" fmla="*/ 373138 w 424364"/>
                  <a:gd name="connsiteY1" fmla="*/ 11 h 127000"/>
                  <a:gd name="connsiteX2" fmla="*/ 424512 w 424364"/>
                  <a:gd name="connsiteY2" fmla="*/ 127011 h 127000"/>
                  <a:gd name="connsiteX3" fmla="*/ 40282 w 424364"/>
                  <a:gd name="connsiteY3" fmla="*/ 127011 h 127000"/>
                  <a:gd name="connsiteX4" fmla="*/ 147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706" y="11"/>
                    </a:moveTo>
                    <a:lnTo>
                      <a:pt x="373138" y="11"/>
                    </a:lnTo>
                    <a:lnTo>
                      <a:pt x="424512" y="127011"/>
                    </a:lnTo>
                    <a:lnTo>
                      <a:pt x="40282" y="127011"/>
                    </a:lnTo>
                    <a:lnTo>
                      <a:pt x="147" y="782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18745AB8-2E5A-2C3E-F5D7-564DB9784C7C}"/>
                  </a:ext>
                </a:extLst>
              </p:cNvPr>
              <p:cNvSpPr/>
              <p:nvPr/>
            </p:nvSpPr>
            <p:spPr>
              <a:xfrm>
                <a:off x="6939365" y="5403612"/>
                <a:ext cx="417970" cy="127000"/>
              </a:xfrm>
              <a:custGeom>
                <a:avLst/>
                <a:gdLst>
                  <a:gd name="connsiteX0" fmla="*/ 147 w 417970"/>
                  <a:gd name="connsiteY0" fmla="*/ 63511 h 127000"/>
                  <a:gd name="connsiteX1" fmla="*/ 103000 w 417970"/>
                  <a:gd name="connsiteY1" fmla="*/ 11 h 127000"/>
                  <a:gd name="connsiteX2" fmla="*/ 337659 w 417970"/>
                  <a:gd name="connsiteY2" fmla="*/ 11 h 127000"/>
                  <a:gd name="connsiteX3" fmla="*/ 418118 w 417970"/>
                  <a:gd name="connsiteY3" fmla="*/ 63511 h 127000"/>
                  <a:gd name="connsiteX4" fmla="*/ 315266 w 417970"/>
                  <a:gd name="connsiteY4" fmla="*/ 127011 h 127000"/>
                  <a:gd name="connsiteX5" fmla="*/ 80606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147" y="63511"/>
                    </a:moveTo>
                    <a:lnTo>
                      <a:pt x="103000" y="11"/>
                    </a:lnTo>
                    <a:lnTo>
                      <a:pt x="337659" y="11"/>
                    </a:lnTo>
                    <a:lnTo>
                      <a:pt x="418118" y="63511"/>
                    </a:lnTo>
                    <a:lnTo>
                      <a:pt x="315266" y="127011"/>
                    </a:lnTo>
                    <a:lnTo>
                      <a:pt x="80606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2ED05623-2A23-E5D8-0AB5-D86B76DDA876}"/>
                  </a:ext>
                </a:extLst>
              </p:cNvPr>
              <p:cNvSpPr/>
              <p:nvPr/>
            </p:nvSpPr>
            <p:spPr>
              <a:xfrm>
                <a:off x="7948989" y="5193181"/>
                <a:ext cx="145664" cy="345195"/>
              </a:xfrm>
              <a:custGeom>
                <a:avLst/>
                <a:gdLst>
                  <a:gd name="connsiteX0" fmla="*/ 113769 w 145664"/>
                  <a:gd name="connsiteY0" fmla="*/ 26 h 345195"/>
                  <a:gd name="connsiteX1" fmla="*/ 145877 w 145664"/>
                  <a:gd name="connsiteY1" fmla="*/ 39008 h 345195"/>
                  <a:gd name="connsiteX2" fmla="*/ 101086 w 145664"/>
                  <a:gd name="connsiteY2" fmla="*/ 293034 h 345195"/>
                  <a:gd name="connsiteX3" fmla="*/ 71563 w 145664"/>
                  <a:gd name="connsiteY3" fmla="*/ 345222 h 345195"/>
                  <a:gd name="connsiteX4" fmla="*/ 213 w 145664"/>
                  <a:gd name="connsiteY4" fmla="*/ 288911 h 345195"/>
                  <a:gd name="connsiteX5" fmla="*/ 32142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769" y="26"/>
                    </a:moveTo>
                    <a:lnTo>
                      <a:pt x="145877" y="39008"/>
                    </a:lnTo>
                    <a:lnTo>
                      <a:pt x="101086" y="293034"/>
                    </a:lnTo>
                    <a:lnTo>
                      <a:pt x="71563" y="345222"/>
                    </a:lnTo>
                    <a:lnTo>
                      <a:pt x="213" y="288911"/>
                    </a:lnTo>
                    <a:lnTo>
                      <a:pt x="32142" y="10783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9D426DE-40D7-5936-BB0A-3F100FA0C2B9}"/>
                  </a:ext>
                </a:extLst>
              </p:cNvPr>
              <p:cNvSpPr/>
              <p:nvPr/>
            </p:nvSpPr>
            <p:spPr>
              <a:xfrm>
                <a:off x="7888742" y="5586348"/>
                <a:ext cx="134256" cy="345195"/>
              </a:xfrm>
              <a:custGeom>
                <a:avLst/>
                <a:gdLst>
                  <a:gd name="connsiteX0" fmla="*/ 214 w 134256"/>
                  <a:gd name="connsiteY0" fmla="*/ 237407 h 345195"/>
                  <a:gd name="connsiteX1" fmla="*/ 32143 w 134256"/>
                  <a:gd name="connsiteY1" fmla="*/ 56328 h 345195"/>
                  <a:gd name="connsiteX2" fmla="*/ 123353 w 134256"/>
                  <a:gd name="connsiteY2" fmla="*/ 16 h 345195"/>
                  <a:gd name="connsiteX3" fmla="*/ 134470 w 134256"/>
                  <a:gd name="connsiteY3" fmla="*/ 52205 h 345195"/>
                  <a:gd name="connsiteX4" fmla="*/ 89679 w 134256"/>
                  <a:gd name="connsiteY4" fmla="*/ 306230 h 345195"/>
                  <a:gd name="connsiteX5" fmla="*/ 43824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214" y="237407"/>
                    </a:moveTo>
                    <a:lnTo>
                      <a:pt x="32143" y="56328"/>
                    </a:lnTo>
                    <a:lnTo>
                      <a:pt x="123353" y="16"/>
                    </a:lnTo>
                    <a:lnTo>
                      <a:pt x="134470" y="52205"/>
                    </a:lnTo>
                    <a:lnTo>
                      <a:pt x="89679" y="306230"/>
                    </a:lnTo>
                    <a:lnTo>
                      <a:pt x="43824" y="34521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15F4202-580E-B72C-0E01-47E97F6317B7}"/>
                  </a:ext>
                </a:extLst>
              </p:cNvPr>
              <p:cNvSpPr/>
              <p:nvPr/>
            </p:nvSpPr>
            <p:spPr>
              <a:xfrm>
                <a:off x="7618062" y="5254979"/>
                <a:ext cx="131962" cy="283397"/>
              </a:xfrm>
              <a:custGeom>
                <a:avLst/>
                <a:gdLst>
                  <a:gd name="connsiteX0" fmla="*/ 40990 w 131962"/>
                  <a:gd name="connsiteY0" fmla="*/ 26 h 283397"/>
                  <a:gd name="connsiteX1" fmla="*/ 132184 w 131962"/>
                  <a:gd name="connsiteY1" fmla="*/ 59040 h 283397"/>
                  <a:gd name="connsiteX2" fmla="*/ 102548 w 131962"/>
                  <a:gd name="connsiteY2" fmla="*/ 227112 h 283397"/>
                  <a:gd name="connsiteX3" fmla="*/ 11339 w 131962"/>
                  <a:gd name="connsiteY3" fmla="*/ 283424 h 283397"/>
                  <a:gd name="connsiteX4" fmla="*/ 221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0990" y="26"/>
                    </a:moveTo>
                    <a:lnTo>
                      <a:pt x="132184" y="59040"/>
                    </a:lnTo>
                    <a:lnTo>
                      <a:pt x="102548" y="227112"/>
                    </a:lnTo>
                    <a:lnTo>
                      <a:pt x="11339" y="283424"/>
                    </a:lnTo>
                    <a:lnTo>
                      <a:pt x="221" y="23123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B467C735-3742-F37D-4FC0-264F5709E117}"/>
                  </a:ext>
                </a:extLst>
              </p:cNvPr>
              <p:cNvSpPr/>
              <p:nvPr/>
            </p:nvSpPr>
            <p:spPr>
              <a:xfrm>
                <a:off x="7653342" y="5511562"/>
                <a:ext cx="334376" cy="101600"/>
              </a:xfrm>
              <a:custGeom>
                <a:avLst/>
                <a:gdLst>
                  <a:gd name="connsiteX0" fmla="*/ 218 w 334376"/>
                  <a:gd name="connsiteY0" fmla="*/ 50821 h 101600"/>
                  <a:gd name="connsiteX1" fmla="*/ 82500 w 334376"/>
                  <a:gd name="connsiteY1" fmla="*/ 21 h 101600"/>
                  <a:gd name="connsiteX2" fmla="*/ 270227 w 334376"/>
                  <a:gd name="connsiteY2" fmla="*/ 21 h 101600"/>
                  <a:gd name="connsiteX3" fmla="*/ 334594 w 334376"/>
                  <a:gd name="connsiteY3" fmla="*/ 50821 h 101600"/>
                  <a:gd name="connsiteX4" fmla="*/ 252312 w 334376"/>
                  <a:gd name="connsiteY4" fmla="*/ 101621 h 101600"/>
                  <a:gd name="connsiteX5" fmla="*/ 64585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218" y="50821"/>
                    </a:moveTo>
                    <a:lnTo>
                      <a:pt x="82500" y="21"/>
                    </a:lnTo>
                    <a:lnTo>
                      <a:pt x="270227" y="21"/>
                    </a:lnTo>
                    <a:lnTo>
                      <a:pt x="334594" y="50821"/>
                    </a:lnTo>
                    <a:lnTo>
                      <a:pt x="252312" y="101621"/>
                    </a:lnTo>
                    <a:lnTo>
                      <a:pt x="64585" y="10162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B5C229C4-45D9-3935-7F89-A11A410ECC65}"/>
                  </a:ext>
                </a:extLst>
              </p:cNvPr>
              <p:cNvSpPr/>
              <p:nvPr/>
            </p:nvSpPr>
            <p:spPr>
              <a:xfrm>
                <a:off x="8194916" y="5181363"/>
                <a:ext cx="353238" cy="101599"/>
              </a:xfrm>
              <a:custGeom>
                <a:avLst/>
                <a:gdLst>
                  <a:gd name="connsiteX0" fmla="*/ 271 w 353238"/>
                  <a:gd name="connsiteY0" fmla="*/ 39012 h 101599"/>
                  <a:gd name="connsiteX1" fmla="*/ 46127 w 353238"/>
                  <a:gd name="connsiteY1" fmla="*/ 30 h 101599"/>
                  <a:gd name="connsiteX2" fmla="*/ 353510 w 353238"/>
                  <a:gd name="connsiteY2" fmla="*/ 30 h 101599"/>
                  <a:gd name="connsiteX3" fmla="*/ 276581 w 353238"/>
                  <a:gd name="connsiteY3" fmla="*/ 101630 h 101599"/>
                  <a:gd name="connsiteX4" fmla="*/ 97036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271" y="39012"/>
                    </a:moveTo>
                    <a:lnTo>
                      <a:pt x="46127" y="30"/>
                    </a:lnTo>
                    <a:lnTo>
                      <a:pt x="353510" y="30"/>
                    </a:lnTo>
                    <a:lnTo>
                      <a:pt x="276581" y="101630"/>
                    </a:lnTo>
                    <a:lnTo>
                      <a:pt x="97036" y="101630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574E75FD-849F-FBFA-28CB-1C177DAE254F}"/>
                  </a:ext>
                </a:extLst>
              </p:cNvPr>
              <p:cNvSpPr/>
              <p:nvPr/>
            </p:nvSpPr>
            <p:spPr>
              <a:xfrm>
                <a:off x="8406902" y="5586348"/>
                <a:ext cx="134256" cy="345195"/>
              </a:xfrm>
              <a:custGeom>
                <a:avLst/>
                <a:gdLst>
                  <a:gd name="connsiteX0" fmla="*/ 269 w 134256"/>
                  <a:gd name="connsiteY0" fmla="*/ 237407 h 345195"/>
                  <a:gd name="connsiteX1" fmla="*/ 32198 w 134256"/>
                  <a:gd name="connsiteY1" fmla="*/ 56328 h 345195"/>
                  <a:gd name="connsiteX2" fmla="*/ 123407 w 134256"/>
                  <a:gd name="connsiteY2" fmla="*/ 16 h 345195"/>
                  <a:gd name="connsiteX3" fmla="*/ 134525 w 134256"/>
                  <a:gd name="connsiteY3" fmla="*/ 52205 h 345195"/>
                  <a:gd name="connsiteX4" fmla="*/ 89733 w 134256"/>
                  <a:gd name="connsiteY4" fmla="*/ 306230 h 345195"/>
                  <a:gd name="connsiteX5" fmla="*/ 43878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269" y="237407"/>
                    </a:moveTo>
                    <a:lnTo>
                      <a:pt x="32198" y="56328"/>
                    </a:lnTo>
                    <a:lnTo>
                      <a:pt x="123407" y="16"/>
                    </a:lnTo>
                    <a:lnTo>
                      <a:pt x="134525" y="52205"/>
                    </a:lnTo>
                    <a:lnTo>
                      <a:pt x="89733" y="306230"/>
                    </a:lnTo>
                    <a:lnTo>
                      <a:pt x="43878" y="34521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F006A703-D97A-3CA6-1C41-A02A8AE81BDE}"/>
                  </a:ext>
                </a:extLst>
              </p:cNvPr>
              <p:cNvSpPr/>
              <p:nvPr/>
            </p:nvSpPr>
            <p:spPr>
              <a:xfrm>
                <a:off x="8074301" y="5841762"/>
                <a:ext cx="339491" cy="101600"/>
              </a:xfrm>
              <a:custGeom>
                <a:avLst/>
                <a:gdLst>
                  <a:gd name="connsiteX0" fmla="*/ 119122 w 339491"/>
                  <a:gd name="connsiteY0" fmla="*/ 13 h 101600"/>
                  <a:gd name="connsiteX1" fmla="*/ 298667 w 339491"/>
                  <a:gd name="connsiteY1" fmla="*/ 13 h 101600"/>
                  <a:gd name="connsiteX2" fmla="*/ 339767 w 339491"/>
                  <a:gd name="connsiteY2" fmla="*/ 101613 h 101600"/>
                  <a:gd name="connsiteX3" fmla="*/ 32383 w 339491"/>
                  <a:gd name="connsiteY3" fmla="*/ 101613 h 101600"/>
                  <a:gd name="connsiteX4" fmla="*/ 275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122" y="13"/>
                    </a:moveTo>
                    <a:lnTo>
                      <a:pt x="298667" y="13"/>
                    </a:lnTo>
                    <a:lnTo>
                      <a:pt x="339767" y="101613"/>
                    </a:lnTo>
                    <a:lnTo>
                      <a:pt x="32383" y="101613"/>
                    </a:lnTo>
                    <a:lnTo>
                      <a:pt x="275" y="6263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52C2ABBA-2694-DF66-1C7E-9CC94E68FF2A}"/>
                  </a:ext>
                </a:extLst>
              </p:cNvPr>
              <p:cNvSpPr/>
              <p:nvPr/>
            </p:nvSpPr>
            <p:spPr>
              <a:xfrm>
                <a:off x="8136222" y="5254979"/>
                <a:ext cx="131962" cy="283397"/>
              </a:xfrm>
              <a:custGeom>
                <a:avLst/>
                <a:gdLst>
                  <a:gd name="connsiteX0" fmla="*/ 41044 w 131962"/>
                  <a:gd name="connsiteY0" fmla="*/ 26 h 283397"/>
                  <a:gd name="connsiteX1" fmla="*/ 132239 w 131962"/>
                  <a:gd name="connsiteY1" fmla="*/ 59040 h 283397"/>
                  <a:gd name="connsiteX2" fmla="*/ 102603 w 131962"/>
                  <a:gd name="connsiteY2" fmla="*/ 227112 h 283397"/>
                  <a:gd name="connsiteX3" fmla="*/ 11394 w 131962"/>
                  <a:gd name="connsiteY3" fmla="*/ 283424 h 283397"/>
                  <a:gd name="connsiteX4" fmla="*/ 276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1044" y="26"/>
                    </a:moveTo>
                    <a:lnTo>
                      <a:pt x="132239" y="59040"/>
                    </a:lnTo>
                    <a:lnTo>
                      <a:pt x="102603" y="227112"/>
                    </a:lnTo>
                    <a:lnTo>
                      <a:pt x="11394" y="283424"/>
                    </a:lnTo>
                    <a:lnTo>
                      <a:pt x="276" y="23123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4A88773F-6B29-56FD-AA50-4631518E55D6}"/>
                  </a:ext>
                </a:extLst>
              </p:cNvPr>
              <p:cNvSpPr/>
              <p:nvPr/>
            </p:nvSpPr>
            <p:spPr>
              <a:xfrm>
                <a:off x="8171502" y="5511562"/>
                <a:ext cx="334376" cy="101600"/>
              </a:xfrm>
              <a:custGeom>
                <a:avLst/>
                <a:gdLst>
                  <a:gd name="connsiteX0" fmla="*/ 272 w 334376"/>
                  <a:gd name="connsiteY0" fmla="*/ 50821 h 101600"/>
                  <a:gd name="connsiteX1" fmla="*/ 82554 w 334376"/>
                  <a:gd name="connsiteY1" fmla="*/ 21 h 101600"/>
                  <a:gd name="connsiteX2" fmla="*/ 270282 w 334376"/>
                  <a:gd name="connsiteY2" fmla="*/ 21 h 101600"/>
                  <a:gd name="connsiteX3" fmla="*/ 334649 w 334376"/>
                  <a:gd name="connsiteY3" fmla="*/ 50821 h 101600"/>
                  <a:gd name="connsiteX4" fmla="*/ 252367 w 334376"/>
                  <a:gd name="connsiteY4" fmla="*/ 101621 h 101600"/>
                  <a:gd name="connsiteX5" fmla="*/ 64639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272" y="50821"/>
                    </a:moveTo>
                    <a:lnTo>
                      <a:pt x="82554" y="21"/>
                    </a:lnTo>
                    <a:lnTo>
                      <a:pt x="270282" y="21"/>
                    </a:lnTo>
                    <a:lnTo>
                      <a:pt x="334649" y="50821"/>
                    </a:lnTo>
                    <a:lnTo>
                      <a:pt x="252367" y="101621"/>
                    </a:lnTo>
                    <a:lnTo>
                      <a:pt x="64639" y="10162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13EA35F1-B751-A474-E511-91132D04347F}"/>
                  </a:ext>
                </a:extLst>
              </p:cNvPr>
              <p:cNvSpPr/>
              <p:nvPr/>
            </p:nvSpPr>
            <p:spPr>
              <a:xfrm>
                <a:off x="8713076" y="5181363"/>
                <a:ext cx="353238" cy="101599"/>
              </a:xfrm>
              <a:custGeom>
                <a:avLst/>
                <a:gdLst>
                  <a:gd name="connsiteX0" fmla="*/ 326 w 353238"/>
                  <a:gd name="connsiteY0" fmla="*/ 39012 h 101599"/>
                  <a:gd name="connsiteX1" fmla="*/ 46181 w 353238"/>
                  <a:gd name="connsiteY1" fmla="*/ 30 h 101599"/>
                  <a:gd name="connsiteX2" fmla="*/ 353565 w 353238"/>
                  <a:gd name="connsiteY2" fmla="*/ 30 h 101599"/>
                  <a:gd name="connsiteX3" fmla="*/ 276636 w 353238"/>
                  <a:gd name="connsiteY3" fmla="*/ 101630 h 101599"/>
                  <a:gd name="connsiteX4" fmla="*/ 97090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326" y="39012"/>
                    </a:moveTo>
                    <a:lnTo>
                      <a:pt x="46181" y="30"/>
                    </a:lnTo>
                    <a:lnTo>
                      <a:pt x="353565" y="30"/>
                    </a:lnTo>
                    <a:lnTo>
                      <a:pt x="276636" y="101630"/>
                    </a:lnTo>
                    <a:lnTo>
                      <a:pt x="97090" y="101630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B65377C4-79D1-16CD-3816-770EF90612A7}"/>
                  </a:ext>
                </a:extLst>
              </p:cNvPr>
              <p:cNvSpPr/>
              <p:nvPr/>
            </p:nvSpPr>
            <p:spPr>
              <a:xfrm>
                <a:off x="8925062" y="5586348"/>
                <a:ext cx="134256" cy="345195"/>
              </a:xfrm>
              <a:custGeom>
                <a:avLst/>
                <a:gdLst>
                  <a:gd name="connsiteX0" fmla="*/ 323 w 134256"/>
                  <a:gd name="connsiteY0" fmla="*/ 237407 h 345195"/>
                  <a:gd name="connsiteX1" fmla="*/ 32252 w 134256"/>
                  <a:gd name="connsiteY1" fmla="*/ 56328 h 345195"/>
                  <a:gd name="connsiteX2" fmla="*/ 123461 w 134256"/>
                  <a:gd name="connsiteY2" fmla="*/ 16 h 345195"/>
                  <a:gd name="connsiteX3" fmla="*/ 134579 w 134256"/>
                  <a:gd name="connsiteY3" fmla="*/ 52205 h 345195"/>
                  <a:gd name="connsiteX4" fmla="*/ 89788 w 134256"/>
                  <a:gd name="connsiteY4" fmla="*/ 306230 h 345195"/>
                  <a:gd name="connsiteX5" fmla="*/ 43933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323" y="237407"/>
                    </a:moveTo>
                    <a:lnTo>
                      <a:pt x="32252" y="56328"/>
                    </a:lnTo>
                    <a:lnTo>
                      <a:pt x="123461" y="16"/>
                    </a:lnTo>
                    <a:lnTo>
                      <a:pt x="134579" y="52205"/>
                    </a:lnTo>
                    <a:lnTo>
                      <a:pt x="89788" y="306230"/>
                    </a:lnTo>
                    <a:lnTo>
                      <a:pt x="43933" y="34521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5A3A0819-69DE-A53C-E700-0F866EF5BBA2}"/>
                  </a:ext>
                </a:extLst>
              </p:cNvPr>
              <p:cNvSpPr/>
              <p:nvPr/>
            </p:nvSpPr>
            <p:spPr>
              <a:xfrm>
                <a:off x="8592461" y="5841762"/>
                <a:ext cx="339491" cy="101600"/>
              </a:xfrm>
              <a:custGeom>
                <a:avLst/>
                <a:gdLst>
                  <a:gd name="connsiteX0" fmla="*/ 119176 w 339491"/>
                  <a:gd name="connsiteY0" fmla="*/ 13 h 101600"/>
                  <a:gd name="connsiteX1" fmla="*/ 298722 w 339491"/>
                  <a:gd name="connsiteY1" fmla="*/ 13 h 101600"/>
                  <a:gd name="connsiteX2" fmla="*/ 339821 w 339491"/>
                  <a:gd name="connsiteY2" fmla="*/ 101613 h 101600"/>
                  <a:gd name="connsiteX3" fmla="*/ 32437 w 339491"/>
                  <a:gd name="connsiteY3" fmla="*/ 101613 h 101600"/>
                  <a:gd name="connsiteX4" fmla="*/ 329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176" y="13"/>
                    </a:moveTo>
                    <a:lnTo>
                      <a:pt x="298722" y="13"/>
                    </a:lnTo>
                    <a:lnTo>
                      <a:pt x="339821" y="101613"/>
                    </a:lnTo>
                    <a:lnTo>
                      <a:pt x="32437" y="101613"/>
                    </a:lnTo>
                    <a:lnTo>
                      <a:pt x="329" y="6263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C835AC0A-74C0-F954-38E6-5AF49BEC0143}"/>
                  </a:ext>
                </a:extLst>
              </p:cNvPr>
              <p:cNvSpPr/>
              <p:nvPr/>
            </p:nvSpPr>
            <p:spPr>
              <a:xfrm>
                <a:off x="8586750" y="5586348"/>
                <a:ext cx="141641" cy="283397"/>
              </a:xfrm>
              <a:custGeom>
                <a:avLst/>
                <a:gdLst>
                  <a:gd name="connsiteX0" fmla="*/ 41100 w 141641"/>
                  <a:gd name="connsiteY0" fmla="*/ 52206 h 283397"/>
                  <a:gd name="connsiteX1" fmla="*/ 70623 w 141641"/>
                  <a:gd name="connsiteY1" fmla="*/ 17 h 283397"/>
                  <a:gd name="connsiteX2" fmla="*/ 141973 w 141641"/>
                  <a:gd name="connsiteY2" fmla="*/ 56329 h 283397"/>
                  <a:gd name="connsiteX3" fmla="*/ 112338 w 141641"/>
                  <a:gd name="connsiteY3" fmla="*/ 224401 h 283397"/>
                  <a:gd name="connsiteX4" fmla="*/ 332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1100" y="52206"/>
                    </a:moveTo>
                    <a:lnTo>
                      <a:pt x="70623" y="17"/>
                    </a:lnTo>
                    <a:lnTo>
                      <a:pt x="141973" y="56329"/>
                    </a:lnTo>
                    <a:lnTo>
                      <a:pt x="112338" y="224401"/>
                    </a:lnTo>
                    <a:lnTo>
                      <a:pt x="332" y="28341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4E83A3F0-CAD0-BE4B-AB25-06517C09B0C6}"/>
                  </a:ext>
                </a:extLst>
              </p:cNvPr>
              <p:cNvSpPr/>
              <p:nvPr/>
            </p:nvSpPr>
            <p:spPr>
              <a:xfrm>
                <a:off x="8654382" y="5254979"/>
                <a:ext cx="131962" cy="283397"/>
              </a:xfrm>
              <a:custGeom>
                <a:avLst/>
                <a:gdLst>
                  <a:gd name="connsiteX0" fmla="*/ 41099 w 131962"/>
                  <a:gd name="connsiteY0" fmla="*/ 26 h 283397"/>
                  <a:gd name="connsiteX1" fmla="*/ 132293 w 131962"/>
                  <a:gd name="connsiteY1" fmla="*/ 59040 h 283397"/>
                  <a:gd name="connsiteX2" fmla="*/ 102657 w 131962"/>
                  <a:gd name="connsiteY2" fmla="*/ 227112 h 283397"/>
                  <a:gd name="connsiteX3" fmla="*/ 11448 w 131962"/>
                  <a:gd name="connsiteY3" fmla="*/ 283424 h 283397"/>
                  <a:gd name="connsiteX4" fmla="*/ 330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1099" y="26"/>
                    </a:moveTo>
                    <a:lnTo>
                      <a:pt x="132293" y="59040"/>
                    </a:lnTo>
                    <a:lnTo>
                      <a:pt x="102657" y="227112"/>
                    </a:lnTo>
                    <a:lnTo>
                      <a:pt x="11448" y="283424"/>
                    </a:lnTo>
                    <a:lnTo>
                      <a:pt x="330" y="23123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02D1E38A-FA7A-5ED5-9E4E-4E1BD0765AB4}"/>
                  </a:ext>
                </a:extLst>
              </p:cNvPr>
              <p:cNvSpPr/>
              <p:nvPr/>
            </p:nvSpPr>
            <p:spPr>
              <a:xfrm>
                <a:off x="8689662" y="5511562"/>
                <a:ext cx="334376" cy="101600"/>
              </a:xfrm>
              <a:custGeom>
                <a:avLst/>
                <a:gdLst>
                  <a:gd name="connsiteX0" fmla="*/ 327 w 334376"/>
                  <a:gd name="connsiteY0" fmla="*/ 50821 h 101600"/>
                  <a:gd name="connsiteX1" fmla="*/ 82609 w 334376"/>
                  <a:gd name="connsiteY1" fmla="*/ 21 h 101600"/>
                  <a:gd name="connsiteX2" fmla="*/ 270336 w 334376"/>
                  <a:gd name="connsiteY2" fmla="*/ 21 h 101600"/>
                  <a:gd name="connsiteX3" fmla="*/ 334703 w 334376"/>
                  <a:gd name="connsiteY3" fmla="*/ 50821 h 101600"/>
                  <a:gd name="connsiteX4" fmla="*/ 252421 w 334376"/>
                  <a:gd name="connsiteY4" fmla="*/ 101621 h 101600"/>
                  <a:gd name="connsiteX5" fmla="*/ 64694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327" y="50821"/>
                    </a:moveTo>
                    <a:lnTo>
                      <a:pt x="82609" y="21"/>
                    </a:lnTo>
                    <a:lnTo>
                      <a:pt x="270336" y="21"/>
                    </a:lnTo>
                    <a:lnTo>
                      <a:pt x="334703" y="50821"/>
                    </a:lnTo>
                    <a:lnTo>
                      <a:pt x="252421" y="101621"/>
                    </a:lnTo>
                    <a:lnTo>
                      <a:pt x="64694" y="10162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1EE00C94-904D-DBC0-756E-718BB543B987}"/>
                  </a:ext>
                </a:extLst>
              </p:cNvPr>
              <p:cNvSpPr/>
              <p:nvPr/>
            </p:nvSpPr>
            <p:spPr>
              <a:xfrm>
                <a:off x="7388225" y="5848113"/>
                <a:ext cx="112045" cy="95250"/>
              </a:xfrm>
              <a:custGeom>
                <a:avLst/>
                <a:gdLst>
                  <a:gd name="connsiteX0" fmla="*/ 8398 w 112045"/>
                  <a:gd name="connsiteY0" fmla="*/ 47625 h 95250"/>
                  <a:gd name="connsiteX1" fmla="*/ 64420 w 112045"/>
                  <a:gd name="connsiteY1" fmla="*/ 0 h 95250"/>
                  <a:gd name="connsiteX2" fmla="*/ 103648 w 112045"/>
                  <a:gd name="connsiteY2" fmla="*/ 47625 h 95250"/>
                  <a:gd name="connsiteX3" fmla="*/ 47625 w 112045"/>
                  <a:gd name="connsiteY3" fmla="*/ 95250 h 95250"/>
                  <a:gd name="connsiteX4" fmla="*/ 8398 w 112045"/>
                  <a:gd name="connsiteY4" fmla="*/ 4762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045" h="95250">
                    <a:moveTo>
                      <a:pt x="8398" y="47625"/>
                    </a:moveTo>
                    <a:cubicBezTo>
                      <a:pt x="13035" y="21322"/>
                      <a:pt x="38118" y="0"/>
                      <a:pt x="64420" y="0"/>
                    </a:cubicBezTo>
                    <a:cubicBezTo>
                      <a:pt x="90723" y="0"/>
                      <a:pt x="108285" y="21322"/>
                      <a:pt x="103648" y="47625"/>
                    </a:cubicBezTo>
                    <a:cubicBezTo>
                      <a:pt x="99010" y="73928"/>
                      <a:pt x="73928" y="95250"/>
                      <a:pt x="47625" y="95250"/>
                    </a:cubicBezTo>
                    <a:cubicBezTo>
                      <a:pt x="21322" y="95250"/>
                      <a:pt x="3760" y="73928"/>
                      <a:pt x="8398" y="47625"/>
                    </a:cubicBezTo>
                    <a:close/>
                  </a:path>
                </a:pathLst>
              </a:custGeom>
              <a:grpFill/>
              <a:ln w="959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sp>
        <p:nvSpPr>
          <p:cNvPr id="99" name="오른쪽 중괄호 98">
            <a:extLst>
              <a:ext uri="{FF2B5EF4-FFF2-40B4-BE49-F238E27FC236}">
                <a16:creationId xmlns:a16="http://schemas.microsoft.com/office/drawing/2014/main" id="{A4EC7FBC-EDC4-72AE-BAF9-E8C0A8CD5776}"/>
              </a:ext>
            </a:extLst>
          </p:cNvPr>
          <p:cNvSpPr/>
          <p:nvPr/>
        </p:nvSpPr>
        <p:spPr>
          <a:xfrm rot="16200000">
            <a:off x="7974018" y="2701140"/>
            <a:ext cx="284075" cy="240536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오른쪽 중괄호 99">
            <a:extLst>
              <a:ext uri="{FF2B5EF4-FFF2-40B4-BE49-F238E27FC236}">
                <a16:creationId xmlns:a16="http://schemas.microsoft.com/office/drawing/2014/main" id="{05E20967-91E9-3E41-AF08-AC287D70B486}"/>
              </a:ext>
            </a:extLst>
          </p:cNvPr>
          <p:cNvSpPr/>
          <p:nvPr/>
        </p:nvSpPr>
        <p:spPr>
          <a:xfrm rot="16200000" flipH="1">
            <a:off x="10096560" y="4524180"/>
            <a:ext cx="284076" cy="189509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6CEAC1D-FF4D-A8C0-02D8-67729C0192F0}"/>
              </a:ext>
            </a:extLst>
          </p:cNvPr>
          <p:cNvSpPr txBox="1"/>
          <p:nvPr/>
        </p:nvSpPr>
        <p:spPr>
          <a:xfrm>
            <a:off x="9291053" y="5581599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위치 및 크기 변환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880360-4D38-BC82-D759-82F6FD3BD8A6}"/>
              </a:ext>
            </a:extLst>
          </p:cNvPr>
          <p:cNvSpPr txBox="1"/>
          <p:nvPr/>
        </p:nvSpPr>
        <p:spPr>
          <a:xfrm>
            <a:off x="7542671" y="339732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위치 변환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108A63D-CEBB-23A3-7CC4-6384B4061ACF}"/>
              </a:ext>
            </a:extLst>
          </p:cNvPr>
          <p:cNvCxnSpPr>
            <a:cxnSpLocks/>
          </p:cNvCxnSpPr>
          <p:nvPr/>
        </p:nvCxnSpPr>
        <p:spPr>
          <a:xfrm>
            <a:off x="4222679" y="4773994"/>
            <a:ext cx="24555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BDF68A70-E46F-53A1-0333-D8A120501A6C}"/>
              </a:ext>
            </a:extLst>
          </p:cNvPr>
          <p:cNvGrpSpPr/>
          <p:nvPr/>
        </p:nvGrpSpPr>
        <p:grpSpPr>
          <a:xfrm>
            <a:off x="5438860" y="3579201"/>
            <a:ext cx="661596" cy="926341"/>
            <a:chOff x="4909272" y="1412236"/>
            <a:chExt cx="1200500" cy="1680893"/>
          </a:xfrm>
          <a:solidFill>
            <a:schemeClr val="tx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870589B-9D12-4004-95F4-F6466878FE44}"/>
                </a:ext>
              </a:extLst>
            </p:cNvPr>
            <p:cNvSpPr/>
            <p:nvPr/>
          </p:nvSpPr>
          <p:spPr>
            <a:xfrm>
              <a:off x="5187933" y="1412236"/>
              <a:ext cx="779208" cy="224118"/>
            </a:xfrm>
            <a:custGeom>
              <a:avLst/>
              <a:gdLst>
                <a:gd name="connsiteX0" fmla="*/ 11 w 441548"/>
                <a:gd name="connsiteY0" fmla="*/ 48738 h 126999"/>
                <a:gd name="connsiteX1" fmla="*/ 57330 w 441548"/>
                <a:gd name="connsiteY1" fmla="*/ 11 h 126999"/>
                <a:gd name="connsiteX2" fmla="*/ 441560 w 441548"/>
                <a:gd name="connsiteY2" fmla="*/ 11 h 126999"/>
                <a:gd name="connsiteX3" fmla="*/ 345399 w 441548"/>
                <a:gd name="connsiteY3" fmla="*/ 127011 h 126999"/>
                <a:gd name="connsiteX4" fmla="*/ 120967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1" y="48738"/>
                  </a:moveTo>
                  <a:lnTo>
                    <a:pt x="57330" y="11"/>
                  </a:lnTo>
                  <a:lnTo>
                    <a:pt x="441560" y="11"/>
                  </a:lnTo>
                  <a:lnTo>
                    <a:pt x="345399" y="127011"/>
                  </a:lnTo>
                  <a:lnTo>
                    <a:pt x="120967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35EA17C-D63D-6876-4C46-E0722F5B26E2}"/>
                </a:ext>
              </a:extLst>
            </p:cNvPr>
            <p:cNvSpPr/>
            <p:nvPr/>
          </p:nvSpPr>
          <p:spPr>
            <a:xfrm>
              <a:off x="4921870" y="2869010"/>
              <a:ext cx="748883" cy="224119"/>
            </a:xfrm>
            <a:custGeom>
              <a:avLst/>
              <a:gdLst>
                <a:gd name="connsiteX0" fmla="*/ 148570 w 424364"/>
                <a:gd name="connsiteY0" fmla="*/ 11 h 127000"/>
                <a:gd name="connsiteX1" fmla="*/ 373002 w 424364"/>
                <a:gd name="connsiteY1" fmla="*/ 11 h 127000"/>
                <a:gd name="connsiteX2" fmla="*/ 424376 w 424364"/>
                <a:gd name="connsiteY2" fmla="*/ 127011 h 127000"/>
                <a:gd name="connsiteX3" fmla="*/ 40146 w 424364"/>
                <a:gd name="connsiteY3" fmla="*/ 127011 h 127000"/>
                <a:gd name="connsiteX4" fmla="*/ 11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570" y="11"/>
                  </a:moveTo>
                  <a:lnTo>
                    <a:pt x="373002" y="11"/>
                  </a:lnTo>
                  <a:lnTo>
                    <a:pt x="424376" y="127011"/>
                  </a:lnTo>
                  <a:lnTo>
                    <a:pt x="40146" y="127011"/>
                  </a:lnTo>
                  <a:lnTo>
                    <a:pt x="11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36192A7-C93E-0F72-2123-F9E14562491E}"/>
                </a:ext>
              </a:extLst>
            </p:cNvPr>
            <p:cNvSpPr/>
            <p:nvPr/>
          </p:nvSpPr>
          <p:spPr>
            <a:xfrm>
              <a:off x="4909272" y="2305593"/>
              <a:ext cx="312445" cy="625146"/>
            </a:xfrm>
            <a:custGeom>
              <a:avLst/>
              <a:gdLst>
                <a:gd name="connsiteX0" fmla="*/ 50972 w 177051"/>
                <a:gd name="connsiteY0" fmla="*/ 65247 h 354247"/>
                <a:gd name="connsiteX1" fmla="*/ 87875 w 177051"/>
                <a:gd name="connsiteY1" fmla="*/ 11 h 354247"/>
                <a:gd name="connsiteX2" fmla="*/ 177063 w 177051"/>
                <a:gd name="connsiteY2" fmla="*/ 70401 h 354247"/>
                <a:gd name="connsiteX3" fmla="*/ 140019 w 177051"/>
                <a:gd name="connsiteY3" fmla="*/ 280491 h 354247"/>
                <a:gd name="connsiteX4" fmla="*/ 11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0972" y="65247"/>
                  </a:moveTo>
                  <a:lnTo>
                    <a:pt x="87875" y="11"/>
                  </a:lnTo>
                  <a:lnTo>
                    <a:pt x="177063" y="70401"/>
                  </a:lnTo>
                  <a:lnTo>
                    <a:pt x="140019" y="280491"/>
                  </a:lnTo>
                  <a:lnTo>
                    <a:pt x="11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53FE4F3-A45D-745E-496A-DF523B477F89}"/>
                </a:ext>
              </a:extLst>
            </p:cNvPr>
            <p:cNvSpPr/>
            <p:nvPr/>
          </p:nvSpPr>
          <p:spPr>
            <a:xfrm>
              <a:off x="5058461" y="1574625"/>
              <a:ext cx="291096" cy="625146"/>
            </a:xfrm>
            <a:custGeom>
              <a:avLst/>
              <a:gdLst>
                <a:gd name="connsiteX0" fmla="*/ 50972 w 164953"/>
                <a:gd name="connsiteY0" fmla="*/ 11 h 354247"/>
                <a:gd name="connsiteX1" fmla="*/ 164965 w 164953"/>
                <a:gd name="connsiteY1" fmla="*/ 73779 h 354247"/>
                <a:gd name="connsiteX2" fmla="*/ 127920 w 164953"/>
                <a:gd name="connsiteY2" fmla="*/ 283869 h 354247"/>
                <a:gd name="connsiteX3" fmla="*/ 13908 w 164953"/>
                <a:gd name="connsiteY3" fmla="*/ 354259 h 354247"/>
                <a:gd name="connsiteX4" fmla="*/ 11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0972" y="11"/>
                  </a:moveTo>
                  <a:lnTo>
                    <a:pt x="164965" y="73779"/>
                  </a:lnTo>
                  <a:lnTo>
                    <a:pt x="127920" y="283869"/>
                  </a:lnTo>
                  <a:lnTo>
                    <a:pt x="13908" y="354259"/>
                  </a:lnTo>
                  <a:lnTo>
                    <a:pt x="11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8BAA4D8-8DA7-B553-FC55-8D00442E5248}"/>
                </a:ext>
              </a:extLst>
            </p:cNvPr>
            <p:cNvSpPr/>
            <p:nvPr/>
          </p:nvSpPr>
          <p:spPr>
            <a:xfrm>
              <a:off x="5136285" y="2140622"/>
              <a:ext cx="737600" cy="224119"/>
            </a:xfrm>
            <a:custGeom>
              <a:avLst/>
              <a:gdLst>
                <a:gd name="connsiteX0" fmla="*/ 11 w 417970"/>
                <a:gd name="connsiteY0" fmla="*/ 63511 h 127000"/>
                <a:gd name="connsiteX1" fmla="*/ 102864 w 417970"/>
                <a:gd name="connsiteY1" fmla="*/ 11 h 127000"/>
                <a:gd name="connsiteX2" fmla="*/ 337523 w 417970"/>
                <a:gd name="connsiteY2" fmla="*/ 11 h 127000"/>
                <a:gd name="connsiteX3" fmla="*/ 417982 w 417970"/>
                <a:gd name="connsiteY3" fmla="*/ 63511 h 127000"/>
                <a:gd name="connsiteX4" fmla="*/ 315130 w 417970"/>
                <a:gd name="connsiteY4" fmla="*/ 127011 h 127000"/>
                <a:gd name="connsiteX5" fmla="*/ 80470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1" y="63511"/>
                  </a:moveTo>
                  <a:lnTo>
                    <a:pt x="102864" y="11"/>
                  </a:lnTo>
                  <a:lnTo>
                    <a:pt x="337523" y="11"/>
                  </a:lnTo>
                  <a:lnTo>
                    <a:pt x="417982" y="63511"/>
                  </a:lnTo>
                  <a:lnTo>
                    <a:pt x="315130" y="127011"/>
                  </a:lnTo>
                  <a:lnTo>
                    <a:pt x="80470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CE86B02-E570-3561-5C76-E53CF0DCEF6E}"/>
                </a:ext>
              </a:extLst>
            </p:cNvPr>
            <p:cNvSpPr/>
            <p:nvPr/>
          </p:nvSpPr>
          <p:spPr>
            <a:xfrm>
              <a:off x="5788452" y="1438304"/>
              <a:ext cx="321320" cy="761466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F035585-DD23-7A11-7C71-CB24DFF9F1B3}"/>
                </a:ext>
              </a:extLst>
            </p:cNvPr>
            <p:cNvSpPr/>
            <p:nvPr/>
          </p:nvSpPr>
          <p:spPr>
            <a:xfrm>
              <a:off x="5655556" y="2305593"/>
              <a:ext cx="296155" cy="761466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7367861-3286-D305-EDD7-CD81BB8186F1}"/>
              </a:ext>
            </a:extLst>
          </p:cNvPr>
          <p:cNvSpPr txBox="1"/>
          <p:nvPr/>
        </p:nvSpPr>
        <p:spPr>
          <a:xfrm>
            <a:off x="4719859" y="3195075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개별 세그먼트 드로잉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21F713B-4BD8-87FA-2CF3-9572AA68F88F}"/>
              </a:ext>
            </a:extLst>
          </p:cNvPr>
          <p:cNvCxnSpPr>
            <a:cxnSpLocks/>
          </p:cNvCxnSpPr>
          <p:nvPr/>
        </p:nvCxnSpPr>
        <p:spPr>
          <a:xfrm>
            <a:off x="4235130" y="4042372"/>
            <a:ext cx="1107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AFFB6E-35C0-2601-EC06-9A9F229A3FFD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5922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26867-F067-91BF-E90C-659BFB4B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PartDrawing </a:t>
            </a:r>
            <a:r>
              <a:rPr lang="ko-KR" altLang="en-US" dirty="0"/>
              <a:t>및 </a:t>
            </a:r>
            <a:r>
              <a:rPr lang="en-US" altLang="ko-KR" dirty="0"/>
              <a:t>DelegateDrawing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435C8C-0DE5-47F6-A31E-45D0B6F8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3C532-D728-1810-BA1E-64522B7E0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lang="ko-KR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파트를 그리기 위한 행위을 정의합니다</a:t>
            </a: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</a:t>
            </a: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/// </a:t>
            </a:r>
            <a:r>
              <a:rPr lang="ko-KR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드로잉 행위가 없는지 여부를 가져옵니다</a:t>
            </a: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ko-KR" alt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20000"/>
              </a:lnSpc>
              <a:buNone/>
            </a:pP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ko-KR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파트 드로잉 컨텍스트에 그립니다</a:t>
            </a: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ko-KR" alt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IPartDrawingContext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internal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DrawTo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IPartDrawingContext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buNone/>
            </a:pP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대리자를 이용한 파트 드로잉을 정의합니다</a:t>
            </a: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DelegateDrawing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</a:t>
            </a: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DelegateDrawing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IPartDrawingContext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drawingAction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drawingAction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drawingAction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buNone/>
            </a:pP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IPartDrawingContext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drawingAction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buNone/>
            </a:pP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ko-KR" altLang="en-US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드로잉 행위가 없는지 여부를 가져옵니다</a:t>
            </a: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ko-KR" alt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drawingAction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buNone/>
            </a:pP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IPartDrawingContext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drawingAction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D70391-1C7C-BCC3-B638-DD2237F5961E}"/>
              </a:ext>
            </a:extLst>
          </p:cNvPr>
          <p:cNvGrpSpPr/>
          <p:nvPr/>
        </p:nvGrpSpPr>
        <p:grpSpPr>
          <a:xfrm>
            <a:off x="9641947" y="3743900"/>
            <a:ext cx="1424798" cy="1994947"/>
            <a:chOff x="4909272" y="1412236"/>
            <a:chExt cx="1200500" cy="1680893"/>
          </a:xfrm>
          <a:solidFill>
            <a:schemeClr val="tx1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2A08ABE-3C0C-31B4-B722-A587683C0523}"/>
                </a:ext>
              </a:extLst>
            </p:cNvPr>
            <p:cNvSpPr/>
            <p:nvPr/>
          </p:nvSpPr>
          <p:spPr>
            <a:xfrm>
              <a:off x="5187933" y="1412236"/>
              <a:ext cx="779208" cy="224118"/>
            </a:xfrm>
            <a:custGeom>
              <a:avLst/>
              <a:gdLst>
                <a:gd name="connsiteX0" fmla="*/ 11 w 441548"/>
                <a:gd name="connsiteY0" fmla="*/ 48738 h 126999"/>
                <a:gd name="connsiteX1" fmla="*/ 57330 w 441548"/>
                <a:gd name="connsiteY1" fmla="*/ 11 h 126999"/>
                <a:gd name="connsiteX2" fmla="*/ 441560 w 441548"/>
                <a:gd name="connsiteY2" fmla="*/ 11 h 126999"/>
                <a:gd name="connsiteX3" fmla="*/ 345399 w 441548"/>
                <a:gd name="connsiteY3" fmla="*/ 127011 h 126999"/>
                <a:gd name="connsiteX4" fmla="*/ 120967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1" y="48738"/>
                  </a:moveTo>
                  <a:lnTo>
                    <a:pt x="57330" y="11"/>
                  </a:lnTo>
                  <a:lnTo>
                    <a:pt x="441560" y="11"/>
                  </a:lnTo>
                  <a:lnTo>
                    <a:pt x="345399" y="127011"/>
                  </a:lnTo>
                  <a:lnTo>
                    <a:pt x="120967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63544EB-F2C3-D5DB-3F0A-4145B6FB73F7}"/>
                </a:ext>
              </a:extLst>
            </p:cNvPr>
            <p:cNvSpPr/>
            <p:nvPr/>
          </p:nvSpPr>
          <p:spPr>
            <a:xfrm>
              <a:off x="4921870" y="2869010"/>
              <a:ext cx="748883" cy="224119"/>
            </a:xfrm>
            <a:custGeom>
              <a:avLst/>
              <a:gdLst>
                <a:gd name="connsiteX0" fmla="*/ 148570 w 424364"/>
                <a:gd name="connsiteY0" fmla="*/ 11 h 127000"/>
                <a:gd name="connsiteX1" fmla="*/ 373002 w 424364"/>
                <a:gd name="connsiteY1" fmla="*/ 11 h 127000"/>
                <a:gd name="connsiteX2" fmla="*/ 424376 w 424364"/>
                <a:gd name="connsiteY2" fmla="*/ 127011 h 127000"/>
                <a:gd name="connsiteX3" fmla="*/ 40146 w 424364"/>
                <a:gd name="connsiteY3" fmla="*/ 127011 h 127000"/>
                <a:gd name="connsiteX4" fmla="*/ 11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570" y="11"/>
                  </a:moveTo>
                  <a:lnTo>
                    <a:pt x="373002" y="11"/>
                  </a:lnTo>
                  <a:lnTo>
                    <a:pt x="424376" y="127011"/>
                  </a:lnTo>
                  <a:lnTo>
                    <a:pt x="40146" y="127011"/>
                  </a:lnTo>
                  <a:lnTo>
                    <a:pt x="11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45A7C9EC-05B6-CD47-2AF2-0F71BC85C96C}"/>
                </a:ext>
              </a:extLst>
            </p:cNvPr>
            <p:cNvSpPr/>
            <p:nvPr/>
          </p:nvSpPr>
          <p:spPr>
            <a:xfrm>
              <a:off x="4909272" y="2305593"/>
              <a:ext cx="312445" cy="625146"/>
            </a:xfrm>
            <a:custGeom>
              <a:avLst/>
              <a:gdLst>
                <a:gd name="connsiteX0" fmla="*/ 50972 w 177051"/>
                <a:gd name="connsiteY0" fmla="*/ 65247 h 354247"/>
                <a:gd name="connsiteX1" fmla="*/ 87875 w 177051"/>
                <a:gd name="connsiteY1" fmla="*/ 11 h 354247"/>
                <a:gd name="connsiteX2" fmla="*/ 177063 w 177051"/>
                <a:gd name="connsiteY2" fmla="*/ 70401 h 354247"/>
                <a:gd name="connsiteX3" fmla="*/ 140019 w 177051"/>
                <a:gd name="connsiteY3" fmla="*/ 280491 h 354247"/>
                <a:gd name="connsiteX4" fmla="*/ 11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0972" y="65247"/>
                  </a:moveTo>
                  <a:lnTo>
                    <a:pt x="87875" y="11"/>
                  </a:lnTo>
                  <a:lnTo>
                    <a:pt x="177063" y="70401"/>
                  </a:lnTo>
                  <a:lnTo>
                    <a:pt x="140019" y="280491"/>
                  </a:lnTo>
                  <a:lnTo>
                    <a:pt x="11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54AB25A-D39B-0C35-FC73-C03611F8C5DD}"/>
                </a:ext>
              </a:extLst>
            </p:cNvPr>
            <p:cNvSpPr/>
            <p:nvPr/>
          </p:nvSpPr>
          <p:spPr>
            <a:xfrm>
              <a:off x="5058461" y="1574625"/>
              <a:ext cx="291096" cy="625146"/>
            </a:xfrm>
            <a:custGeom>
              <a:avLst/>
              <a:gdLst>
                <a:gd name="connsiteX0" fmla="*/ 50972 w 164953"/>
                <a:gd name="connsiteY0" fmla="*/ 11 h 354247"/>
                <a:gd name="connsiteX1" fmla="*/ 164965 w 164953"/>
                <a:gd name="connsiteY1" fmla="*/ 73779 h 354247"/>
                <a:gd name="connsiteX2" fmla="*/ 127920 w 164953"/>
                <a:gd name="connsiteY2" fmla="*/ 283869 h 354247"/>
                <a:gd name="connsiteX3" fmla="*/ 13908 w 164953"/>
                <a:gd name="connsiteY3" fmla="*/ 354259 h 354247"/>
                <a:gd name="connsiteX4" fmla="*/ 11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0972" y="11"/>
                  </a:moveTo>
                  <a:lnTo>
                    <a:pt x="164965" y="73779"/>
                  </a:lnTo>
                  <a:lnTo>
                    <a:pt x="127920" y="283869"/>
                  </a:lnTo>
                  <a:lnTo>
                    <a:pt x="13908" y="354259"/>
                  </a:lnTo>
                  <a:lnTo>
                    <a:pt x="11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EDD0F6E-6D0A-0921-E190-3DEE4D0EBFEC}"/>
                </a:ext>
              </a:extLst>
            </p:cNvPr>
            <p:cNvSpPr/>
            <p:nvPr/>
          </p:nvSpPr>
          <p:spPr>
            <a:xfrm>
              <a:off x="5136285" y="2140622"/>
              <a:ext cx="737600" cy="224119"/>
            </a:xfrm>
            <a:custGeom>
              <a:avLst/>
              <a:gdLst>
                <a:gd name="connsiteX0" fmla="*/ 11 w 417970"/>
                <a:gd name="connsiteY0" fmla="*/ 63511 h 127000"/>
                <a:gd name="connsiteX1" fmla="*/ 102864 w 417970"/>
                <a:gd name="connsiteY1" fmla="*/ 11 h 127000"/>
                <a:gd name="connsiteX2" fmla="*/ 337523 w 417970"/>
                <a:gd name="connsiteY2" fmla="*/ 11 h 127000"/>
                <a:gd name="connsiteX3" fmla="*/ 417982 w 417970"/>
                <a:gd name="connsiteY3" fmla="*/ 63511 h 127000"/>
                <a:gd name="connsiteX4" fmla="*/ 315130 w 417970"/>
                <a:gd name="connsiteY4" fmla="*/ 127011 h 127000"/>
                <a:gd name="connsiteX5" fmla="*/ 80470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1" y="63511"/>
                  </a:moveTo>
                  <a:lnTo>
                    <a:pt x="102864" y="11"/>
                  </a:lnTo>
                  <a:lnTo>
                    <a:pt x="337523" y="11"/>
                  </a:lnTo>
                  <a:lnTo>
                    <a:pt x="417982" y="63511"/>
                  </a:lnTo>
                  <a:lnTo>
                    <a:pt x="315130" y="127011"/>
                  </a:lnTo>
                  <a:lnTo>
                    <a:pt x="80470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D561B0E-734B-D619-0D5D-7E033105E46C}"/>
                </a:ext>
              </a:extLst>
            </p:cNvPr>
            <p:cNvSpPr/>
            <p:nvPr/>
          </p:nvSpPr>
          <p:spPr>
            <a:xfrm>
              <a:off x="5788452" y="1438304"/>
              <a:ext cx="321320" cy="761466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F2BCF1E5-2348-8B9A-69A3-F5680E6EEC95}"/>
                </a:ext>
              </a:extLst>
            </p:cNvPr>
            <p:cNvSpPr/>
            <p:nvPr/>
          </p:nvSpPr>
          <p:spPr>
            <a:xfrm>
              <a:off x="5655556" y="2305593"/>
              <a:ext cx="296155" cy="761466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E2533A-C08F-E39F-428E-D4989C429C3F}"/>
              </a:ext>
            </a:extLst>
          </p:cNvPr>
          <p:cNvCxnSpPr>
            <a:cxnSpLocks/>
          </p:cNvCxnSpPr>
          <p:nvPr/>
        </p:nvCxnSpPr>
        <p:spPr>
          <a:xfrm flipV="1">
            <a:off x="7099443" y="4741372"/>
            <a:ext cx="2539945" cy="909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4198FF-9FF3-79F1-19E4-2A009E8E8F60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4399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D83F83F-B054-C7A8-0F7E-2B0B10AD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DelegateDrawing</a:t>
            </a:r>
            <a:r>
              <a:rPr lang="ko-KR" altLang="en-US" dirty="0"/>
              <a:t> 기반 </a:t>
            </a:r>
            <a:r>
              <a:rPr lang="en-US" altLang="ko-KR" dirty="0"/>
              <a:t>Dot </a:t>
            </a:r>
            <a:r>
              <a:rPr lang="ko-KR" altLang="en-US" dirty="0"/>
              <a:t>그리기 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22844A-7B3A-3196-D528-6A99FC64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6DEE08-1E40-D562-874E-1FB80B4A61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cornerRadius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cornerRadius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arcBezierRatio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arcBezierRatio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cpOffsetX1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cpOffsetX2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cpOffsetY1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cpOffsetY2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leftTop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CubicBezier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cpOffsetY1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cpOffsetX1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rightTop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CubicBezier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cpOffsetX2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cpOffsetY1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rightBottom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CubicBezier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cpOffsetY2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cpOffsetX2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leftBottom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CubicBezier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cpOffsetX1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cpOffsetY2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  <a:buNone/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DelegateDrawing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leftTop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DrawCubicBezier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leftTop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leftTop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leftTop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rightTop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DrawCubicBezier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rightTop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rightTop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rightTop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rightBottom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DrawCubicBezier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rightBottom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rightBottom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rightBottom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leftBottom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DrawCubicBezier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leftBottom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leftBottom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leftBottom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10A69B0-8F45-9CB1-272C-ABBA55049643}"/>
              </a:ext>
            </a:extLst>
          </p:cNvPr>
          <p:cNvSpPr/>
          <p:nvPr/>
        </p:nvSpPr>
        <p:spPr>
          <a:xfrm>
            <a:off x="8492340" y="4654658"/>
            <a:ext cx="1181528" cy="1181528"/>
          </a:xfrm>
          <a:prstGeom prst="roundRect">
            <a:avLst/>
          </a:prstGeom>
          <a:solidFill>
            <a:srgbClr val="D407AE"/>
          </a:solidFill>
          <a:ln>
            <a:noFil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9CD281-275C-277B-1DAE-DD128C53E2A5}"/>
              </a:ext>
            </a:extLst>
          </p:cNvPr>
          <p:cNvCxnSpPr>
            <a:cxnSpLocks/>
          </p:cNvCxnSpPr>
          <p:nvPr/>
        </p:nvCxnSpPr>
        <p:spPr>
          <a:xfrm>
            <a:off x="8492340" y="4245083"/>
            <a:ext cx="0" cy="40957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DFF348-CFF3-E2B9-9B7C-54DEADFD5777}"/>
              </a:ext>
            </a:extLst>
          </p:cNvPr>
          <p:cNvCxnSpPr>
            <a:cxnSpLocks/>
          </p:cNvCxnSpPr>
          <p:nvPr/>
        </p:nvCxnSpPr>
        <p:spPr>
          <a:xfrm>
            <a:off x="9668517" y="4245083"/>
            <a:ext cx="0" cy="40957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1EA636-E4CB-7D46-70A9-D2E1090E8699}"/>
              </a:ext>
            </a:extLst>
          </p:cNvPr>
          <p:cNvCxnSpPr>
            <a:cxnSpLocks/>
          </p:cNvCxnSpPr>
          <p:nvPr/>
        </p:nvCxnSpPr>
        <p:spPr>
          <a:xfrm>
            <a:off x="8120277" y="4654658"/>
            <a:ext cx="37206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AEC02FE-B102-D34B-5AB4-50D2D2120A73}"/>
              </a:ext>
            </a:extLst>
          </p:cNvPr>
          <p:cNvCxnSpPr>
            <a:cxnSpLocks/>
          </p:cNvCxnSpPr>
          <p:nvPr/>
        </p:nvCxnSpPr>
        <p:spPr>
          <a:xfrm>
            <a:off x="8120277" y="5836186"/>
            <a:ext cx="37206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11C009-0326-0A05-FC5E-CD096278A268}"/>
              </a:ext>
            </a:extLst>
          </p:cNvPr>
          <p:cNvCxnSpPr>
            <a:cxnSpLocks/>
          </p:cNvCxnSpPr>
          <p:nvPr/>
        </p:nvCxnSpPr>
        <p:spPr>
          <a:xfrm>
            <a:off x="9668517" y="4662684"/>
            <a:ext cx="37206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4663FDC-20E5-B8AE-99BB-EB1AD8B816E9}"/>
              </a:ext>
            </a:extLst>
          </p:cNvPr>
          <p:cNvCxnSpPr>
            <a:cxnSpLocks/>
          </p:cNvCxnSpPr>
          <p:nvPr/>
        </p:nvCxnSpPr>
        <p:spPr>
          <a:xfrm>
            <a:off x="9668517" y="4824609"/>
            <a:ext cx="37206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7EE0D48-1EDD-CB4C-E7B1-C550E38CC74B}"/>
              </a:ext>
            </a:extLst>
          </p:cNvPr>
          <p:cNvCxnSpPr>
            <a:cxnSpLocks/>
          </p:cNvCxnSpPr>
          <p:nvPr/>
        </p:nvCxnSpPr>
        <p:spPr>
          <a:xfrm>
            <a:off x="9959030" y="4449870"/>
            <a:ext cx="0" cy="21281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B83AC62-241A-6BD8-E997-3994C6BAF13E}"/>
              </a:ext>
            </a:extLst>
          </p:cNvPr>
          <p:cNvCxnSpPr>
            <a:cxnSpLocks/>
          </p:cNvCxnSpPr>
          <p:nvPr/>
        </p:nvCxnSpPr>
        <p:spPr>
          <a:xfrm>
            <a:off x="9959030" y="4824609"/>
            <a:ext cx="0" cy="203023"/>
          </a:xfrm>
          <a:prstGeom prst="line">
            <a:avLst/>
          </a:prstGeom>
          <a:ln w="31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0ABB99-5E59-687F-330D-1744D1AA56E5}"/>
              </a:ext>
            </a:extLst>
          </p:cNvPr>
          <p:cNvCxnSpPr>
            <a:cxnSpLocks/>
          </p:cNvCxnSpPr>
          <p:nvPr/>
        </p:nvCxnSpPr>
        <p:spPr>
          <a:xfrm>
            <a:off x="8492340" y="4516545"/>
            <a:ext cx="1176177" cy="0"/>
          </a:xfrm>
          <a:prstGeom prst="line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41C1883-7850-AFA8-A187-5A8AB22650F9}"/>
              </a:ext>
            </a:extLst>
          </p:cNvPr>
          <p:cNvCxnSpPr>
            <a:cxnSpLocks/>
          </p:cNvCxnSpPr>
          <p:nvPr/>
        </p:nvCxnSpPr>
        <p:spPr>
          <a:xfrm>
            <a:off x="8378629" y="4657384"/>
            <a:ext cx="0" cy="1178802"/>
          </a:xfrm>
          <a:prstGeom prst="line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496D61-3C99-E81A-0C13-1B1A186BDD05}"/>
              </a:ext>
            </a:extLst>
          </p:cNvPr>
          <p:cNvSpPr txBox="1"/>
          <p:nvPr/>
        </p:nvSpPr>
        <p:spPr>
          <a:xfrm>
            <a:off x="8660280" y="418694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width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4BE620-4DB8-B855-45EE-9E29BE495CFC}"/>
              </a:ext>
            </a:extLst>
          </p:cNvPr>
          <p:cNvSpPr txBox="1"/>
          <p:nvPr/>
        </p:nvSpPr>
        <p:spPr>
          <a:xfrm rot="16200000">
            <a:off x="7767877" y="505630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height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23B0B7-3BEA-E8D1-0E61-69D67C014626}"/>
              </a:ext>
            </a:extLst>
          </p:cNvPr>
          <p:cNvSpPr txBox="1"/>
          <p:nvPr/>
        </p:nvSpPr>
        <p:spPr>
          <a:xfrm>
            <a:off x="9734169" y="49766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cornerRadius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365909-99F7-D85C-BAAC-EB6E94D332AB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513A33-4D75-813C-AE70-10643E1F5C97}"/>
              </a:ext>
            </a:extLst>
          </p:cNvPr>
          <p:cNvGrpSpPr/>
          <p:nvPr/>
        </p:nvGrpSpPr>
        <p:grpSpPr>
          <a:xfrm>
            <a:off x="6891881" y="4775100"/>
            <a:ext cx="674914" cy="952500"/>
            <a:chOff x="10377876" y="4851214"/>
            <a:chExt cx="674914" cy="952500"/>
          </a:xfrm>
        </p:grpSpPr>
        <p:grpSp>
          <p:nvGrpSpPr>
            <p:cNvPr id="39" name="그래픽 22">
              <a:extLst>
                <a:ext uri="{FF2B5EF4-FFF2-40B4-BE49-F238E27FC236}">
                  <a16:creationId xmlns:a16="http://schemas.microsoft.com/office/drawing/2014/main" id="{07180623-4252-1994-B028-6676BBE660D5}"/>
                </a:ext>
              </a:extLst>
            </p:cNvPr>
            <p:cNvGrpSpPr/>
            <p:nvPr/>
          </p:nvGrpSpPr>
          <p:grpSpPr>
            <a:xfrm>
              <a:off x="10377876" y="4851214"/>
              <a:ext cx="674914" cy="952499"/>
              <a:chOff x="10367602" y="4956684"/>
              <a:chExt cx="674914" cy="952499"/>
            </a:xfrm>
            <a:solidFill>
              <a:srgbClr val="808080">
                <a:alpha val="25000"/>
              </a:srgbClr>
            </a:solidFill>
          </p:grpSpPr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2971993-B0F4-62A9-279A-EA42B2CC9612}"/>
                  </a:ext>
                </a:extLst>
              </p:cNvPr>
              <p:cNvSpPr/>
              <p:nvPr/>
            </p:nvSpPr>
            <p:spPr>
              <a:xfrm>
                <a:off x="10367602" y="4956684"/>
                <a:ext cx="119742" cy="119742"/>
              </a:xfrm>
              <a:custGeom>
                <a:avLst/>
                <a:gdLst>
                  <a:gd name="connsiteX0" fmla="*/ 14 w 119742"/>
                  <a:gd name="connsiteY0" fmla="*/ 29950 h 119742"/>
                  <a:gd name="connsiteX1" fmla="*/ 29950 w 119742"/>
                  <a:gd name="connsiteY1" fmla="*/ 14 h 119742"/>
                  <a:gd name="connsiteX2" fmla="*/ 89821 w 119742"/>
                  <a:gd name="connsiteY2" fmla="*/ 14 h 119742"/>
                  <a:gd name="connsiteX3" fmla="*/ 119757 w 119742"/>
                  <a:gd name="connsiteY3" fmla="*/ 29950 h 119742"/>
                  <a:gd name="connsiteX4" fmla="*/ 119757 w 119742"/>
                  <a:gd name="connsiteY4" fmla="*/ 89821 h 119742"/>
                  <a:gd name="connsiteX5" fmla="*/ 89821 w 119742"/>
                  <a:gd name="connsiteY5" fmla="*/ 119757 h 119742"/>
                  <a:gd name="connsiteX6" fmla="*/ 29950 w 119742"/>
                  <a:gd name="connsiteY6" fmla="*/ 119757 h 119742"/>
                  <a:gd name="connsiteX7" fmla="*/ 14 w 119742"/>
                  <a:gd name="connsiteY7" fmla="*/ 89821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29950"/>
                    </a:moveTo>
                    <a:cubicBezTo>
                      <a:pt x="14" y="13417"/>
                      <a:pt x="13417" y="14"/>
                      <a:pt x="29950" y="14"/>
                    </a:cubicBezTo>
                    <a:lnTo>
                      <a:pt x="89821" y="14"/>
                    </a:lnTo>
                    <a:cubicBezTo>
                      <a:pt x="106354" y="14"/>
                      <a:pt x="119757" y="13417"/>
                      <a:pt x="119757" y="29950"/>
                    </a:cubicBezTo>
                    <a:lnTo>
                      <a:pt x="119757" y="89821"/>
                    </a:lnTo>
                    <a:cubicBezTo>
                      <a:pt x="119757" y="106354"/>
                      <a:pt x="106354" y="119757"/>
                      <a:pt x="89821" y="119757"/>
                    </a:cubicBezTo>
                    <a:lnTo>
                      <a:pt x="29950" y="119757"/>
                    </a:lnTo>
                    <a:cubicBezTo>
                      <a:pt x="13417" y="119757"/>
                      <a:pt x="14" y="106354"/>
                      <a:pt x="14" y="89821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687CE221-3210-B494-F315-76CA2ED6E348}"/>
                  </a:ext>
                </a:extLst>
              </p:cNvPr>
              <p:cNvSpPr/>
              <p:nvPr/>
            </p:nvSpPr>
            <p:spPr>
              <a:xfrm>
                <a:off x="10922774" y="4956684"/>
                <a:ext cx="119742" cy="119742"/>
              </a:xfrm>
              <a:custGeom>
                <a:avLst/>
                <a:gdLst>
                  <a:gd name="connsiteX0" fmla="*/ 72 w 119742"/>
                  <a:gd name="connsiteY0" fmla="*/ 29950 h 119742"/>
                  <a:gd name="connsiteX1" fmla="*/ 30008 w 119742"/>
                  <a:gd name="connsiteY1" fmla="*/ 14 h 119742"/>
                  <a:gd name="connsiteX2" fmla="*/ 89880 w 119742"/>
                  <a:gd name="connsiteY2" fmla="*/ 14 h 119742"/>
                  <a:gd name="connsiteX3" fmla="*/ 119815 w 119742"/>
                  <a:gd name="connsiteY3" fmla="*/ 29950 h 119742"/>
                  <a:gd name="connsiteX4" fmla="*/ 119815 w 119742"/>
                  <a:gd name="connsiteY4" fmla="*/ 89821 h 119742"/>
                  <a:gd name="connsiteX5" fmla="*/ 89880 w 119742"/>
                  <a:gd name="connsiteY5" fmla="*/ 119757 h 119742"/>
                  <a:gd name="connsiteX6" fmla="*/ 30008 w 119742"/>
                  <a:gd name="connsiteY6" fmla="*/ 119757 h 119742"/>
                  <a:gd name="connsiteX7" fmla="*/ 72 w 119742"/>
                  <a:gd name="connsiteY7" fmla="*/ 89821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29950"/>
                    </a:moveTo>
                    <a:cubicBezTo>
                      <a:pt x="72" y="13417"/>
                      <a:pt x="13475" y="14"/>
                      <a:pt x="30008" y="14"/>
                    </a:cubicBezTo>
                    <a:lnTo>
                      <a:pt x="89880" y="14"/>
                    </a:lnTo>
                    <a:cubicBezTo>
                      <a:pt x="106413" y="14"/>
                      <a:pt x="119815" y="13417"/>
                      <a:pt x="119815" y="29950"/>
                    </a:cubicBezTo>
                    <a:lnTo>
                      <a:pt x="119815" y="89821"/>
                    </a:lnTo>
                    <a:cubicBezTo>
                      <a:pt x="119815" y="106354"/>
                      <a:pt x="106413" y="119757"/>
                      <a:pt x="89880" y="119757"/>
                    </a:cubicBezTo>
                    <a:lnTo>
                      <a:pt x="30008" y="119757"/>
                    </a:lnTo>
                    <a:cubicBezTo>
                      <a:pt x="13475" y="119757"/>
                      <a:pt x="72" y="106354"/>
                      <a:pt x="72" y="89821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CD9A9CD-4A3A-966A-4373-1B1B908F5DFD}"/>
                  </a:ext>
                </a:extLst>
              </p:cNvPr>
              <p:cNvSpPr/>
              <p:nvPr/>
            </p:nvSpPr>
            <p:spPr>
              <a:xfrm>
                <a:off x="10506395" y="5095477"/>
                <a:ext cx="119742" cy="119742"/>
              </a:xfrm>
              <a:custGeom>
                <a:avLst/>
                <a:gdLst>
                  <a:gd name="connsiteX0" fmla="*/ 29 w 119742"/>
                  <a:gd name="connsiteY0" fmla="*/ 29964 h 119742"/>
                  <a:gd name="connsiteX1" fmla="*/ 29964 w 119742"/>
                  <a:gd name="connsiteY1" fmla="*/ 29 h 119742"/>
                  <a:gd name="connsiteX2" fmla="*/ 89836 w 119742"/>
                  <a:gd name="connsiteY2" fmla="*/ 29 h 119742"/>
                  <a:gd name="connsiteX3" fmla="*/ 119772 w 119742"/>
                  <a:gd name="connsiteY3" fmla="*/ 29964 h 119742"/>
                  <a:gd name="connsiteX4" fmla="*/ 119772 w 119742"/>
                  <a:gd name="connsiteY4" fmla="*/ 89836 h 119742"/>
                  <a:gd name="connsiteX5" fmla="*/ 89836 w 119742"/>
                  <a:gd name="connsiteY5" fmla="*/ 119772 h 119742"/>
                  <a:gd name="connsiteX6" fmla="*/ 29964 w 119742"/>
                  <a:gd name="connsiteY6" fmla="*/ 119772 h 119742"/>
                  <a:gd name="connsiteX7" fmla="*/ 29 w 119742"/>
                  <a:gd name="connsiteY7" fmla="*/ 89836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29964"/>
                    </a:moveTo>
                    <a:cubicBezTo>
                      <a:pt x="29" y="13431"/>
                      <a:pt x="13431" y="29"/>
                      <a:pt x="29964" y="29"/>
                    </a:cubicBezTo>
                    <a:lnTo>
                      <a:pt x="89836" y="29"/>
                    </a:lnTo>
                    <a:cubicBezTo>
                      <a:pt x="106369" y="29"/>
                      <a:pt x="119772" y="13431"/>
                      <a:pt x="119772" y="29964"/>
                    </a:cubicBezTo>
                    <a:lnTo>
                      <a:pt x="119772" y="89836"/>
                    </a:lnTo>
                    <a:cubicBezTo>
                      <a:pt x="119772" y="106369"/>
                      <a:pt x="106369" y="119772"/>
                      <a:pt x="89836" y="119772"/>
                    </a:cubicBezTo>
                    <a:lnTo>
                      <a:pt x="29964" y="119772"/>
                    </a:lnTo>
                    <a:cubicBezTo>
                      <a:pt x="13431" y="119772"/>
                      <a:pt x="29" y="106369"/>
                      <a:pt x="29" y="89836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2A85A9A4-77B8-5F12-F786-44EED23E26DB}"/>
                  </a:ext>
                </a:extLst>
              </p:cNvPr>
              <p:cNvSpPr/>
              <p:nvPr/>
            </p:nvSpPr>
            <p:spPr>
              <a:xfrm>
                <a:off x="10645188" y="5095477"/>
                <a:ext cx="119742" cy="119742"/>
              </a:xfrm>
              <a:custGeom>
                <a:avLst/>
                <a:gdLst>
                  <a:gd name="connsiteX0" fmla="*/ 43 w 119742"/>
                  <a:gd name="connsiteY0" fmla="*/ 29964 h 119742"/>
                  <a:gd name="connsiteX1" fmla="*/ 29979 w 119742"/>
                  <a:gd name="connsiteY1" fmla="*/ 29 h 119742"/>
                  <a:gd name="connsiteX2" fmla="*/ 89850 w 119742"/>
                  <a:gd name="connsiteY2" fmla="*/ 29 h 119742"/>
                  <a:gd name="connsiteX3" fmla="*/ 119786 w 119742"/>
                  <a:gd name="connsiteY3" fmla="*/ 29964 h 119742"/>
                  <a:gd name="connsiteX4" fmla="*/ 119786 w 119742"/>
                  <a:gd name="connsiteY4" fmla="*/ 89836 h 119742"/>
                  <a:gd name="connsiteX5" fmla="*/ 89850 w 119742"/>
                  <a:gd name="connsiteY5" fmla="*/ 119772 h 119742"/>
                  <a:gd name="connsiteX6" fmla="*/ 29979 w 119742"/>
                  <a:gd name="connsiteY6" fmla="*/ 119772 h 119742"/>
                  <a:gd name="connsiteX7" fmla="*/ 43 w 119742"/>
                  <a:gd name="connsiteY7" fmla="*/ 89836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29964"/>
                    </a:moveTo>
                    <a:cubicBezTo>
                      <a:pt x="43" y="13431"/>
                      <a:pt x="13446" y="29"/>
                      <a:pt x="29979" y="29"/>
                    </a:cubicBezTo>
                    <a:lnTo>
                      <a:pt x="89850" y="29"/>
                    </a:lnTo>
                    <a:cubicBezTo>
                      <a:pt x="106384" y="29"/>
                      <a:pt x="119786" y="13431"/>
                      <a:pt x="119786" y="29964"/>
                    </a:cubicBezTo>
                    <a:lnTo>
                      <a:pt x="119786" y="89836"/>
                    </a:lnTo>
                    <a:cubicBezTo>
                      <a:pt x="119786" y="106369"/>
                      <a:pt x="106384" y="119772"/>
                      <a:pt x="89850" y="119772"/>
                    </a:cubicBezTo>
                    <a:lnTo>
                      <a:pt x="29979" y="119772"/>
                    </a:lnTo>
                    <a:cubicBezTo>
                      <a:pt x="13446" y="119772"/>
                      <a:pt x="43" y="106369"/>
                      <a:pt x="43" y="89836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BF612AC3-59BC-510B-978B-412743C309C4}"/>
                  </a:ext>
                </a:extLst>
              </p:cNvPr>
              <p:cNvSpPr/>
              <p:nvPr/>
            </p:nvSpPr>
            <p:spPr>
              <a:xfrm>
                <a:off x="10783981" y="5095477"/>
                <a:ext cx="119742" cy="119742"/>
              </a:xfrm>
              <a:custGeom>
                <a:avLst/>
                <a:gdLst>
                  <a:gd name="connsiteX0" fmla="*/ 58 w 119742"/>
                  <a:gd name="connsiteY0" fmla="*/ 29964 h 119742"/>
                  <a:gd name="connsiteX1" fmla="*/ 29994 w 119742"/>
                  <a:gd name="connsiteY1" fmla="*/ 29 h 119742"/>
                  <a:gd name="connsiteX2" fmla="*/ 89865 w 119742"/>
                  <a:gd name="connsiteY2" fmla="*/ 29 h 119742"/>
                  <a:gd name="connsiteX3" fmla="*/ 119801 w 119742"/>
                  <a:gd name="connsiteY3" fmla="*/ 29964 h 119742"/>
                  <a:gd name="connsiteX4" fmla="*/ 119801 w 119742"/>
                  <a:gd name="connsiteY4" fmla="*/ 89836 h 119742"/>
                  <a:gd name="connsiteX5" fmla="*/ 89865 w 119742"/>
                  <a:gd name="connsiteY5" fmla="*/ 119772 h 119742"/>
                  <a:gd name="connsiteX6" fmla="*/ 29994 w 119742"/>
                  <a:gd name="connsiteY6" fmla="*/ 119772 h 119742"/>
                  <a:gd name="connsiteX7" fmla="*/ 58 w 119742"/>
                  <a:gd name="connsiteY7" fmla="*/ 89836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29964"/>
                    </a:moveTo>
                    <a:cubicBezTo>
                      <a:pt x="58" y="13431"/>
                      <a:pt x="13461" y="29"/>
                      <a:pt x="29994" y="29"/>
                    </a:cubicBezTo>
                    <a:lnTo>
                      <a:pt x="89865" y="29"/>
                    </a:lnTo>
                    <a:cubicBezTo>
                      <a:pt x="106398" y="29"/>
                      <a:pt x="119801" y="13431"/>
                      <a:pt x="119801" y="29964"/>
                    </a:cubicBezTo>
                    <a:lnTo>
                      <a:pt x="119801" y="89836"/>
                    </a:lnTo>
                    <a:cubicBezTo>
                      <a:pt x="119801" y="106369"/>
                      <a:pt x="106398" y="119772"/>
                      <a:pt x="89865" y="119772"/>
                    </a:cubicBezTo>
                    <a:lnTo>
                      <a:pt x="29994" y="119772"/>
                    </a:lnTo>
                    <a:cubicBezTo>
                      <a:pt x="13461" y="119772"/>
                      <a:pt x="58" y="106369"/>
                      <a:pt x="58" y="89836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8AF89E7-34B2-ED56-30F2-6BD75292D128}"/>
                  </a:ext>
                </a:extLst>
              </p:cNvPr>
              <p:cNvSpPr/>
              <p:nvPr/>
            </p:nvSpPr>
            <p:spPr>
              <a:xfrm>
                <a:off x="10506395" y="5234270"/>
                <a:ext cx="119742" cy="119742"/>
              </a:xfrm>
              <a:custGeom>
                <a:avLst/>
                <a:gdLst>
                  <a:gd name="connsiteX0" fmla="*/ 29 w 119742"/>
                  <a:gd name="connsiteY0" fmla="*/ 29979 h 119742"/>
                  <a:gd name="connsiteX1" fmla="*/ 29964 w 119742"/>
                  <a:gd name="connsiteY1" fmla="*/ 43 h 119742"/>
                  <a:gd name="connsiteX2" fmla="*/ 89836 w 119742"/>
                  <a:gd name="connsiteY2" fmla="*/ 43 h 119742"/>
                  <a:gd name="connsiteX3" fmla="*/ 119772 w 119742"/>
                  <a:gd name="connsiteY3" fmla="*/ 29979 h 119742"/>
                  <a:gd name="connsiteX4" fmla="*/ 119772 w 119742"/>
                  <a:gd name="connsiteY4" fmla="*/ 89850 h 119742"/>
                  <a:gd name="connsiteX5" fmla="*/ 89836 w 119742"/>
                  <a:gd name="connsiteY5" fmla="*/ 119786 h 119742"/>
                  <a:gd name="connsiteX6" fmla="*/ 29964 w 119742"/>
                  <a:gd name="connsiteY6" fmla="*/ 119786 h 119742"/>
                  <a:gd name="connsiteX7" fmla="*/ 29 w 119742"/>
                  <a:gd name="connsiteY7" fmla="*/ 8985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29979"/>
                    </a:moveTo>
                    <a:cubicBezTo>
                      <a:pt x="29" y="13446"/>
                      <a:pt x="13431" y="43"/>
                      <a:pt x="29964" y="43"/>
                    </a:cubicBezTo>
                    <a:lnTo>
                      <a:pt x="89836" y="43"/>
                    </a:lnTo>
                    <a:cubicBezTo>
                      <a:pt x="106369" y="43"/>
                      <a:pt x="119772" y="13446"/>
                      <a:pt x="119772" y="29979"/>
                    </a:cubicBezTo>
                    <a:lnTo>
                      <a:pt x="119772" y="89850"/>
                    </a:lnTo>
                    <a:cubicBezTo>
                      <a:pt x="119772" y="106384"/>
                      <a:pt x="106369" y="119786"/>
                      <a:pt x="89836" y="119786"/>
                    </a:cubicBezTo>
                    <a:lnTo>
                      <a:pt x="29964" y="119786"/>
                    </a:lnTo>
                    <a:cubicBezTo>
                      <a:pt x="13431" y="119786"/>
                      <a:pt x="29" y="106384"/>
                      <a:pt x="29" y="8985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3003C097-7B9E-A64C-F277-577B2AE90BE2}"/>
                  </a:ext>
                </a:extLst>
              </p:cNvPr>
              <p:cNvSpPr/>
              <p:nvPr/>
            </p:nvSpPr>
            <p:spPr>
              <a:xfrm>
                <a:off x="10645188" y="5234270"/>
                <a:ext cx="119742" cy="119742"/>
              </a:xfrm>
              <a:custGeom>
                <a:avLst/>
                <a:gdLst>
                  <a:gd name="connsiteX0" fmla="*/ 43 w 119742"/>
                  <a:gd name="connsiteY0" fmla="*/ 29979 h 119742"/>
                  <a:gd name="connsiteX1" fmla="*/ 29979 w 119742"/>
                  <a:gd name="connsiteY1" fmla="*/ 43 h 119742"/>
                  <a:gd name="connsiteX2" fmla="*/ 89850 w 119742"/>
                  <a:gd name="connsiteY2" fmla="*/ 43 h 119742"/>
                  <a:gd name="connsiteX3" fmla="*/ 119786 w 119742"/>
                  <a:gd name="connsiteY3" fmla="*/ 29979 h 119742"/>
                  <a:gd name="connsiteX4" fmla="*/ 119786 w 119742"/>
                  <a:gd name="connsiteY4" fmla="*/ 89850 h 119742"/>
                  <a:gd name="connsiteX5" fmla="*/ 89850 w 119742"/>
                  <a:gd name="connsiteY5" fmla="*/ 119786 h 119742"/>
                  <a:gd name="connsiteX6" fmla="*/ 29979 w 119742"/>
                  <a:gd name="connsiteY6" fmla="*/ 119786 h 119742"/>
                  <a:gd name="connsiteX7" fmla="*/ 43 w 119742"/>
                  <a:gd name="connsiteY7" fmla="*/ 8985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29979"/>
                    </a:moveTo>
                    <a:cubicBezTo>
                      <a:pt x="43" y="13446"/>
                      <a:pt x="13446" y="43"/>
                      <a:pt x="29979" y="43"/>
                    </a:cubicBezTo>
                    <a:lnTo>
                      <a:pt x="89850" y="43"/>
                    </a:lnTo>
                    <a:cubicBezTo>
                      <a:pt x="106384" y="43"/>
                      <a:pt x="119786" y="13446"/>
                      <a:pt x="119786" y="29979"/>
                    </a:cubicBezTo>
                    <a:lnTo>
                      <a:pt x="119786" y="89850"/>
                    </a:lnTo>
                    <a:cubicBezTo>
                      <a:pt x="119786" y="106384"/>
                      <a:pt x="106384" y="119786"/>
                      <a:pt x="89850" y="119786"/>
                    </a:cubicBezTo>
                    <a:lnTo>
                      <a:pt x="29979" y="119786"/>
                    </a:lnTo>
                    <a:cubicBezTo>
                      <a:pt x="13446" y="119786"/>
                      <a:pt x="43" y="106384"/>
                      <a:pt x="43" y="8985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3E36658E-81E0-5BA4-615D-91AC3999DE5A}"/>
                  </a:ext>
                </a:extLst>
              </p:cNvPr>
              <p:cNvSpPr/>
              <p:nvPr/>
            </p:nvSpPr>
            <p:spPr>
              <a:xfrm>
                <a:off x="10783981" y="5234270"/>
                <a:ext cx="119742" cy="119742"/>
              </a:xfrm>
              <a:custGeom>
                <a:avLst/>
                <a:gdLst>
                  <a:gd name="connsiteX0" fmla="*/ 58 w 119742"/>
                  <a:gd name="connsiteY0" fmla="*/ 29979 h 119742"/>
                  <a:gd name="connsiteX1" fmla="*/ 29994 w 119742"/>
                  <a:gd name="connsiteY1" fmla="*/ 43 h 119742"/>
                  <a:gd name="connsiteX2" fmla="*/ 89865 w 119742"/>
                  <a:gd name="connsiteY2" fmla="*/ 43 h 119742"/>
                  <a:gd name="connsiteX3" fmla="*/ 119801 w 119742"/>
                  <a:gd name="connsiteY3" fmla="*/ 29979 h 119742"/>
                  <a:gd name="connsiteX4" fmla="*/ 119801 w 119742"/>
                  <a:gd name="connsiteY4" fmla="*/ 89850 h 119742"/>
                  <a:gd name="connsiteX5" fmla="*/ 89865 w 119742"/>
                  <a:gd name="connsiteY5" fmla="*/ 119786 h 119742"/>
                  <a:gd name="connsiteX6" fmla="*/ 29994 w 119742"/>
                  <a:gd name="connsiteY6" fmla="*/ 119786 h 119742"/>
                  <a:gd name="connsiteX7" fmla="*/ 58 w 119742"/>
                  <a:gd name="connsiteY7" fmla="*/ 8985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29979"/>
                    </a:moveTo>
                    <a:cubicBezTo>
                      <a:pt x="58" y="13446"/>
                      <a:pt x="13461" y="43"/>
                      <a:pt x="29994" y="43"/>
                    </a:cubicBezTo>
                    <a:lnTo>
                      <a:pt x="89865" y="43"/>
                    </a:lnTo>
                    <a:cubicBezTo>
                      <a:pt x="106398" y="43"/>
                      <a:pt x="119801" y="13446"/>
                      <a:pt x="119801" y="29979"/>
                    </a:cubicBezTo>
                    <a:lnTo>
                      <a:pt x="119801" y="89850"/>
                    </a:lnTo>
                    <a:cubicBezTo>
                      <a:pt x="119801" y="106384"/>
                      <a:pt x="106398" y="119786"/>
                      <a:pt x="89865" y="119786"/>
                    </a:cubicBezTo>
                    <a:lnTo>
                      <a:pt x="29994" y="119786"/>
                    </a:lnTo>
                    <a:cubicBezTo>
                      <a:pt x="13461" y="119786"/>
                      <a:pt x="58" y="106384"/>
                      <a:pt x="58" y="8985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E5F1BD0-2C7B-99C9-2B4C-D76F711AF8AC}"/>
                  </a:ext>
                </a:extLst>
              </p:cNvPr>
              <p:cNvSpPr/>
              <p:nvPr/>
            </p:nvSpPr>
            <p:spPr>
              <a:xfrm>
                <a:off x="10367602" y="5373063"/>
                <a:ext cx="119742" cy="119742"/>
              </a:xfrm>
              <a:custGeom>
                <a:avLst/>
                <a:gdLst>
                  <a:gd name="connsiteX0" fmla="*/ 14 w 119742"/>
                  <a:gd name="connsiteY0" fmla="*/ 29994 h 119742"/>
                  <a:gd name="connsiteX1" fmla="*/ 29950 w 119742"/>
                  <a:gd name="connsiteY1" fmla="*/ 58 h 119742"/>
                  <a:gd name="connsiteX2" fmla="*/ 89821 w 119742"/>
                  <a:gd name="connsiteY2" fmla="*/ 58 h 119742"/>
                  <a:gd name="connsiteX3" fmla="*/ 119757 w 119742"/>
                  <a:gd name="connsiteY3" fmla="*/ 29994 h 119742"/>
                  <a:gd name="connsiteX4" fmla="*/ 119757 w 119742"/>
                  <a:gd name="connsiteY4" fmla="*/ 89865 h 119742"/>
                  <a:gd name="connsiteX5" fmla="*/ 89821 w 119742"/>
                  <a:gd name="connsiteY5" fmla="*/ 119801 h 119742"/>
                  <a:gd name="connsiteX6" fmla="*/ 29950 w 119742"/>
                  <a:gd name="connsiteY6" fmla="*/ 119801 h 119742"/>
                  <a:gd name="connsiteX7" fmla="*/ 14 w 119742"/>
                  <a:gd name="connsiteY7" fmla="*/ 89865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29994"/>
                    </a:moveTo>
                    <a:cubicBezTo>
                      <a:pt x="14" y="13461"/>
                      <a:pt x="13417" y="58"/>
                      <a:pt x="29950" y="58"/>
                    </a:cubicBezTo>
                    <a:lnTo>
                      <a:pt x="89821" y="58"/>
                    </a:lnTo>
                    <a:cubicBezTo>
                      <a:pt x="106354" y="58"/>
                      <a:pt x="119757" y="13461"/>
                      <a:pt x="119757" y="29994"/>
                    </a:cubicBezTo>
                    <a:lnTo>
                      <a:pt x="119757" y="89865"/>
                    </a:lnTo>
                    <a:cubicBezTo>
                      <a:pt x="119757" y="106398"/>
                      <a:pt x="106354" y="119801"/>
                      <a:pt x="89821" y="119801"/>
                    </a:cubicBezTo>
                    <a:lnTo>
                      <a:pt x="29950" y="119801"/>
                    </a:lnTo>
                    <a:cubicBezTo>
                      <a:pt x="13417" y="119801"/>
                      <a:pt x="14" y="106398"/>
                      <a:pt x="14" y="89865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B76EA5F0-D807-D819-20BF-1A111C94F93C}"/>
                  </a:ext>
                </a:extLst>
              </p:cNvPr>
              <p:cNvSpPr/>
              <p:nvPr/>
            </p:nvSpPr>
            <p:spPr>
              <a:xfrm>
                <a:off x="10922774" y="5373063"/>
                <a:ext cx="119742" cy="119742"/>
              </a:xfrm>
              <a:custGeom>
                <a:avLst/>
                <a:gdLst>
                  <a:gd name="connsiteX0" fmla="*/ 72 w 119742"/>
                  <a:gd name="connsiteY0" fmla="*/ 29994 h 119742"/>
                  <a:gd name="connsiteX1" fmla="*/ 30008 w 119742"/>
                  <a:gd name="connsiteY1" fmla="*/ 58 h 119742"/>
                  <a:gd name="connsiteX2" fmla="*/ 89880 w 119742"/>
                  <a:gd name="connsiteY2" fmla="*/ 58 h 119742"/>
                  <a:gd name="connsiteX3" fmla="*/ 119815 w 119742"/>
                  <a:gd name="connsiteY3" fmla="*/ 29994 h 119742"/>
                  <a:gd name="connsiteX4" fmla="*/ 119815 w 119742"/>
                  <a:gd name="connsiteY4" fmla="*/ 89865 h 119742"/>
                  <a:gd name="connsiteX5" fmla="*/ 89880 w 119742"/>
                  <a:gd name="connsiteY5" fmla="*/ 119801 h 119742"/>
                  <a:gd name="connsiteX6" fmla="*/ 30008 w 119742"/>
                  <a:gd name="connsiteY6" fmla="*/ 119801 h 119742"/>
                  <a:gd name="connsiteX7" fmla="*/ 72 w 119742"/>
                  <a:gd name="connsiteY7" fmla="*/ 89865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29994"/>
                    </a:moveTo>
                    <a:cubicBezTo>
                      <a:pt x="72" y="13461"/>
                      <a:pt x="13475" y="58"/>
                      <a:pt x="30008" y="58"/>
                    </a:cubicBezTo>
                    <a:lnTo>
                      <a:pt x="89880" y="58"/>
                    </a:lnTo>
                    <a:cubicBezTo>
                      <a:pt x="106413" y="58"/>
                      <a:pt x="119815" y="13461"/>
                      <a:pt x="119815" y="29994"/>
                    </a:cubicBezTo>
                    <a:lnTo>
                      <a:pt x="119815" y="89865"/>
                    </a:lnTo>
                    <a:cubicBezTo>
                      <a:pt x="119815" y="106398"/>
                      <a:pt x="106413" y="119801"/>
                      <a:pt x="89880" y="119801"/>
                    </a:cubicBezTo>
                    <a:lnTo>
                      <a:pt x="30008" y="119801"/>
                    </a:lnTo>
                    <a:cubicBezTo>
                      <a:pt x="13475" y="119801"/>
                      <a:pt x="72" y="106398"/>
                      <a:pt x="72" y="89865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8BF81D6-CDB7-ADC0-5C1E-3F018E581562}"/>
                  </a:ext>
                </a:extLst>
              </p:cNvPr>
              <p:cNvSpPr/>
              <p:nvPr/>
            </p:nvSpPr>
            <p:spPr>
              <a:xfrm>
                <a:off x="10506395" y="5511856"/>
                <a:ext cx="119742" cy="119742"/>
              </a:xfrm>
              <a:custGeom>
                <a:avLst/>
                <a:gdLst>
                  <a:gd name="connsiteX0" fmla="*/ 29 w 119742"/>
                  <a:gd name="connsiteY0" fmla="*/ 30008 h 119742"/>
                  <a:gd name="connsiteX1" fmla="*/ 29964 w 119742"/>
                  <a:gd name="connsiteY1" fmla="*/ 72 h 119742"/>
                  <a:gd name="connsiteX2" fmla="*/ 89836 w 119742"/>
                  <a:gd name="connsiteY2" fmla="*/ 72 h 119742"/>
                  <a:gd name="connsiteX3" fmla="*/ 119772 w 119742"/>
                  <a:gd name="connsiteY3" fmla="*/ 30008 h 119742"/>
                  <a:gd name="connsiteX4" fmla="*/ 119772 w 119742"/>
                  <a:gd name="connsiteY4" fmla="*/ 89880 h 119742"/>
                  <a:gd name="connsiteX5" fmla="*/ 89836 w 119742"/>
                  <a:gd name="connsiteY5" fmla="*/ 119815 h 119742"/>
                  <a:gd name="connsiteX6" fmla="*/ 29964 w 119742"/>
                  <a:gd name="connsiteY6" fmla="*/ 119815 h 119742"/>
                  <a:gd name="connsiteX7" fmla="*/ 29 w 119742"/>
                  <a:gd name="connsiteY7" fmla="*/ 8988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30008"/>
                    </a:moveTo>
                    <a:cubicBezTo>
                      <a:pt x="29" y="13475"/>
                      <a:pt x="13431" y="72"/>
                      <a:pt x="29964" y="72"/>
                    </a:cubicBezTo>
                    <a:lnTo>
                      <a:pt x="89836" y="72"/>
                    </a:lnTo>
                    <a:cubicBezTo>
                      <a:pt x="106369" y="72"/>
                      <a:pt x="119772" y="13475"/>
                      <a:pt x="119772" y="30008"/>
                    </a:cubicBezTo>
                    <a:lnTo>
                      <a:pt x="119772" y="89880"/>
                    </a:lnTo>
                    <a:cubicBezTo>
                      <a:pt x="119772" y="106413"/>
                      <a:pt x="106369" y="119815"/>
                      <a:pt x="89836" y="119815"/>
                    </a:cubicBezTo>
                    <a:lnTo>
                      <a:pt x="29964" y="119815"/>
                    </a:lnTo>
                    <a:cubicBezTo>
                      <a:pt x="13431" y="119815"/>
                      <a:pt x="29" y="106413"/>
                      <a:pt x="29" y="8988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527C545-24EC-DE50-00EC-E3FB962B84A3}"/>
                  </a:ext>
                </a:extLst>
              </p:cNvPr>
              <p:cNvSpPr/>
              <p:nvPr/>
            </p:nvSpPr>
            <p:spPr>
              <a:xfrm>
                <a:off x="10645188" y="5511856"/>
                <a:ext cx="119742" cy="119742"/>
              </a:xfrm>
              <a:custGeom>
                <a:avLst/>
                <a:gdLst>
                  <a:gd name="connsiteX0" fmla="*/ 43 w 119742"/>
                  <a:gd name="connsiteY0" fmla="*/ 30008 h 119742"/>
                  <a:gd name="connsiteX1" fmla="*/ 29979 w 119742"/>
                  <a:gd name="connsiteY1" fmla="*/ 72 h 119742"/>
                  <a:gd name="connsiteX2" fmla="*/ 89850 w 119742"/>
                  <a:gd name="connsiteY2" fmla="*/ 72 h 119742"/>
                  <a:gd name="connsiteX3" fmla="*/ 119786 w 119742"/>
                  <a:gd name="connsiteY3" fmla="*/ 30008 h 119742"/>
                  <a:gd name="connsiteX4" fmla="*/ 119786 w 119742"/>
                  <a:gd name="connsiteY4" fmla="*/ 89880 h 119742"/>
                  <a:gd name="connsiteX5" fmla="*/ 89850 w 119742"/>
                  <a:gd name="connsiteY5" fmla="*/ 119815 h 119742"/>
                  <a:gd name="connsiteX6" fmla="*/ 29979 w 119742"/>
                  <a:gd name="connsiteY6" fmla="*/ 119815 h 119742"/>
                  <a:gd name="connsiteX7" fmla="*/ 43 w 119742"/>
                  <a:gd name="connsiteY7" fmla="*/ 8988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30008"/>
                    </a:moveTo>
                    <a:cubicBezTo>
                      <a:pt x="43" y="13475"/>
                      <a:pt x="13446" y="72"/>
                      <a:pt x="29979" y="72"/>
                    </a:cubicBezTo>
                    <a:lnTo>
                      <a:pt x="89850" y="72"/>
                    </a:lnTo>
                    <a:cubicBezTo>
                      <a:pt x="106384" y="72"/>
                      <a:pt x="119786" y="13475"/>
                      <a:pt x="119786" y="30008"/>
                    </a:cubicBezTo>
                    <a:lnTo>
                      <a:pt x="119786" y="89880"/>
                    </a:lnTo>
                    <a:cubicBezTo>
                      <a:pt x="119786" y="106413"/>
                      <a:pt x="106384" y="119815"/>
                      <a:pt x="89850" y="119815"/>
                    </a:cubicBezTo>
                    <a:lnTo>
                      <a:pt x="29979" y="119815"/>
                    </a:lnTo>
                    <a:cubicBezTo>
                      <a:pt x="13446" y="119815"/>
                      <a:pt x="43" y="106413"/>
                      <a:pt x="43" y="8988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5DE5E1B8-581E-1950-61FC-B35C278EF7BF}"/>
                  </a:ext>
                </a:extLst>
              </p:cNvPr>
              <p:cNvSpPr/>
              <p:nvPr/>
            </p:nvSpPr>
            <p:spPr>
              <a:xfrm>
                <a:off x="10783981" y="5511856"/>
                <a:ext cx="119742" cy="119742"/>
              </a:xfrm>
              <a:custGeom>
                <a:avLst/>
                <a:gdLst>
                  <a:gd name="connsiteX0" fmla="*/ 58 w 119742"/>
                  <a:gd name="connsiteY0" fmla="*/ 30008 h 119742"/>
                  <a:gd name="connsiteX1" fmla="*/ 29994 w 119742"/>
                  <a:gd name="connsiteY1" fmla="*/ 72 h 119742"/>
                  <a:gd name="connsiteX2" fmla="*/ 89865 w 119742"/>
                  <a:gd name="connsiteY2" fmla="*/ 72 h 119742"/>
                  <a:gd name="connsiteX3" fmla="*/ 119801 w 119742"/>
                  <a:gd name="connsiteY3" fmla="*/ 30008 h 119742"/>
                  <a:gd name="connsiteX4" fmla="*/ 119801 w 119742"/>
                  <a:gd name="connsiteY4" fmla="*/ 89880 h 119742"/>
                  <a:gd name="connsiteX5" fmla="*/ 89865 w 119742"/>
                  <a:gd name="connsiteY5" fmla="*/ 119815 h 119742"/>
                  <a:gd name="connsiteX6" fmla="*/ 29994 w 119742"/>
                  <a:gd name="connsiteY6" fmla="*/ 119815 h 119742"/>
                  <a:gd name="connsiteX7" fmla="*/ 58 w 119742"/>
                  <a:gd name="connsiteY7" fmla="*/ 8988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30008"/>
                    </a:moveTo>
                    <a:cubicBezTo>
                      <a:pt x="58" y="13475"/>
                      <a:pt x="13461" y="72"/>
                      <a:pt x="29994" y="72"/>
                    </a:cubicBezTo>
                    <a:lnTo>
                      <a:pt x="89865" y="72"/>
                    </a:lnTo>
                    <a:cubicBezTo>
                      <a:pt x="106398" y="72"/>
                      <a:pt x="119801" y="13475"/>
                      <a:pt x="119801" y="30008"/>
                    </a:cubicBezTo>
                    <a:lnTo>
                      <a:pt x="119801" y="89880"/>
                    </a:lnTo>
                    <a:cubicBezTo>
                      <a:pt x="119801" y="106413"/>
                      <a:pt x="106398" y="119815"/>
                      <a:pt x="89865" y="119815"/>
                    </a:cubicBezTo>
                    <a:lnTo>
                      <a:pt x="29994" y="119815"/>
                    </a:lnTo>
                    <a:cubicBezTo>
                      <a:pt x="13461" y="119815"/>
                      <a:pt x="58" y="106413"/>
                      <a:pt x="58" y="89880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4D2F949B-8B96-D5F1-BD36-0DCAC133B0FD}"/>
                  </a:ext>
                </a:extLst>
              </p:cNvPr>
              <p:cNvSpPr/>
              <p:nvPr/>
            </p:nvSpPr>
            <p:spPr>
              <a:xfrm>
                <a:off x="10506395" y="5650649"/>
                <a:ext cx="119742" cy="119742"/>
              </a:xfrm>
              <a:custGeom>
                <a:avLst/>
                <a:gdLst>
                  <a:gd name="connsiteX0" fmla="*/ 29 w 119742"/>
                  <a:gd name="connsiteY0" fmla="*/ 30023 h 119742"/>
                  <a:gd name="connsiteX1" fmla="*/ 29964 w 119742"/>
                  <a:gd name="connsiteY1" fmla="*/ 87 h 119742"/>
                  <a:gd name="connsiteX2" fmla="*/ 89836 w 119742"/>
                  <a:gd name="connsiteY2" fmla="*/ 87 h 119742"/>
                  <a:gd name="connsiteX3" fmla="*/ 119772 w 119742"/>
                  <a:gd name="connsiteY3" fmla="*/ 30023 h 119742"/>
                  <a:gd name="connsiteX4" fmla="*/ 119772 w 119742"/>
                  <a:gd name="connsiteY4" fmla="*/ 89894 h 119742"/>
                  <a:gd name="connsiteX5" fmla="*/ 89836 w 119742"/>
                  <a:gd name="connsiteY5" fmla="*/ 119830 h 119742"/>
                  <a:gd name="connsiteX6" fmla="*/ 29964 w 119742"/>
                  <a:gd name="connsiteY6" fmla="*/ 119830 h 119742"/>
                  <a:gd name="connsiteX7" fmla="*/ 29 w 119742"/>
                  <a:gd name="connsiteY7" fmla="*/ 89894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30023"/>
                    </a:moveTo>
                    <a:cubicBezTo>
                      <a:pt x="29" y="13490"/>
                      <a:pt x="13431" y="87"/>
                      <a:pt x="29964" y="87"/>
                    </a:cubicBezTo>
                    <a:lnTo>
                      <a:pt x="89836" y="87"/>
                    </a:lnTo>
                    <a:cubicBezTo>
                      <a:pt x="106369" y="87"/>
                      <a:pt x="119772" y="13490"/>
                      <a:pt x="119772" y="30023"/>
                    </a:cubicBezTo>
                    <a:lnTo>
                      <a:pt x="119772" y="89894"/>
                    </a:lnTo>
                    <a:cubicBezTo>
                      <a:pt x="119772" y="106427"/>
                      <a:pt x="106369" y="119830"/>
                      <a:pt x="89836" y="119830"/>
                    </a:cubicBezTo>
                    <a:lnTo>
                      <a:pt x="29964" y="119830"/>
                    </a:lnTo>
                    <a:cubicBezTo>
                      <a:pt x="13431" y="119830"/>
                      <a:pt x="29" y="106427"/>
                      <a:pt x="29" y="89894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5D253A42-0000-D7F3-154B-76B8CAECAFE1}"/>
                  </a:ext>
                </a:extLst>
              </p:cNvPr>
              <p:cNvSpPr/>
              <p:nvPr/>
            </p:nvSpPr>
            <p:spPr>
              <a:xfrm>
                <a:off x="10645188" y="5650649"/>
                <a:ext cx="119742" cy="119742"/>
              </a:xfrm>
              <a:custGeom>
                <a:avLst/>
                <a:gdLst>
                  <a:gd name="connsiteX0" fmla="*/ 43 w 119742"/>
                  <a:gd name="connsiteY0" fmla="*/ 30023 h 119742"/>
                  <a:gd name="connsiteX1" fmla="*/ 29979 w 119742"/>
                  <a:gd name="connsiteY1" fmla="*/ 87 h 119742"/>
                  <a:gd name="connsiteX2" fmla="*/ 89850 w 119742"/>
                  <a:gd name="connsiteY2" fmla="*/ 87 h 119742"/>
                  <a:gd name="connsiteX3" fmla="*/ 119786 w 119742"/>
                  <a:gd name="connsiteY3" fmla="*/ 30023 h 119742"/>
                  <a:gd name="connsiteX4" fmla="*/ 119786 w 119742"/>
                  <a:gd name="connsiteY4" fmla="*/ 89894 h 119742"/>
                  <a:gd name="connsiteX5" fmla="*/ 89850 w 119742"/>
                  <a:gd name="connsiteY5" fmla="*/ 119830 h 119742"/>
                  <a:gd name="connsiteX6" fmla="*/ 29979 w 119742"/>
                  <a:gd name="connsiteY6" fmla="*/ 119830 h 119742"/>
                  <a:gd name="connsiteX7" fmla="*/ 43 w 119742"/>
                  <a:gd name="connsiteY7" fmla="*/ 89894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30023"/>
                    </a:moveTo>
                    <a:cubicBezTo>
                      <a:pt x="43" y="13490"/>
                      <a:pt x="13446" y="87"/>
                      <a:pt x="29979" y="87"/>
                    </a:cubicBezTo>
                    <a:lnTo>
                      <a:pt x="89850" y="87"/>
                    </a:lnTo>
                    <a:cubicBezTo>
                      <a:pt x="106384" y="87"/>
                      <a:pt x="119786" y="13490"/>
                      <a:pt x="119786" y="30023"/>
                    </a:cubicBezTo>
                    <a:lnTo>
                      <a:pt x="119786" y="89894"/>
                    </a:lnTo>
                    <a:cubicBezTo>
                      <a:pt x="119786" y="106427"/>
                      <a:pt x="106384" y="119830"/>
                      <a:pt x="89850" y="119830"/>
                    </a:cubicBezTo>
                    <a:lnTo>
                      <a:pt x="29979" y="119830"/>
                    </a:lnTo>
                    <a:cubicBezTo>
                      <a:pt x="13446" y="119830"/>
                      <a:pt x="43" y="106427"/>
                      <a:pt x="43" y="89894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85D1EC11-C876-CB3E-67C2-A4DBF6508C72}"/>
                  </a:ext>
                </a:extLst>
              </p:cNvPr>
              <p:cNvSpPr/>
              <p:nvPr/>
            </p:nvSpPr>
            <p:spPr>
              <a:xfrm>
                <a:off x="10783981" y="5650649"/>
                <a:ext cx="119742" cy="119742"/>
              </a:xfrm>
              <a:custGeom>
                <a:avLst/>
                <a:gdLst>
                  <a:gd name="connsiteX0" fmla="*/ 58 w 119742"/>
                  <a:gd name="connsiteY0" fmla="*/ 30023 h 119742"/>
                  <a:gd name="connsiteX1" fmla="*/ 29994 w 119742"/>
                  <a:gd name="connsiteY1" fmla="*/ 87 h 119742"/>
                  <a:gd name="connsiteX2" fmla="*/ 89865 w 119742"/>
                  <a:gd name="connsiteY2" fmla="*/ 87 h 119742"/>
                  <a:gd name="connsiteX3" fmla="*/ 119801 w 119742"/>
                  <a:gd name="connsiteY3" fmla="*/ 30023 h 119742"/>
                  <a:gd name="connsiteX4" fmla="*/ 119801 w 119742"/>
                  <a:gd name="connsiteY4" fmla="*/ 89894 h 119742"/>
                  <a:gd name="connsiteX5" fmla="*/ 89865 w 119742"/>
                  <a:gd name="connsiteY5" fmla="*/ 119830 h 119742"/>
                  <a:gd name="connsiteX6" fmla="*/ 29994 w 119742"/>
                  <a:gd name="connsiteY6" fmla="*/ 119830 h 119742"/>
                  <a:gd name="connsiteX7" fmla="*/ 58 w 119742"/>
                  <a:gd name="connsiteY7" fmla="*/ 89894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30023"/>
                    </a:moveTo>
                    <a:cubicBezTo>
                      <a:pt x="58" y="13490"/>
                      <a:pt x="13461" y="87"/>
                      <a:pt x="29994" y="87"/>
                    </a:cubicBezTo>
                    <a:lnTo>
                      <a:pt x="89865" y="87"/>
                    </a:lnTo>
                    <a:cubicBezTo>
                      <a:pt x="106398" y="87"/>
                      <a:pt x="119801" y="13490"/>
                      <a:pt x="119801" y="30023"/>
                    </a:cubicBezTo>
                    <a:lnTo>
                      <a:pt x="119801" y="89894"/>
                    </a:lnTo>
                    <a:cubicBezTo>
                      <a:pt x="119801" y="106427"/>
                      <a:pt x="106398" y="119830"/>
                      <a:pt x="89865" y="119830"/>
                    </a:cubicBezTo>
                    <a:lnTo>
                      <a:pt x="29994" y="119830"/>
                    </a:lnTo>
                    <a:cubicBezTo>
                      <a:pt x="13461" y="119830"/>
                      <a:pt x="58" y="106427"/>
                      <a:pt x="58" y="89894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ABAC5BA6-2861-3AEA-87BE-70010547B413}"/>
                  </a:ext>
                </a:extLst>
              </p:cNvPr>
              <p:cNvSpPr/>
              <p:nvPr/>
            </p:nvSpPr>
            <p:spPr>
              <a:xfrm>
                <a:off x="10367602" y="5789442"/>
                <a:ext cx="119742" cy="119742"/>
              </a:xfrm>
              <a:custGeom>
                <a:avLst/>
                <a:gdLst>
                  <a:gd name="connsiteX0" fmla="*/ 14 w 119742"/>
                  <a:gd name="connsiteY0" fmla="*/ 30037 h 119742"/>
                  <a:gd name="connsiteX1" fmla="*/ 29950 w 119742"/>
                  <a:gd name="connsiteY1" fmla="*/ 102 h 119742"/>
                  <a:gd name="connsiteX2" fmla="*/ 89821 w 119742"/>
                  <a:gd name="connsiteY2" fmla="*/ 102 h 119742"/>
                  <a:gd name="connsiteX3" fmla="*/ 119757 w 119742"/>
                  <a:gd name="connsiteY3" fmla="*/ 30037 h 119742"/>
                  <a:gd name="connsiteX4" fmla="*/ 119757 w 119742"/>
                  <a:gd name="connsiteY4" fmla="*/ 89909 h 119742"/>
                  <a:gd name="connsiteX5" fmla="*/ 89821 w 119742"/>
                  <a:gd name="connsiteY5" fmla="*/ 119844 h 119742"/>
                  <a:gd name="connsiteX6" fmla="*/ 29950 w 119742"/>
                  <a:gd name="connsiteY6" fmla="*/ 119844 h 119742"/>
                  <a:gd name="connsiteX7" fmla="*/ 14 w 119742"/>
                  <a:gd name="connsiteY7" fmla="*/ 89909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30037"/>
                    </a:moveTo>
                    <a:cubicBezTo>
                      <a:pt x="14" y="13504"/>
                      <a:pt x="13417" y="102"/>
                      <a:pt x="29950" y="102"/>
                    </a:cubicBezTo>
                    <a:lnTo>
                      <a:pt x="89821" y="102"/>
                    </a:lnTo>
                    <a:cubicBezTo>
                      <a:pt x="106354" y="102"/>
                      <a:pt x="119757" y="13504"/>
                      <a:pt x="119757" y="30037"/>
                    </a:cubicBezTo>
                    <a:lnTo>
                      <a:pt x="119757" y="89909"/>
                    </a:lnTo>
                    <a:cubicBezTo>
                      <a:pt x="119757" y="106442"/>
                      <a:pt x="106354" y="119844"/>
                      <a:pt x="89821" y="119844"/>
                    </a:cubicBezTo>
                    <a:lnTo>
                      <a:pt x="29950" y="119844"/>
                    </a:lnTo>
                    <a:cubicBezTo>
                      <a:pt x="13417" y="119844"/>
                      <a:pt x="14" y="106442"/>
                      <a:pt x="14" y="89909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4C083F2-18D0-A48D-94D8-D43DF53F65EE}"/>
                  </a:ext>
                </a:extLst>
              </p:cNvPr>
              <p:cNvSpPr/>
              <p:nvPr/>
            </p:nvSpPr>
            <p:spPr>
              <a:xfrm>
                <a:off x="10922774" y="5789442"/>
                <a:ext cx="119742" cy="119742"/>
              </a:xfrm>
              <a:custGeom>
                <a:avLst/>
                <a:gdLst>
                  <a:gd name="connsiteX0" fmla="*/ 72 w 119742"/>
                  <a:gd name="connsiteY0" fmla="*/ 30037 h 119742"/>
                  <a:gd name="connsiteX1" fmla="*/ 30008 w 119742"/>
                  <a:gd name="connsiteY1" fmla="*/ 102 h 119742"/>
                  <a:gd name="connsiteX2" fmla="*/ 89880 w 119742"/>
                  <a:gd name="connsiteY2" fmla="*/ 102 h 119742"/>
                  <a:gd name="connsiteX3" fmla="*/ 119815 w 119742"/>
                  <a:gd name="connsiteY3" fmla="*/ 30037 h 119742"/>
                  <a:gd name="connsiteX4" fmla="*/ 119815 w 119742"/>
                  <a:gd name="connsiteY4" fmla="*/ 89909 h 119742"/>
                  <a:gd name="connsiteX5" fmla="*/ 89880 w 119742"/>
                  <a:gd name="connsiteY5" fmla="*/ 119844 h 119742"/>
                  <a:gd name="connsiteX6" fmla="*/ 30008 w 119742"/>
                  <a:gd name="connsiteY6" fmla="*/ 119844 h 119742"/>
                  <a:gd name="connsiteX7" fmla="*/ 72 w 119742"/>
                  <a:gd name="connsiteY7" fmla="*/ 89909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30037"/>
                    </a:moveTo>
                    <a:cubicBezTo>
                      <a:pt x="72" y="13504"/>
                      <a:pt x="13475" y="102"/>
                      <a:pt x="30008" y="102"/>
                    </a:cubicBezTo>
                    <a:lnTo>
                      <a:pt x="89880" y="102"/>
                    </a:lnTo>
                    <a:cubicBezTo>
                      <a:pt x="106413" y="102"/>
                      <a:pt x="119815" y="13504"/>
                      <a:pt x="119815" y="30037"/>
                    </a:cubicBezTo>
                    <a:lnTo>
                      <a:pt x="119815" y="89909"/>
                    </a:lnTo>
                    <a:cubicBezTo>
                      <a:pt x="119815" y="106442"/>
                      <a:pt x="106413" y="119844"/>
                      <a:pt x="89880" y="119844"/>
                    </a:cubicBezTo>
                    <a:lnTo>
                      <a:pt x="30008" y="119844"/>
                    </a:lnTo>
                    <a:cubicBezTo>
                      <a:pt x="13475" y="119844"/>
                      <a:pt x="72" y="106442"/>
                      <a:pt x="72" y="89909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40" name="그래픽 22">
              <a:extLst>
                <a:ext uri="{FF2B5EF4-FFF2-40B4-BE49-F238E27FC236}">
                  <a16:creationId xmlns:a16="http://schemas.microsoft.com/office/drawing/2014/main" id="{17754DB3-EE84-33F5-AF36-52AA87B0545C}"/>
                </a:ext>
              </a:extLst>
            </p:cNvPr>
            <p:cNvGrpSpPr/>
            <p:nvPr/>
          </p:nvGrpSpPr>
          <p:grpSpPr>
            <a:xfrm>
              <a:off x="10377876" y="4851214"/>
              <a:ext cx="674914" cy="952500"/>
              <a:chOff x="10367602" y="4956684"/>
              <a:chExt cx="674914" cy="952500"/>
            </a:xfrm>
          </p:grpSpPr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3F1F3F11-49AD-C302-CD35-5C7D954D950F}"/>
                  </a:ext>
                </a:extLst>
              </p:cNvPr>
              <p:cNvSpPr/>
              <p:nvPr/>
            </p:nvSpPr>
            <p:spPr>
              <a:xfrm>
                <a:off x="10506395" y="4956684"/>
                <a:ext cx="119742" cy="119742"/>
              </a:xfrm>
              <a:custGeom>
                <a:avLst/>
                <a:gdLst>
                  <a:gd name="connsiteX0" fmla="*/ 29 w 119742"/>
                  <a:gd name="connsiteY0" fmla="*/ 29950 h 119742"/>
                  <a:gd name="connsiteX1" fmla="*/ 29964 w 119742"/>
                  <a:gd name="connsiteY1" fmla="*/ 14 h 119742"/>
                  <a:gd name="connsiteX2" fmla="*/ 89836 w 119742"/>
                  <a:gd name="connsiteY2" fmla="*/ 14 h 119742"/>
                  <a:gd name="connsiteX3" fmla="*/ 119772 w 119742"/>
                  <a:gd name="connsiteY3" fmla="*/ 29950 h 119742"/>
                  <a:gd name="connsiteX4" fmla="*/ 119772 w 119742"/>
                  <a:gd name="connsiteY4" fmla="*/ 89821 h 119742"/>
                  <a:gd name="connsiteX5" fmla="*/ 89836 w 119742"/>
                  <a:gd name="connsiteY5" fmla="*/ 119757 h 119742"/>
                  <a:gd name="connsiteX6" fmla="*/ 29964 w 119742"/>
                  <a:gd name="connsiteY6" fmla="*/ 119757 h 119742"/>
                  <a:gd name="connsiteX7" fmla="*/ 29 w 119742"/>
                  <a:gd name="connsiteY7" fmla="*/ 89821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29950"/>
                    </a:moveTo>
                    <a:cubicBezTo>
                      <a:pt x="29" y="13417"/>
                      <a:pt x="13431" y="14"/>
                      <a:pt x="29964" y="14"/>
                    </a:cubicBezTo>
                    <a:lnTo>
                      <a:pt x="89836" y="14"/>
                    </a:lnTo>
                    <a:cubicBezTo>
                      <a:pt x="106369" y="14"/>
                      <a:pt x="119772" y="13417"/>
                      <a:pt x="119772" y="29950"/>
                    </a:cubicBezTo>
                    <a:lnTo>
                      <a:pt x="119772" y="89821"/>
                    </a:lnTo>
                    <a:cubicBezTo>
                      <a:pt x="119772" y="106354"/>
                      <a:pt x="106369" y="119757"/>
                      <a:pt x="89836" y="119757"/>
                    </a:cubicBezTo>
                    <a:lnTo>
                      <a:pt x="29964" y="119757"/>
                    </a:lnTo>
                    <a:cubicBezTo>
                      <a:pt x="13431" y="119757"/>
                      <a:pt x="29" y="106354"/>
                      <a:pt x="29" y="8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BC854E54-4D15-C7CB-65D6-EB517BF42462}"/>
                  </a:ext>
                </a:extLst>
              </p:cNvPr>
              <p:cNvSpPr/>
              <p:nvPr/>
            </p:nvSpPr>
            <p:spPr>
              <a:xfrm>
                <a:off x="10645188" y="4956684"/>
                <a:ext cx="119742" cy="119742"/>
              </a:xfrm>
              <a:custGeom>
                <a:avLst/>
                <a:gdLst>
                  <a:gd name="connsiteX0" fmla="*/ 43 w 119742"/>
                  <a:gd name="connsiteY0" fmla="*/ 29950 h 119742"/>
                  <a:gd name="connsiteX1" fmla="*/ 29979 w 119742"/>
                  <a:gd name="connsiteY1" fmla="*/ 14 h 119742"/>
                  <a:gd name="connsiteX2" fmla="*/ 89850 w 119742"/>
                  <a:gd name="connsiteY2" fmla="*/ 14 h 119742"/>
                  <a:gd name="connsiteX3" fmla="*/ 119786 w 119742"/>
                  <a:gd name="connsiteY3" fmla="*/ 29950 h 119742"/>
                  <a:gd name="connsiteX4" fmla="*/ 119786 w 119742"/>
                  <a:gd name="connsiteY4" fmla="*/ 89821 h 119742"/>
                  <a:gd name="connsiteX5" fmla="*/ 89850 w 119742"/>
                  <a:gd name="connsiteY5" fmla="*/ 119757 h 119742"/>
                  <a:gd name="connsiteX6" fmla="*/ 29979 w 119742"/>
                  <a:gd name="connsiteY6" fmla="*/ 119757 h 119742"/>
                  <a:gd name="connsiteX7" fmla="*/ 43 w 119742"/>
                  <a:gd name="connsiteY7" fmla="*/ 89821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29950"/>
                    </a:moveTo>
                    <a:cubicBezTo>
                      <a:pt x="43" y="13417"/>
                      <a:pt x="13446" y="14"/>
                      <a:pt x="29979" y="14"/>
                    </a:cubicBezTo>
                    <a:lnTo>
                      <a:pt x="89850" y="14"/>
                    </a:lnTo>
                    <a:cubicBezTo>
                      <a:pt x="106384" y="14"/>
                      <a:pt x="119786" y="13417"/>
                      <a:pt x="119786" y="29950"/>
                    </a:cubicBezTo>
                    <a:lnTo>
                      <a:pt x="119786" y="89821"/>
                    </a:lnTo>
                    <a:cubicBezTo>
                      <a:pt x="119786" y="106354"/>
                      <a:pt x="106384" y="119757"/>
                      <a:pt x="89850" y="119757"/>
                    </a:cubicBezTo>
                    <a:lnTo>
                      <a:pt x="29979" y="119757"/>
                    </a:lnTo>
                    <a:cubicBezTo>
                      <a:pt x="13446" y="119757"/>
                      <a:pt x="43" y="106354"/>
                      <a:pt x="43" y="8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6BA06AC2-66B8-E725-19D3-4AF68ECE27B7}"/>
                  </a:ext>
                </a:extLst>
              </p:cNvPr>
              <p:cNvSpPr/>
              <p:nvPr/>
            </p:nvSpPr>
            <p:spPr>
              <a:xfrm>
                <a:off x="10783981" y="4956684"/>
                <a:ext cx="119742" cy="119742"/>
              </a:xfrm>
              <a:custGeom>
                <a:avLst/>
                <a:gdLst>
                  <a:gd name="connsiteX0" fmla="*/ 58 w 119742"/>
                  <a:gd name="connsiteY0" fmla="*/ 29950 h 119742"/>
                  <a:gd name="connsiteX1" fmla="*/ 29994 w 119742"/>
                  <a:gd name="connsiteY1" fmla="*/ 14 h 119742"/>
                  <a:gd name="connsiteX2" fmla="*/ 89865 w 119742"/>
                  <a:gd name="connsiteY2" fmla="*/ 14 h 119742"/>
                  <a:gd name="connsiteX3" fmla="*/ 119801 w 119742"/>
                  <a:gd name="connsiteY3" fmla="*/ 29950 h 119742"/>
                  <a:gd name="connsiteX4" fmla="*/ 119801 w 119742"/>
                  <a:gd name="connsiteY4" fmla="*/ 89821 h 119742"/>
                  <a:gd name="connsiteX5" fmla="*/ 89865 w 119742"/>
                  <a:gd name="connsiteY5" fmla="*/ 119757 h 119742"/>
                  <a:gd name="connsiteX6" fmla="*/ 29994 w 119742"/>
                  <a:gd name="connsiteY6" fmla="*/ 119757 h 119742"/>
                  <a:gd name="connsiteX7" fmla="*/ 58 w 119742"/>
                  <a:gd name="connsiteY7" fmla="*/ 89821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29950"/>
                    </a:moveTo>
                    <a:cubicBezTo>
                      <a:pt x="58" y="13417"/>
                      <a:pt x="13461" y="14"/>
                      <a:pt x="29994" y="14"/>
                    </a:cubicBezTo>
                    <a:lnTo>
                      <a:pt x="89865" y="14"/>
                    </a:lnTo>
                    <a:cubicBezTo>
                      <a:pt x="106398" y="14"/>
                      <a:pt x="119801" y="13417"/>
                      <a:pt x="119801" y="29950"/>
                    </a:cubicBezTo>
                    <a:lnTo>
                      <a:pt x="119801" y="89821"/>
                    </a:lnTo>
                    <a:cubicBezTo>
                      <a:pt x="119801" y="106354"/>
                      <a:pt x="106398" y="119757"/>
                      <a:pt x="89865" y="119757"/>
                    </a:cubicBezTo>
                    <a:lnTo>
                      <a:pt x="29994" y="119757"/>
                    </a:lnTo>
                    <a:cubicBezTo>
                      <a:pt x="13461" y="119757"/>
                      <a:pt x="58" y="106354"/>
                      <a:pt x="58" y="8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A8464435-3881-F79B-8533-E983EF9979F0}"/>
                  </a:ext>
                </a:extLst>
              </p:cNvPr>
              <p:cNvSpPr/>
              <p:nvPr/>
            </p:nvSpPr>
            <p:spPr>
              <a:xfrm>
                <a:off x="10367602" y="5095477"/>
                <a:ext cx="119742" cy="119742"/>
              </a:xfrm>
              <a:custGeom>
                <a:avLst/>
                <a:gdLst>
                  <a:gd name="connsiteX0" fmla="*/ 14 w 119742"/>
                  <a:gd name="connsiteY0" fmla="*/ 29964 h 119742"/>
                  <a:gd name="connsiteX1" fmla="*/ 29950 w 119742"/>
                  <a:gd name="connsiteY1" fmla="*/ 29 h 119742"/>
                  <a:gd name="connsiteX2" fmla="*/ 89821 w 119742"/>
                  <a:gd name="connsiteY2" fmla="*/ 29 h 119742"/>
                  <a:gd name="connsiteX3" fmla="*/ 119757 w 119742"/>
                  <a:gd name="connsiteY3" fmla="*/ 29964 h 119742"/>
                  <a:gd name="connsiteX4" fmla="*/ 119757 w 119742"/>
                  <a:gd name="connsiteY4" fmla="*/ 89836 h 119742"/>
                  <a:gd name="connsiteX5" fmla="*/ 89821 w 119742"/>
                  <a:gd name="connsiteY5" fmla="*/ 119772 h 119742"/>
                  <a:gd name="connsiteX6" fmla="*/ 29950 w 119742"/>
                  <a:gd name="connsiteY6" fmla="*/ 119772 h 119742"/>
                  <a:gd name="connsiteX7" fmla="*/ 14 w 119742"/>
                  <a:gd name="connsiteY7" fmla="*/ 89836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29964"/>
                    </a:moveTo>
                    <a:cubicBezTo>
                      <a:pt x="14" y="13431"/>
                      <a:pt x="13417" y="29"/>
                      <a:pt x="29950" y="29"/>
                    </a:cubicBezTo>
                    <a:lnTo>
                      <a:pt x="89821" y="29"/>
                    </a:lnTo>
                    <a:cubicBezTo>
                      <a:pt x="106354" y="29"/>
                      <a:pt x="119757" y="13431"/>
                      <a:pt x="119757" y="29964"/>
                    </a:cubicBezTo>
                    <a:lnTo>
                      <a:pt x="119757" y="89836"/>
                    </a:lnTo>
                    <a:cubicBezTo>
                      <a:pt x="119757" y="106369"/>
                      <a:pt x="106354" y="119772"/>
                      <a:pt x="89821" y="119772"/>
                    </a:cubicBezTo>
                    <a:lnTo>
                      <a:pt x="29950" y="119772"/>
                    </a:lnTo>
                    <a:cubicBezTo>
                      <a:pt x="13417" y="119772"/>
                      <a:pt x="14" y="106369"/>
                      <a:pt x="14" y="8983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58919AF9-1861-1D4F-E28B-0668D91AB867}"/>
                  </a:ext>
                </a:extLst>
              </p:cNvPr>
              <p:cNvSpPr/>
              <p:nvPr/>
            </p:nvSpPr>
            <p:spPr>
              <a:xfrm>
                <a:off x="10922774" y="5095477"/>
                <a:ext cx="119742" cy="119742"/>
              </a:xfrm>
              <a:custGeom>
                <a:avLst/>
                <a:gdLst>
                  <a:gd name="connsiteX0" fmla="*/ 72 w 119742"/>
                  <a:gd name="connsiteY0" fmla="*/ 29964 h 119742"/>
                  <a:gd name="connsiteX1" fmla="*/ 30008 w 119742"/>
                  <a:gd name="connsiteY1" fmla="*/ 29 h 119742"/>
                  <a:gd name="connsiteX2" fmla="*/ 89880 w 119742"/>
                  <a:gd name="connsiteY2" fmla="*/ 29 h 119742"/>
                  <a:gd name="connsiteX3" fmla="*/ 119815 w 119742"/>
                  <a:gd name="connsiteY3" fmla="*/ 29964 h 119742"/>
                  <a:gd name="connsiteX4" fmla="*/ 119815 w 119742"/>
                  <a:gd name="connsiteY4" fmla="*/ 89836 h 119742"/>
                  <a:gd name="connsiteX5" fmla="*/ 89880 w 119742"/>
                  <a:gd name="connsiteY5" fmla="*/ 119772 h 119742"/>
                  <a:gd name="connsiteX6" fmla="*/ 30008 w 119742"/>
                  <a:gd name="connsiteY6" fmla="*/ 119772 h 119742"/>
                  <a:gd name="connsiteX7" fmla="*/ 72 w 119742"/>
                  <a:gd name="connsiteY7" fmla="*/ 89836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29964"/>
                    </a:moveTo>
                    <a:cubicBezTo>
                      <a:pt x="72" y="13431"/>
                      <a:pt x="13475" y="29"/>
                      <a:pt x="30008" y="29"/>
                    </a:cubicBezTo>
                    <a:lnTo>
                      <a:pt x="89880" y="29"/>
                    </a:lnTo>
                    <a:cubicBezTo>
                      <a:pt x="106413" y="29"/>
                      <a:pt x="119815" y="13431"/>
                      <a:pt x="119815" y="29964"/>
                    </a:cubicBezTo>
                    <a:lnTo>
                      <a:pt x="119815" y="89836"/>
                    </a:lnTo>
                    <a:cubicBezTo>
                      <a:pt x="119815" y="106369"/>
                      <a:pt x="106413" y="119772"/>
                      <a:pt x="89880" y="119772"/>
                    </a:cubicBezTo>
                    <a:lnTo>
                      <a:pt x="30008" y="119772"/>
                    </a:lnTo>
                    <a:cubicBezTo>
                      <a:pt x="13475" y="119772"/>
                      <a:pt x="72" y="106369"/>
                      <a:pt x="72" y="8983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DA8B1624-6065-67C2-B4F2-9734A0B86EC2}"/>
                  </a:ext>
                </a:extLst>
              </p:cNvPr>
              <p:cNvSpPr/>
              <p:nvPr/>
            </p:nvSpPr>
            <p:spPr>
              <a:xfrm>
                <a:off x="10367602" y="5234270"/>
                <a:ext cx="119742" cy="119742"/>
              </a:xfrm>
              <a:custGeom>
                <a:avLst/>
                <a:gdLst>
                  <a:gd name="connsiteX0" fmla="*/ 14 w 119742"/>
                  <a:gd name="connsiteY0" fmla="*/ 29979 h 119742"/>
                  <a:gd name="connsiteX1" fmla="*/ 29950 w 119742"/>
                  <a:gd name="connsiteY1" fmla="*/ 43 h 119742"/>
                  <a:gd name="connsiteX2" fmla="*/ 89821 w 119742"/>
                  <a:gd name="connsiteY2" fmla="*/ 43 h 119742"/>
                  <a:gd name="connsiteX3" fmla="*/ 119757 w 119742"/>
                  <a:gd name="connsiteY3" fmla="*/ 29979 h 119742"/>
                  <a:gd name="connsiteX4" fmla="*/ 119757 w 119742"/>
                  <a:gd name="connsiteY4" fmla="*/ 89850 h 119742"/>
                  <a:gd name="connsiteX5" fmla="*/ 89821 w 119742"/>
                  <a:gd name="connsiteY5" fmla="*/ 119786 h 119742"/>
                  <a:gd name="connsiteX6" fmla="*/ 29950 w 119742"/>
                  <a:gd name="connsiteY6" fmla="*/ 119786 h 119742"/>
                  <a:gd name="connsiteX7" fmla="*/ 14 w 119742"/>
                  <a:gd name="connsiteY7" fmla="*/ 8985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29979"/>
                    </a:moveTo>
                    <a:cubicBezTo>
                      <a:pt x="14" y="13446"/>
                      <a:pt x="13417" y="43"/>
                      <a:pt x="29950" y="43"/>
                    </a:cubicBezTo>
                    <a:lnTo>
                      <a:pt x="89821" y="43"/>
                    </a:lnTo>
                    <a:cubicBezTo>
                      <a:pt x="106354" y="43"/>
                      <a:pt x="119757" y="13446"/>
                      <a:pt x="119757" y="29979"/>
                    </a:cubicBezTo>
                    <a:lnTo>
                      <a:pt x="119757" y="89850"/>
                    </a:lnTo>
                    <a:cubicBezTo>
                      <a:pt x="119757" y="106384"/>
                      <a:pt x="106354" y="119786"/>
                      <a:pt x="89821" y="119786"/>
                    </a:cubicBezTo>
                    <a:lnTo>
                      <a:pt x="29950" y="119786"/>
                    </a:lnTo>
                    <a:cubicBezTo>
                      <a:pt x="13417" y="119786"/>
                      <a:pt x="14" y="106384"/>
                      <a:pt x="14" y="8985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C5F589D5-A3A2-F10A-2B70-794D8F1106A9}"/>
                  </a:ext>
                </a:extLst>
              </p:cNvPr>
              <p:cNvSpPr/>
              <p:nvPr/>
            </p:nvSpPr>
            <p:spPr>
              <a:xfrm>
                <a:off x="10922774" y="5234270"/>
                <a:ext cx="119742" cy="119742"/>
              </a:xfrm>
              <a:custGeom>
                <a:avLst/>
                <a:gdLst>
                  <a:gd name="connsiteX0" fmla="*/ 72 w 119742"/>
                  <a:gd name="connsiteY0" fmla="*/ 29979 h 119742"/>
                  <a:gd name="connsiteX1" fmla="*/ 30008 w 119742"/>
                  <a:gd name="connsiteY1" fmla="*/ 43 h 119742"/>
                  <a:gd name="connsiteX2" fmla="*/ 89880 w 119742"/>
                  <a:gd name="connsiteY2" fmla="*/ 43 h 119742"/>
                  <a:gd name="connsiteX3" fmla="*/ 119815 w 119742"/>
                  <a:gd name="connsiteY3" fmla="*/ 29979 h 119742"/>
                  <a:gd name="connsiteX4" fmla="*/ 119815 w 119742"/>
                  <a:gd name="connsiteY4" fmla="*/ 89850 h 119742"/>
                  <a:gd name="connsiteX5" fmla="*/ 89880 w 119742"/>
                  <a:gd name="connsiteY5" fmla="*/ 119786 h 119742"/>
                  <a:gd name="connsiteX6" fmla="*/ 30008 w 119742"/>
                  <a:gd name="connsiteY6" fmla="*/ 119786 h 119742"/>
                  <a:gd name="connsiteX7" fmla="*/ 72 w 119742"/>
                  <a:gd name="connsiteY7" fmla="*/ 8985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29979"/>
                    </a:moveTo>
                    <a:cubicBezTo>
                      <a:pt x="72" y="13446"/>
                      <a:pt x="13475" y="43"/>
                      <a:pt x="30008" y="43"/>
                    </a:cubicBezTo>
                    <a:lnTo>
                      <a:pt x="89880" y="43"/>
                    </a:lnTo>
                    <a:cubicBezTo>
                      <a:pt x="106413" y="43"/>
                      <a:pt x="119815" y="13446"/>
                      <a:pt x="119815" y="29979"/>
                    </a:cubicBezTo>
                    <a:lnTo>
                      <a:pt x="119815" y="89850"/>
                    </a:lnTo>
                    <a:cubicBezTo>
                      <a:pt x="119815" y="106384"/>
                      <a:pt x="106413" y="119786"/>
                      <a:pt x="89880" y="119786"/>
                    </a:cubicBezTo>
                    <a:lnTo>
                      <a:pt x="30008" y="119786"/>
                    </a:lnTo>
                    <a:cubicBezTo>
                      <a:pt x="13475" y="119786"/>
                      <a:pt x="72" y="106384"/>
                      <a:pt x="72" y="8985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319A45DB-131E-1A10-43E4-A963E011D06B}"/>
                  </a:ext>
                </a:extLst>
              </p:cNvPr>
              <p:cNvSpPr/>
              <p:nvPr/>
            </p:nvSpPr>
            <p:spPr>
              <a:xfrm>
                <a:off x="10506395" y="5373063"/>
                <a:ext cx="119742" cy="119742"/>
              </a:xfrm>
              <a:custGeom>
                <a:avLst/>
                <a:gdLst>
                  <a:gd name="connsiteX0" fmla="*/ 29 w 119742"/>
                  <a:gd name="connsiteY0" fmla="*/ 29994 h 119742"/>
                  <a:gd name="connsiteX1" fmla="*/ 29964 w 119742"/>
                  <a:gd name="connsiteY1" fmla="*/ 58 h 119742"/>
                  <a:gd name="connsiteX2" fmla="*/ 89836 w 119742"/>
                  <a:gd name="connsiteY2" fmla="*/ 58 h 119742"/>
                  <a:gd name="connsiteX3" fmla="*/ 119772 w 119742"/>
                  <a:gd name="connsiteY3" fmla="*/ 29994 h 119742"/>
                  <a:gd name="connsiteX4" fmla="*/ 119772 w 119742"/>
                  <a:gd name="connsiteY4" fmla="*/ 89865 h 119742"/>
                  <a:gd name="connsiteX5" fmla="*/ 89836 w 119742"/>
                  <a:gd name="connsiteY5" fmla="*/ 119801 h 119742"/>
                  <a:gd name="connsiteX6" fmla="*/ 29964 w 119742"/>
                  <a:gd name="connsiteY6" fmla="*/ 119801 h 119742"/>
                  <a:gd name="connsiteX7" fmla="*/ 29 w 119742"/>
                  <a:gd name="connsiteY7" fmla="*/ 89865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29994"/>
                    </a:moveTo>
                    <a:cubicBezTo>
                      <a:pt x="29" y="13461"/>
                      <a:pt x="13431" y="58"/>
                      <a:pt x="29964" y="58"/>
                    </a:cubicBezTo>
                    <a:lnTo>
                      <a:pt x="89836" y="58"/>
                    </a:lnTo>
                    <a:cubicBezTo>
                      <a:pt x="106369" y="58"/>
                      <a:pt x="119772" y="13461"/>
                      <a:pt x="119772" y="29994"/>
                    </a:cubicBezTo>
                    <a:lnTo>
                      <a:pt x="119772" y="89865"/>
                    </a:lnTo>
                    <a:cubicBezTo>
                      <a:pt x="119772" y="106398"/>
                      <a:pt x="106369" y="119801"/>
                      <a:pt x="89836" y="119801"/>
                    </a:cubicBezTo>
                    <a:lnTo>
                      <a:pt x="29964" y="119801"/>
                    </a:lnTo>
                    <a:cubicBezTo>
                      <a:pt x="13431" y="119801"/>
                      <a:pt x="29" y="106398"/>
                      <a:pt x="29" y="8986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26A3634-722F-7EA6-08BA-A11FC79FCD04}"/>
                  </a:ext>
                </a:extLst>
              </p:cNvPr>
              <p:cNvSpPr/>
              <p:nvPr/>
            </p:nvSpPr>
            <p:spPr>
              <a:xfrm>
                <a:off x="10645188" y="5373063"/>
                <a:ext cx="119742" cy="119742"/>
              </a:xfrm>
              <a:custGeom>
                <a:avLst/>
                <a:gdLst>
                  <a:gd name="connsiteX0" fmla="*/ 43 w 119742"/>
                  <a:gd name="connsiteY0" fmla="*/ 29994 h 119742"/>
                  <a:gd name="connsiteX1" fmla="*/ 29979 w 119742"/>
                  <a:gd name="connsiteY1" fmla="*/ 58 h 119742"/>
                  <a:gd name="connsiteX2" fmla="*/ 89850 w 119742"/>
                  <a:gd name="connsiteY2" fmla="*/ 58 h 119742"/>
                  <a:gd name="connsiteX3" fmla="*/ 119786 w 119742"/>
                  <a:gd name="connsiteY3" fmla="*/ 29994 h 119742"/>
                  <a:gd name="connsiteX4" fmla="*/ 119786 w 119742"/>
                  <a:gd name="connsiteY4" fmla="*/ 89865 h 119742"/>
                  <a:gd name="connsiteX5" fmla="*/ 89850 w 119742"/>
                  <a:gd name="connsiteY5" fmla="*/ 119801 h 119742"/>
                  <a:gd name="connsiteX6" fmla="*/ 29979 w 119742"/>
                  <a:gd name="connsiteY6" fmla="*/ 119801 h 119742"/>
                  <a:gd name="connsiteX7" fmla="*/ 43 w 119742"/>
                  <a:gd name="connsiteY7" fmla="*/ 89865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29994"/>
                    </a:moveTo>
                    <a:cubicBezTo>
                      <a:pt x="43" y="13461"/>
                      <a:pt x="13446" y="58"/>
                      <a:pt x="29979" y="58"/>
                    </a:cubicBezTo>
                    <a:lnTo>
                      <a:pt x="89850" y="58"/>
                    </a:lnTo>
                    <a:cubicBezTo>
                      <a:pt x="106384" y="58"/>
                      <a:pt x="119786" y="13461"/>
                      <a:pt x="119786" y="29994"/>
                    </a:cubicBezTo>
                    <a:lnTo>
                      <a:pt x="119786" y="89865"/>
                    </a:lnTo>
                    <a:cubicBezTo>
                      <a:pt x="119786" y="106398"/>
                      <a:pt x="106384" y="119801"/>
                      <a:pt x="89850" y="119801"/>
                    </a:cubicBezTo>
                    <a:lnTo>
                      <a:pt x="29979" y="119801"/>
                    </a:lnTo>
                    <a:cubicBezTo>
                      <a:pt x="13446" y="119801"/>
                      <a:pt x="43" y="106398"/>
                      <a:pt x="43" y="8986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F09E19BA-DD68-F623-D734-2D41177318DA}"/>
                  </a:ext>
                </a:extLst>
              </p:cNvPr>
              <p:cNvSpPr/>
              <p:nvPr/>
            </p:nvSpPr>
            <p:spPr>
              <a:xfrm>
                <a:off x="10783981" y="5373063"/>
                <a:ext cx="119742" cy="119742"/>
              </a:xfrm>
              <a:custGeom>
                <a:avLst/>
                <a:gdLst>
                  <a:gd name="connsiteX0" fmla="*/ 58 w 119742"/>
                  <a:gd name="connsiteY0" fmla="*/ 29994 h 119742"/>
                  <a:gd name="connsiteX1" fmla="*/ 29994 w 119742"/>
                  <a:gd name="connsiteY1" fmla="*/ 58 h 119742"/>
                  <a:gd name="connsiteX2" fmla="*/ 89865 w 119742"/>
                  <a:gd name="connsiteY2" fmla="*/ 58 h 119742"/>
                  <a:gd name="connsiteX3" fmla="*/ 119801 w 119742"/>
                  <a:gd name="connsiteY3" fmla="*/ 29994 h 119742"/>
                  <a:gd name="connsiteX4" fmla="*/ 119801 w 119742"/>
                  <a:gd name="connsiteY4" fmla="*/ 89865 h 119742"/>
                  <a:gd name="connsiteX5" fmla="*/ 89865 w 119742"/>
                  <a:gd name="connsiteY5" fmla="*/ 119801 h 119742"/>
                  <a:gd name="connsiteX6" fmla="*/ 29994 w 119742"/>
                  <a:gd name="connsiteY6" fmla="*/ 119801 h 119742"/>
                  <a:gd name="connsiteX7" fmla="*/ 58 w 119742"/>
                  <a:gd name="connsiteY7" fmla="*/ 89865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29994"/>
                    </a:moveTo>
                    <a:cubicBezTo>
                      <a:pt x="58" y="13461"/>
                      <a:pt x="13461" y="58"/>
                      <a:pt x="29994" y="58"/>
                    </a:cubicBezTo>
                    <a:lnTo>
                      <a:pt x="89865" y="58"/>
                    </a:lnTo>
                    <a:cubicBezTo>
                      <a:pt x="106398" y="58"/>
                      <a:pt x="119801" y="13461"/>
                      <a:pt x="119801" y="29994"/>
                    </a:cubicBezTo>
                    <a:lnTo>
                      <a:pt x="119801" y="89865"/>
                    </a:lnTo>
                    <a:cubicBezTo>
                      <a:pt x="119801" y="106398"/>
                      <a:pt x="106398" y="119801"/>
                      <a:pt x="89865" y="119801"/>
                    </a:cubicBezTo>
                    <a:lnTo>
                      <a:pt x="29994" y="119801"/>
                    </a:lnTo>
                    <a:cubicBezTo>
                      <a:pt x="13461" y="119801"/>
                      <a:pt x="58" y="106398"/>
                      <a:pt x="58" y="8986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BA8067F6-99B3-3CE4-E6A5-3D08898EED90}"/>
                  </a:ext>
                </a:extLst>
              </p:cNvPr>
              <p:cNvSpPr/>
              <p:nvPr/>
            </p:nvSpPr>
            <p:spPr>
              <a:xfrm>
                <a:off x="10367602" y="5511856"/>
                <a:ext cx="119742" cy="119742"/>
              </a:xfrm>
              <a:custGeom>
                <a:avLst/>
                <a:gdLst>
                  <a:gd name="connsiteX0" fmla="*/ 14 w 119742"/>
                  <a:gd name="connsiteY0" fmla="*/ 30008 h 119742"/>
                  <a:gd name="connsiteX1" fmla="*/ 29950 w 119742"/>
                  <a:gd name="connsiteY1" fmla="*/ 72 h 119742"/>
                  <a:gd name="connsiteX2" fmla="*/ 89821 w 119742"/>
                  <a:gd name="connsiteY2" fmla="*/ 72 h 119742"/>
                  <a:gd name="connsiteX3" fmla="*/ 119757 w 119742"/>
                  <a:gd name="connsiteY3" fmla="*/ 30008 h 119742"/>
                  <a:gd name="connsiteX4" fmla="*/ 119757 w 119742"/>
                  <a:gd name="connsiteY4" fmla="*/ 89880 h 119742"/>
                  <a:gd name="connsiteX5" fmla="*/ 89821 w 119742"/>
                  <a:gd name="connsiteY5" fmla="*/ 119815 h 119742"/>
                  <a:gd name="connsiteX6" fmla="*/ 29950 w 119742"/>
                  <a:gd name="connsiteY6" fmla="*/ 119815 h 119742"/>
                  <a:gd name="connsiteX7" fmla="*/ 14 w 119742"/>
                  <a:gd name="connsiteY7" fmla="*/ 8988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30008"/>
                    </a:moveTo>
                    <a:cubicBezTo>
                      <a:pt x="14" y="13475"/>
                      <a:pt x="13417" y="72"/>
                      <a:pt x="29950" y="72"/>
                    </a:cubicBezTo>
                    <a:lnTo>
                      <a:pt x="89821" y="72"/>
                    </a:lnTo>
                    <a:cubicBezTo>
                      <a:pt x="106354" y="72"/>
                      <a:pt x="119757" y="13475"/>
                      <a:pt x="119757" y="30008"/>
                    </a:cubicBezTo>
                    <a:lnTo>
                      <a:pt x="119757" y="89880"/>
                    </a:lnTo>
                    <a:cubicBezTo>
                      <a:pt x="119757" y="106413"/>
                      <a:pt x="106354" y="119815"/>
                      <a:pt x="89821" y="119815"/>
                    </a:cubicBezTo>
                    <a:lnTo>
                      <a:pt x="29950" y="119815"/>
                    </a:lnTo>
                    <a:cubicBezTo>
                      <a:pt x="13417" y="119815"/>
                      <a:pt x="14" y="106413"/>
                      <a:pt x="14" y="8988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B38B754-9371-D346-965F-58A7EB647FDE}"/>
                  </a:ext>
                </a:extLst>
              </p:cNvPr>
              <p:cNvSpPr/>
              <p:nvPr/>
            </p:nvSpPr>
            <p:spPr>
              <a:xfrm>
                <a:off x="10922774" y="5511856"/>
                <a:ext cx="119742" cy="119742"/>
              </a:xfrm>
              <a:custGeom>
                <a:avLst/>
                <a:gdLst>
                  <a:gd name="connsiteX0" fmla="*/ 72 w 119742"/>
                  <a:gd name="connsiteY0" fmla="*/ 30008 h 119742"/>
                  <a:gd name="connsiteX1" fmla="*/ 30008 w 119742"/>
                  <a:gd name="connsiteY1" fmla="*/ 72 h 119742"/>
                  <a:gd name="connsiteX2" fmla="*/ 89880 w 119742"/>
                  <a:gd name="connsiteY2" fmla="*/ 72 h 119742"/>
                  <a:gd name="connsiteX3" fmla="*/ 119815 w 119742"/>
                  <a:gd name="connsiteY3" fmla="*/ 30008 h 119742"/>
                  <a:gd name="connsiteX4" fmla="*/ 119815 w 119742"/>
                  <a:gd name="connsiteY4" fmla="*/ 89880 h 119742"/>
                  <a:gd name="connsiteX5" fmla="*/ 89880 w 119742"/>
                  <a:gd name="connsiteY5" fmla="*/ 119815 h 119742"/>
                  <a:gd name="connsiteX6" fmla="*/ 30008 w 119742"/>
                  <a:gd name="connsiteY6" fmla="*/ 119815 h 119742"/>
                  <a:gd name="connsiteX7" fmla="*/ 72 w 119742"/>
                  <a:gd name="connsiteY7" fmla="*/ 89880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30008"/>
                    </a:moveTo>
                    <a:cubicBezTo>
                      <a:pt x="72" y="13475"/>
                      <a:pt x="13475" y="72"/>
                      <a:pt x="30008" y="72"/>
                    </a:cubicBezTo>
                    <a:lnTo>
                      <a:pt x="89880" y="72"/>
                    </a:lnTo>
                    <a:cubicBezTo>
                      <a:pt x="106413" y="72"/>
                      <a:pt x="119815" y="13475"/>
                      <a:pt x="119815" y="30008"/>
                    </a:cubicBezTo>
                    <a:lnTo>
                      <a:pt x="119815" y="89880"/>
                    </a:lnTo>
                    <a:cubicBezTo>
                      <a:pt x="119815" y="106413"/>
                      <a:pt x="106413" y="119815"/>
                      <a:pt x="89880" y="119815"/>
                    </a:cubicBezTo>
                    <a:lnTo>
                      <a:pt x="30008" y="119815"/>
                    </a:lnTo>
                    <a:cubicBezTo>
                      <a:pt x="13475" y="119815"/>
                      <a:pt x="72" y="106413"/>
                      <a:pt x="72" y="8988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6EFA387F-70FA-E62F-E733-96F648EFE473}"/>
                  </a:ext>
                </a:extLst>
              </p:cNvPr>
              <p:cNvSpPr/>
              <p:nvPr/>
            </p:nvSpPr>
            <p:spPr>
              <a:xfrm>
                <a:off x="10367602" y="5650649"/>
                <a:ext cx="119742" cy="119742"/>
              </a:xfrm>
              <a:custGeom>
                <a:avLst/>
                <a:gdLst>
                  <a:gd name="connsiteX0" fmla="*/ 14 w 119742"/>
                  <a:gd name="connsiteY0" fmla="*/ 30023 h 119742"/>
                  <a:gd name="connsiteX1" fmla="*/ 29950 w 119742"/>
                  <a:gd name="connsiteY1" fmla="*/ 87 h 119742"/>
                  <a:gd name="connsiteX2" fmla="*/ 89821 w 119742"/>
                  <a:gd name="connsiteY2" fmla="*/ 87 h 119742"/>
                  <a:gd name="connsiteX3" fmla="*/ 119757 w 119742"/>
                  <a:gd name="connsiteY3" fmla="*/ 30023 h 119742"/>
                  <a:gd name="connsiteX4" fmla="*/ 119757 w 119742"/>
                  <a:gd name="connsiteY4" fmla="*/ 89894 h 119742"/>
                  <a:gd name="connsiteX5" fmla="*/ 89821 w 119742"/>
                  <a:gd name="connsiteY5" fmla="*/ 119830 h 119742"/>
                  <a:gd name="connsiteX6" fmla="*/ 29950 w 119742"/>
                  <a:gd name="connsiteY6" fmla="*/ 119830 h 119742"/>
                  <a:gd name="connsiteX7" fmla="*/ 14 w 119742"/>
                  <a:gd name="connsiteY7" fmla="*/ 89894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14" y="30023"/>
                    </a:moveTo>
                    <a:cubicBezTo>
                      <a:pt x="14" y="13490"/>
                      <a:pt x="13417" y="87"/>
                      <a:pt x="29950" y="87"/>
                    </a:cubicBezTo>
                    <a:lnTo>
                      <a:pt x="89821" y="87"/>
                    </a:lnTo>
                    <a:cubicBezTo>
                      <a:pt x="106354" y="87"/>
                      <a:pt x="119757" y="13490"/>
                      <a:pt x="119757" y="30023"/>
                    </a:cubicBezTo>
                    <a:lnTo>
                      <a:pt x="119757" y="89894"/>
                    </a:lnTo>
                    <a:cubicBezTo>
                      <a:pt x="119757" y="106427"/>
                      <a:pt x="106354" y="119830"/>
                      <a:pt x="89821" y="119830"/>
                    </a:cubicBezTo>
                    <a:lnTo>
                      <a:pt x="29950" y="119830"/>
                    </a:lnTo>
                    <a:cubicBezTo>
                      <a:pt x="13417" y="119830"/>
                      <a:pt x="14" y="106427"/>
                      <a:pt x="14" y="8989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113BFB85-D677-1BE3-F629-BE188F12B466}"/>
                  </a:ext>
                </a:extLst>
              </p:cNvPr>
              <p:cNvSpPr/>
              <p:nvPr/>
            </p:nvSpPr>
            <p:spPr>
              <a:xfrm>
                <a:off x="10922774" y="5650649"/>
                <a:ext cx="119742" cy="119742"/>
              </a:xfrm>
              <a:custGeom>
                <a:avLst/>
                <a:gdLst>
                  <a:gd name="connsiteX0" fmla="*/ 72 w 119742"/>
                  <a:gd name="connsiteY0" fmla="*/ 30023 h 119742"/>
                  <a:gd name="connsiteX1" fmla="*/ 30008 w 119742"/>
                  <a:gd name="connsiteY1" fmla="*/ 87 h 119742"/>
                  <a:gd name="connsiteX2" fmla="*/ 89880 w 119742"/>
                  <a:gd name="connsiteY2" fmla="*/ 87 h 119742"/>
                  <a:gd name="connsiteX3" fmla="*/ 119815 w 119742"/>
                  <a:gd name="connsiteY3" fmla="*/ 30023 h 119742"/>
                  <a:gd name="connsiteX4" fmla="*/ 119815 w 119742"/>
                  <a:gd name="connsiteY4" fmla="*/ 89894 h 119742"/>
                  <a:gd name="connsiteX5" fmla="*/ 89880 w 119742"/>
                  <a:gd name="connsiteY5" fmla="*/ 119830 h 119742"/>
                  <a:gd name="connsiteX6" fmla="*/ 30008 w 119742"/>
                  <a:gd name="connsiteY6" fmla="*/ 119830 h 119742"/>
                  <a:gd name="connsiteX7" fmla="*/ 72 w 119742"/>
                  <a:gd name="connsiteY7" fmla="*/ 89894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72" y="30023"/>
                    </a:moveTo>
                    <a:cubicBezTo>
                      <a:pt x="72" y="13490"/>
                      <a:pt x="13475" y="87"/>
                      <a:pt x="30008" y="87"/>
                    </a:cubicBezTo>
                    <a:lnTo>
                      <a:pt x="89880" y="87"/>
                    </a:lnTo>
                    <a:cubicBezTo>
                      <a:pt x="106413" y="87"/>
                      <a:pt x="119815" y="13490"/>
                      <a:pt x="119815" y="30023"/>
                    </a:cubicBezTo>
                    <a:lnTo>
                      <a:pt x="119815" y="89894"/>
                    </a:lnTo>
                    <a:cubicBezTo>
                      <a:pt x="119815" y="106427"/>
                      <a:pt x="106413" y="119830"/>
                      <a:pt x="89880" y="119830"/>
                    </a:cubicBezTo>
                    <a:lnTo>
                      <a:pt x="30008" y="119830"/>
                    </a:lnTo>
                    <a:cubicBezTo>
                      <a:pt x="13475" y="119830"/>
                      <a:pt x="72" y="106427"/>
                      <a:pt x="72" y="8989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CF7E5136-8198-DE59-BD5B-679C5CEDD385}"/>
                  </a:ext>
                </a:extLst>
              </p:cNvPr>
              <p:cNvSpPr/>
              <p:nvPr/>
            </p:nvSpPr>
            <p:spPr>
              <a:xfrm>
                <a:off x="10506395" y="5789442"/>
                <a:ext cx="119742" cy="119742"/>
              </a:xfrm>
              <a:custGeom>
                <a:avLst/>
                <a:gdLst>
                  <a:gd name="connsiteX0" fmla="*/ 29 w 119742"/>
                  <a:gd name="connsiteY0" fmla="*/ 30037 h 119742"/>
                  <a:gd name="connsiteX1" fmla="*/ 29964 w 119742"/>
                  <a:gd name="connsiteY1" fmla="*/ 102 h 119742"/>
                  <a:gd name="connsiteX2" fmla="*/ 89836 w 119742"/>
                  <a:gd name="connsiteY2" fmla="*/ 102 h 119742"/>
                  <a:gd name="connsiteX3" fmla="*/ 119772 w 119742"/>
                  <a:gd name="connsiteY3" fmla="*/ 30037 h 119742"/>
                  <a:gd name="connsiteX4" fmla="*/ 119772 w 119742"/>
                  <a:gd name="connsiteY4" fmla="*/ 89909 h 119742"/>
                  <a:gd name="connsiteX5" fmla="*/ 89836 w 119742"/>
                  <a:gd name="connsiteY5" fmla="*/ 119844 h 119742"/>
                  <a:gd name="connsiteX6" fmla="*/ 29964 w 119742"/>
                  <a:gd name="connsiteY6" fmla="*/ 119844 h 119742"/>
                  <a:gd name="connsiteX7" fmla="*/ 29 w 119742"/>
                  <a:gd name="connsiteY7" fmla="*/ 89909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29" y="30037"/>
                    </a:moveTo>
                    <a:cubicBezTo>
                      <a:pt x="29" y="13504"/>
                      <a:pt x="13431" y="102"/>
                      <a:pt x="29964" y="102"/>
                    </a:cubicBezTo>
                    <a:lnTo>
                      <a:pt x="89836" y="102"/>
                    </a:lnTo>
                    <a:cubicBezTo>
                      <a:pt x="106369" y="102"/>
                      <a:pt x="119772" y="13504"/>
                      <a:pt x="119772" y="30037"/>
                    </a:cubicBezTo>
                    <a:lnTo>
                      <a:pt x="119772" y="89909"/>
                    </a:lnTo>
                    <a:cubicBezTo>
                      <a:pt x="119772" y="106442"/>
                      <a:pt x="106369" y="119844"/>
                      <a:pt x="89836" y="119844"/>
                    </a:cubicBezTo>
                    <a:lnTo>
                      <a:pt x="29964" y="119844"/>
                    </a:lnTo>
                    <a:cubicBezTo>
                      <a:pt x="13431" y="119844"/>
                      <a:pt x="29" y="106442"/>
                      <a:pt x="29" y="8990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CBABA7D9-A782-F95A-A59E-31A8453A6D62}"/>
                  </a:ext>
                </a:extLst>
              </p:cNvPr>
              <p:cNvSpPr/>
              <p:nvPr/>
            </p:nvSpPr>
            <p:spPr>
              <a:xfrm>
                <a:off x="10645188" y="5789442"/>
                <a:ext cx="119742" cy="119742"/>
              </a:xfrm>
              <a:custGeom>
                <a:avLst/>
                <a:gdLst>
                  <a:gd name="connsiteX0" fmla="*/ 43 w 119742"/>
                  <a:gd name="connsiteY0" fmla="*/ 30037 h 119742"/>
                  <a:gd name="connsiteX1" fmla="*/ 29979 w 119742"/>
                  <a:gd name="connsiteY1" fmla="*/ 102 h 119742"/>
                  <a:gd name="connsiteX2" fmla="*/ 89850 w 119742"/>
                  <a:gd name="connsiteY2" fmla="*/ 102 h 119742"/>
                  <a:gd name="connsiteX3" fmla="*/ 119786 w 119742"/>
                  <a:gd name="connsiteY3" fmla="*/ 30037 h 119742"/>
                  <a:gd name="connsiteX4" fmla="*/ 119786 w 119742"/>
                  <a:gd name="connsiteY4" fmla="*/ 89909 h 119742"/>
                  <a:gd name="connsiteX5" fmla="*/ 89850 w 119742"/>
                  <a:gd name="connsiteY5" fmla="*/ 119844 h 119742"/>
                  <a:gd name="connsiteX6" fmla="*/ 29979 w 119742"/>
                  <a:gd name="connsiteY6" fmla="*/ 119844 h 119742"/>
                  <a:gd name="connsiteX7" fmla="*/ 43 w 119742"/>
                  <a:gd name="connsiteY7" fmla="*/ 89909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43" y="30037"/>
                    </a:moveTo>
                    <a:cubicBezTo>
                      <a:pt x="43" y="13504"/>
                      <a:pt x="13446" y="102"/>
                      <a:pt x="29979" y="102"/>
                    </a:cubicBezTo>
                    <a:lnTo>
                      <a:pt x="89850" y="102"/>
                    </a:lnTo>
                    <a:cubicBezTo>
                      <a:pt x="106384" y="102"/>
                      <a:pt x="119786" y="13504"/>
                      <a:pt x="119786" y="30037"/>
                    </a:cubicBezTo>
                    <a:lnTo>
                      <a:pt x="119786" y="89909"/>
                    </a:lnTo>
                    <a:cubicBezTo>
                      <a:pt x="119786" y="106442"/>
                      <a:pt x="106384" y="119844"/>
                      <a:pt x="89850" y="119844"/>
                    </a:cubicBezTo>
                    <a:lnTo>
                      <a:pt x="29979" y="119844"/>
                    </a:lnTo>
                    <a:cubicBezTo>
                      <a:pt x="13446" y="119844"/>
                      <a:pt x="43" y="106442"/>
                      <a:pt x="43" y="8990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33C341B6-AAA9-FFC8-C14A-F5C109B172AD}"/>
                  </a:ext>
                </a:extLst>
              </p:cNvPr>
              <p:cNvSpPr/>
              <p:nvPr/>
            </p:nvSpPr>
            <p:spPr>
              <a:xfrm>
                <a:off x="10783981" y="5789442"/>
                <a:ext cx="119742" cy="119742"/>
              </a:xfrm>
              <a:custGeom>
                <a:avLst/>
                <a:gdLst>
                  <a:gd name="connsiteX0" fmla="*/ 58 w 119742"/>
                  <a:gd name="connsiteY0" fmla="*/ 30037 h 119742"/>
                  <a:gd name="connsiteX1" fmla="*/ 29994 w 119742"/>
                  <a:gd name="connsiteY1" fmla="*/ 102 h 119742"/>
                  <a:gd name="connsiteX2" fmla="*/ 89865 w 119742"/>
                  <a:gd name="connsiteY2" fmla="*/ 102 h 119742"/>
                  <a:gd name="connsiteX3" fmla="*/ 119801 w 119742"/>
                  <a:gd name="connsiteY3" fmla="*/ 30037 h 119742"/>
                  <a:gd name="connsiteX4" fmla="*/ 119801 w 119742"/>
                  <a:gd name="connsiteY4" fmla="*/ 89909 h 119742"/>
                  <a:gd name="connsiteX5" fmla="*/ 89865 w 119742"/>
                  <a:gd name="connsiteY5" fmla="*/ 119844 h 119742"/>
                  <a:gd name="connsiteX6" fmla="*/ 29994 w 119742"/>
                  <a:gd name="connsiteY6" fmla="*/ 119844 h 119742"/>
                  <a:gd name="connsiteX7" fmla="*/ 58 w 119742"/>
                  <a:gd name="connsiteY7" fmla="*/ 89909 h 11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742" h="119742">
                    <a:moveTo>
                      <a:pt x="58" y="30037"/>
                    </a:moveTo>
                    <a:cubicBezTo>
                      <a:pt x="58" y="13504"/>
                      <a:pt x="13461" y="102"/>
                      <a:pt x="29994" y="102"/>
                    </a:cubicBezTo>
                    <a:lnTo>
                      <a:pt x="89865" y="102"/>
                    </a:lnTo>
                    <a:cubicBezTo>
                      <a:pt x="106398" y="102"/>
                      <a:pt x="119801" y="13504"/>
                      <a:pt x="119801" y="30037"/>
                    </a:cubicBezTo>
                    <a:lnTo>
                      <a:pt x="119801" y="89909"/>
                    </a:lnTo>
                    <a:cubicBezTo>
                      <a:pt x="119801" y="106442"/>
                      <a:pt x="106398" y="119844"/>
                      <a:pt x="89865" y="119844"/>
                    </a:cubicBezTo>
                    <a:lnTo>
                      <a:pt x="29994" y="119844"/>
                    </a:lnTo>
                    <a:cubicBezTo>
                      <a:pt x="13461" y="119844"/>
                      <a:pt x="58" y="106442"/>
                      <a:pt x="58" y="8990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12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29D8DA-F02A-E4A9-B0E1-51C78DBBABCA}"/>
              </a:ext>
            </a:extLst>
          </p:cNvPr>
          <p:cNvGrpSpPr/>
          <p:nvPr/>
        </p:nvGrpSpPr>
        <p:grpSpPr>
          <a:xfrm>
            <a:off x="603196" y="1488815"/>
            <a:ext cx="10985608" cy="4686300"/>
            <a:chOff x="603196" y="1488815"/>
            <a:chExt cx="10985608" cy="4686300"/>
          </a:xfrm>
        </p:grpSpPr>
        <p:sp>
          <p:nvSpPr>
            <p:cNvPr id="14" name="Rounded Rectangle 2">
              <a:extLst>
                <a:ext uri="{FF2B5EF4-FFF2-40B4-BE49-F238E27FC236}">
                  <a16:creationId xmlns:a16="http://schemas.microsoft.com/office/drawing/2014/main" id="{C9218429-3BEA-74C2-8BD2-7C7A63A7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6" y="1488815"/>
              <a:ext cx="10985608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41349AB-9F7C-4247-49CF-CCC5C31988E6}"/>
                </a:ext>
              </a:extLst>
            </p:cNvPr>
            <p:cNvSpPr/>
            <p:nvPr/>
          </p:nvSpPr>
          <p:spPr>
            <a:xfrm>
              <a:off x="728829" y="1612577"/>
              <a:ext cx="10734342" cy="4438771"/>
            </a:xfrm>
            <a:prstGeom prst="rect">
              <a:avLst/>
            </a:prstGeom>
            <a:solidFill>
              <a:srgbClr val="000000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542C17A-3BA3-3CB6-B271-A7B683AE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7-Segment</a:t>
            </a:r>
            <a:r>
              <a:rPr lang="ko-KR" altLang="en-US" dirty="0"/>
              <a:t>는 어떻게 그릴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BC67A1-E732-AE3B-F5F0-E56EB7E5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AED317-D35C-13C0-ED4C-AC1DB24A5BEB}"/>
              </a:ext>
            </a:extLst>
          </p:cNvPr>
          <p:cNvGrpSpPr/>
          <p:nvPr/>
        </p:nvGrpSpPr>
        <p:grpSpPr>
          <a:xfrm>
            <a:off x="2003130" y="2784297"/>
            <a:ext cx="3702452" cy="3267051"/>
            <a:chOff x="2623226" y="1999518"/>
            <a:chExt cx="1676863" cy="1479667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DF0FD44F-AFF1-7944-1F06-DC9730EA3534}"/>
                </a:ext>
              </a:extLst>
            </p:cNvPr>
            <p:cNvSpPr/>
            <p:nvPr/>
          </p:nvSpPr>
          <p:spPr>
            <a:xfrm>
              <a:off x="2748498" y="1999518"/>
              <a:ext cx="1426329" cy="394557"/>
            </a:xfrm>
            <a:custGeom>
              <a:avLst/>
              <a:gdLst>
                <a:gd name="connsiteX0" fmla="*/ 41 w 1426329"/>
                <a:gd name="connsiteY0" fmla="*/ 72083 h 394557"/>
                <a:gd name="connsiteX1" fmla="*/ 72047 w 1426329"/>
                <a:gd name="connsiteY1" fmla="*/ 76 h 394557"/>
                <a:gd name="connsiteX2" fmla="*/ 1354358 w 1426329"/>
                <a:gd name="connsiteY2" fmla="*/ 76 h 394557"/>
                <a:gd name="connsiteX3" fmla="*/ 1426370 w 1426329"/>
                <a:gd name="connsiteY3" fmla="*/ 72083 h 394557"/>
                <a:gd name="connsiteX4" fmla="*/ 1103815 w 1426329"/>
                <a:gd name="connsiteY4" fmla="*/ 394634 h 394557"/>
                <a:gd name="connsiteX5" fmla="*/ 322592 w 1426329"/>
                <a:gd name="connsiteY5" fmla="*/ 394634 h 39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6329" h="394557">
                  <a:moveTo>
                    <a:pt x="41" y="72083"/>
                  </a:moveTo>
                  <a:lnTo>
                    <a:pt x="72047" y="76"/>
                  </a:lnTo>
                  <a:lnTo>
                    <a:pt x="1354358" y="76"/>
                  </a:lnTo>
                  <a:lnTo>
                    <a:pt x="1426370" y="72083"/>
                  </a:lnTo>
                  <a:lnTo>
                    <a:pt x="1103815" y="394634"/>
                  </a:lnTo>
                  <a:lnTo>
                    <a:pt x="322592" y="39463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4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E48658A-E3B1-CFA3-59DC-370A145BFA66}"/>
                </a:ext>
              </a:extLst>
            </p:cNvPr>
            <p:cNvSpPr/>
            <p:nvPr/>
          </p:nvSpPr>
          <p:spPr>
            <a:xfrm>
              <a:off x="3905538" y="2124790"/>
              <a:ext cx="394551" cy="1304210"/>
            </a:xfrm>
            <a:custGeom>
              <a:avLst/>
              <a:gdLst>
                <a:gd name="connsiteX0" fmla="*/ 322596 w 394551"/>
                <a:gd name="connsiteY0" fmla="*/ 76 h 1304210"/>
                <a:gd name="connsiteX1" fmla="*/ 394592 w 394551"/>
                <a:gd name="connsiteY1" fmla="*/ 72083 h 1304210"/>
                <a:gd name="connsiteX2" fmla="*/ 394592 w 394551"/>
                <a:gd name="connsiteY2" fmla="*/ 1103851 h 1304210"/>
                <a:gd name="connsiteX3" fmla="*/ 315686 w 394551"/>
                <a:gd name="connsiteY3" fmla="*/ 1304287 h 1304210"/>
                <a:gd name="connsiteX4" fmla="*/ 41 w 394551"/>
                <a:gd name="connsiteY4" fmla="*/ 1094391 h 1304210"/>
                <a:gd name="connsiteX5" fmla="*/ 41 w 394551"/>
                <a:gd name="connsiteY5" fmla="*/ 322628 h 1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551" h="1304210">
                  <a:moveTo>
                    <a:pt x="322596" y="76"/>
                  </a:moveTo>
                  <a:lnTo>
                    <a:pt x="394592" y="72083"/>
                  </a:lnTo>
                  <a:lnTo>
                    <a:pt x="394592" y="1103851"/>
                  </a:lnTo>
                  <a:lnTo>
                    <a:pt x="315686" y="1304287"/>
                  </a:lnTo>
                  <a:lnTo>
                    <a:pt x="41" y="1094391"/>
                  </a:lnTo>
                  <a:lnTo>
                    <a:pt x="41" y="32262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4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8A410B8-27F0-D04B-1DCC-6F28396F0008}"/>
                </a:ext>
              </a:extLst>
            </p:cNvPr>
            <p:cNvSpPr/>
            <p:nvPr/>
          </p:nvSpPr>
          <p:spPr>
            <a:xfrm>
              <a:off x="2623226" y="2124790"/>
              <a:ext cx="394557" cy="1304210"/>
            </a:xfrm>
            <a:custGeom>
              <a:avLst/>
              <a:gdLst>
                <a:gd name="connsiteX0" fmla="*/ 41 w 394557"/>
                <a:gd name="connsiteY0" fmla="*/ 72083 h 1304210"/>
                <a:gd name="connsiteX1" fmla="*/ 72047 w 394557"/>
                <a:gd name="connsiteY1" fmla="*/ 76 h 1304210"/>
                <a:gd name="connsiteX2" fmla="*/ 394598 w 394557"/>
                <a:gd name="connsiteY2" fmla="*/ 322628 h 1304210"/>
                <a:gd name="connsiteX3" fmla="*/ 394598 w 394557"/>
                <a:gd name="connsiteY3" fmla="*/ 1094391 h 1304210"/>
                <a:gd name="connsiteX4" fmla="*/ 78952 w 394557"/>
                <a:gd name="connsiteY4" fmla="*/ 1304287 h 1304210"/>
                <a:gd name="connsiteX5" fmla="*/ 41 w 394557"/>
                <a:gd name="connsiteY5" fmla="*/ 1103851 h 1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557" h="1304210">
                  <a:moveTo>
                    <a:pt x="41" y="72083"/>
                  </a:moveTo>
                  <a:lnTo>
                    <a:pt x="72047" y="76"/>
                  </a:lnTo>
                  <a:lnTo>
                    <a:pt x="394598" y="322628"/>
                  </a:lnTo>
                  <a:lnTo>
                    <a:pt x="394598" y="1094391"/>
                  </a:lnTo>
                  <a:lnTo>
                    <a:pt x="78952" y="1304287"/>
                  </a:lnTo>
                  <a:lnTo>
                    <a:pt x="41" y="110385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4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9C5B2F2-034C-0499-FACD-F86DBC8163DE}"/>
                </a:ext>
              </a:extLst>
            </p:cNvPr>
            <p:cNvSpPr/>
            <p:nvPr/>
          </p:nvSpPr>
          <p:spPr>
            <a:xfrm>
              <a:off x="2762867" y="3281906"/>
              <a:ext cx="1397665" cy="197279"/>
            </a:xfrm>
            <a:custGeom>
              <a:avLst/>
              <a:gdLst>
                <a:gd name="connsiteX0" fmla="*/ 41 w 1397665"/>
                <a:gd name="connsiteY0" fmla="*/ 197355 h 394551"/>
                <a:gd name="connsiteX1" fmla="*/ 296711 w 1397665"/>
                <a:gd name="connsiteY1" fmla="*/ 76 h 394551"/>
                <a:gd name="connsiteX2" fmla="*/ 1101043 w 1397665"/>
                <a:gd name="connsiteY2" fmla="*/ 76 h 394551"/>
                <a:gd name="connsiteX3" fmla="*/ 1397706 w 1397665"/>
                <a:gd name="connsiteY3" fmla="*/ 197355 h 394551"/>
                <a:gd name="connsiteX4" fmla="*/ 1101043 w 1397665"/>
                <a:gd name="connsiteY4" fmla="*/ 394628 h 394551"/>
                <a:gd name="connsiteX5" fmla="*/ 296711 w 1397665"/>
                <a:gd name="connsiteY5" fmla="*/ 394628 h 394551"/>
                <a:gd name="connsiteX0" fmla="*/ 0 w 1397665"/>
                <a:gd name="connsiteY0" fmla="*/ 197279 h 394552"/>
                <a:gd name="connsiteX1" fmla="*/ 296670 w 1397665"/>
                <a:gd name="connsiteY1" fmla="*/ 0 h 394552"/>
                <a:gd name="connsiteX2" fmla="*/ 1101002 w 1397665"/>
                <a:gd name="connsiteY2" fmla="*/ 0 h 394552"/>
                <a:gd name="connsiteX3" fmla="*/ 1397665 w 1397665"/>
                <a:gd name="connsiteY3" fmla="*/ 197279 h 394552"/>
                <a:gd name="connsiteX4" fmla="*/ 1101002 w 1397665"/>
                <a:gd name="connsiteY4" fmla="*/ 394552 h 394552"/>
                <a:gd name="connsiteX5" fmla="*/ 0 w 1397665"/>
                <a:gd name="connsiteY5" fmla="*/ 197279 h 394552"/>
                <a:gd name="connsiteX0" fmla="*/ 0 w 1397665"/>
                <a:gd name="connsiteY0" fmla="*/ 197279 h 197279"/>
                <a:gd name="connsiteX1" fmla="*/ 296670 w 1397665"/>
                <a:gd name="connsiteY1" fmla="*/ 0 h 197279"/>
                <a:gd name="connsiteX2" fmla="*/ 1101002 w 1397665"/>
                <a:gd name="connsiteY2" fmla="*/ 0 h 197279"/>
                <a:gd name="connsiteX3" fmla="*/ 1397665 w 1397665"/>
                <a:gd name="connsiteY3" fmla="*/ 197279 h 197279"/>
                <a:gd name="connsiteX4" fmla="*/ 0 w 1397665"/>
                <a:gd name="connsiteY4" fmla="*/ 197279 h 19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665" h="197279">
                  <a:moveTo>
                    <a:pt x="0" y="197279"/>
                  </a:moveTo>
                  <a:lnTo>
                    <a:pt x="296670" y="0"/>
                  </a:lnTo>
                  <a:lnTo>
                    <a:pt x="1101002" y="0"/>
                  </a:lnTo>
                  <a:lnTo>
                    <a:pt x="1397665" y="197279"/>
                  </a:lnTo>
                  <a:lnTo>
                    <a:pt x="0" y="19727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4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BF15F5-8558-1AC1-6B7A-FA4F32025D77}"/>
              </a:ext>
            </a:extLst>
          </p:cNvPr>
          <p:cNvGrpSpPr/>
          <p:nvPr/>
        </p:nvGrpSpPr>
        <p:grpSpPr>
          <a:xfrm>
            <a:off x="1271795" y="2054831"/>
            <a:ext cx="5113106" cy="4008038"/>
            <a:chOff x="1271795" y="2054831"/>
            <a:chExt cx="5113106" cy="400803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BAD3251-700B-F38E-B3D1-3B2E721C547E}"/>
                </a:ext>
              </a:extLst>
            </p:cNvPr>
            <p:cNvCxnSpPr>
              <a:cxnSpLocks/>
            </p:cNvCxnSpPr>
            <p:nvPr/>
          </p:nvCxnSpPr>
          <p:spPr>
            <a:xfrm>
              <a:off x="1271795" y="2784465"/>
              <a:ext cx="51131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F054799-325B-3F67-5C69-20641585BE35}"/>
                </a:ext>
              </a:extLst>
            </p:cNvPr>
            <p:cNvCxnSpPr>
              <a:cxnSpLocks/>
            </p:cNvCxnSpPr>
            <p:nvPr/>
          </p:nvCxnSpPr>
          <p:spPr>
            <a:xfrm>
              <a:off x="5705582" y="2054831"/>
              <a:ext cx="0" cy="3996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8AB8520-DD4E-A965-A480-E9095C2B4D7C}"/>
                </a:ext>
              </a:extLst>
            </p:cNvPr>
            <p:cNvCxnSpPr>
              <a:cxnSpLocks/>
            </p:cNvCxnSpPr>
            <p:nvPr/>
          </p:nvCxnSpPr>
          <p:spPr>
            <a:xfrm>
              <a:off x="2003130" y="2054831"/>
              <a:ext cx="0" cy="3996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3A57FA2-728E-EB5B-C0A1-6481B8DEA5DC}"/>
                </a:ext>
              </a:extLst>
            </p:cNvPr>
            <p:cNvCxnSpPr>
              <a:cxnSpLocks/>
            </p:cNvCxnSpPr>
            <p:nvPr/>
          </p:nvCxnSpPr>
          <p:spPr>
            <a:xfrm>
              <a:off x="5089278" y="2596319"/>
              <a:ext cx="829863" cy="8298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361EFD8-55B8-5A4F-9C74-307477B34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7088" y="2596319"/>
              <a:ext cx="829860" cy="8298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B5BD286-371C-681E-A684-5B6DF23323D7}"/>
                </a:ext>
              </a:extLst>
            </p:cNvPr>
            <p:cNvCxnSpPr>
              <a:cxnSpLocks/>
            </p:cNvCxnSpPr>
            <p:nvPr/>
          </p:nvCxnSpPr>
          <p:spPr>
            <a:xfrm>
              <a:off x="2874297" y="2054831"/>
              <a:ext cx="0" cy="3996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FBEB66A-6EF3-F751-51EE-85DB5CED1E79}"/>
                </a:ext>
              </a:extLst>
            </p:cNvPr>
            <p:cNvCxnSpPr>
              <a:cxnSpLocks/>
            </p:cNvCxnSpPr>
            <p:nvPr/>
          </p:nvCxnSpPr>
          <p:spPr>
            <a:xfrm>
              <a:off x="4834428" y="2054831"/>
              <a:ext cx="0" cy="3996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A21C8D4-809C-6282-2935-1945A3EC1F2C}"/>
                </a:ext>
              </a:extLst>
            </p:cNvPr>
            <p:cNvCxnSpPr>
              <a:cxnSpLocks/>
            </p:cNvCxnSpPr>
            <p:nvPr/>
          </p:nvCxnSpPr>
          <p:spPr>
            <a:xfrm>
              <a:off x="1271795" y="3655465"/>
              <a:ext cx="51131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8C3012A-BEE0-E615-7879-2BDC268CDF90}"/>
                </a:ext>
              </a:extLst>
            </p:cNvPr>
            <p:cNvCxnSpPr>
              <a:cxnSpLocks/>
            </p:cNvCxnSpPr>
            <p:nvPr/>
          </p:nvCxnSpPr>
          <p:spPr>
            <a:xfrm>
              <a:off x="1271795" y="5615763"/>
              <a:ext cx="51131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88E4295-25FA-B0A0-8D6F-8EC51673D7C3}"/>
                </a:ext>
              </a:extLst>
            </p:cNvPr>
            <p:cNvCxnSpPr>
              <a:cxnSpLocks/>
            </p:cNvCxnSpPr>
            <p:nvPr/>
          </p:nvCxnSpPr>
          <p:spPr>
            <a:xfrm>
              <a:off x="2066168" y="2960559"/>
              <a:ext cx="922226" cy="922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29A1596-13D8-E909-8122-DEEDFF22631D}"/>
                </a:ext>
              </a:extLst>
            </p:cNvPr>
            <p:cNvCxnSpPr>
              <a:cxnSpLocks/>
            </p:cNvCxnSpPr>
            <p:nvPr/>
          </p:nvCxnSpPr>
          <p:spPr>
            <a:xfrm>
              <a:off x="2184867" y="2852237"/>
              <a:ext cx="922226" cy="922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122FB6A-5F78-E212-A39D-59C5A1481E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9079" y="2872746"/>
              <a:ext cx="882945" cy="8829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803DE0A-7C1D-0A98-7D36-A22DC2D7C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4712" y="2985488"/>
              <a:ext cx="882945" cy="8829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E398CF6-5950-F946-EE34-0B7606E5A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1550" y="5399474"/>
              <a:ext cx="908164" cy="618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51076DC-930F-09C3-B028-99734EEF0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0384" y="5547753"/>
              <a:ext cx="756147" cy="5151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24358D4-D9B2-5691-0388-AEBD3E99A9B1}"/>
                </a:ext>
              </a:extLst>
            </p:cNvPr>
            <p:cNvCxnSpPr>
              <a:cxnSpLocks/>
            </p:cNvCxnSpPr>
            <p:nvPr/>
          </p:nvCxnSpPr>
          <p:spPr>
            <a:xfrm>
              <a:off x="4734712" y="5411862"/>
              <a:ext cx="835356" cy="5544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05028DE-3FB9-0E06-A4C6-43A74A775662}"/>
                </a:ext>
              </a:extLst>
            </p:cNvPr>
            <p:cNvCxnSpPr>
              <a:cxnSpLocks/>
            </p:cNvCxnSpPr>
            <p:nvPr/>
          </p:nvCxnSpPr>
          <p:spPr>
            <a:xfrm>
              <a:off x="4562074" y="5508443"/>
              <a:ext cx="835356" cy="5544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3DD5921-7BD3-231B-BF7C-76117C620963}"/>
                </a:ext>
              </a:extLst>
            </p:cNvPr>
            <p:cNvCxnSpPr>
              <a:cxnSpLocks/>
            </p:cNvCxnSpPr>
            <p:nvPr/>
          </p:nvCxnSpPr>
          <p:spPr>
            <a:xfrm>
              <a:off x="1883384" y="5199191"/>
              <a:ext cx="340483" cy="8522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D73214E-9820-F475-8495-B8B18BAD9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1677" y="5178931"/>
              <a:ext cx="331952" cy="8817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9BA404-929B-763D-C56F-E30FDE5158C8}"/>
              </a:ext>
            </a:extLst>
          </p:cNvPr>
          <p:cNvGrpSpPr/>
          <p:nvPr/>
        </p:nvGrpSpPr>
        <p:grpSpPr>
          <a:xfrm>
            <a:off x="1953504" y="2726142"/>
            <a:ext cx="3800928" cy="3260111"/>
            <a:chOff x="1953504" y="2726142"/>
            <a:chExt cx="3800928" cy="3260111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A4F273F-887E-10A8-3B5F-DDAF98DF7B9D}"/>
                </a:ext>
              </a:extLst>
            </p:cNvPr>
            <p:cNvSpPr/>
            <p:nvPr/>
          </p:nvSpPr>
          <p:spPr>
            <a:xfrm>
              <a:off x="2226988" y="2894697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A2CB66D-507E-D7C4-093A-DDD34423C698}"/>
                </a:ext>
              </a:extLst>
            </p:cNvPr>
            <p:cNvSpPr/>
            <p:nvPr/>
          </p:nvSpPr>
          <p:spPr>
            <a:xfrm>
              <a:off x="2117535" y="3008870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73DB83C-5757-C1DE-74C2-E4B131AF34A6}"/>
                </a:ext>
              </a:extLst>
            </p:cNvPr>
            <p:cNvSpPr/>
            <p:nvPr/>
          </p:nvSpPr>
          <p:spPr>
            <a:xfrm>
              <a:off x="1954077" y="3174404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9F0091AA-F33C-27A1-00EA-42967183F550}"/>
                </a:ext>
              </a:extLst>
            </p:cNvPr>
            <p:cNvSpPr/>
            <p:nvPr/>
          </p:nvSpPr>
          <p:spPr>
            <a:xfrm>
              <a:off x="2827561" y="3719247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C8D6E99-D3B6-9F47-3CCA-D05BCC5212E5}"/>
                </a:ext>
              </a:extLst>
            </p:cNvPr>
            <p:cNvSpPr/>
            <p:nvPr/>
          </p:nvSpPr>
          <p:spPr>
            <a:xfrm>
              <a:off x="2938136" y="3602812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9FD9F32D-3639-7E34-710F-234D5E991B0C}"/>
                </a:ext>
              </a:extLst>
            </p:cNvPr>
            <p:cNvSpPr/>
            <p:nvPr/>
          </p:nvSpPr>
          <p:spPr>
            <a:xfrm>
              <a:off x="2390210" y="2735917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F7F20FC-DA29-FAB5-0A91-1AC26868B93D}"/>
                </a:ext>
              </a:extLst>
            </p:cNvPr>
            <p:cNvSpPr/>
            <p:nvPr/>
          </p:nvSpPr>
          <p:spPr>
            <a:xfrm>
              <a:off x="4662656" y="3602812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1F7DB6A-C7DF-A87E-5B44-4B660A91ACD0}"/>
                </a:ext>
              </a:extLst>
            </p:cNvPr>
            <p:cNvSpPr/>
            <p:nvPr/>
          </p:nvSpPr>
          <p:spPr>
            <a:xfrm>
              <a:off x="4785930" y="3723475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D8D7FEA-DB1B-7A15-F703-A404C7E64AA8}"/>
                </a:ext>
              </a:extLst>
            </p:cNvPr>
            <p:cNvSpPr/>
            <p:nvPr/>
          </p:nvSpPr>
          <p:spPr>
            <a:xfrm>
              <a:off x="5375977" y="2887923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A65A4FF-F51D-14EB-B495-98702F1B5422}"/>
                </a:ext>
              </a:extLst>
            </p:cNvPr>
            <p:cNvSpPr/>
            <p:nvPr/>
          </p:nvSpPr>
          <p:spPr>
            <a:xfrm>
              <a:off x="5495200" y="3009950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84DD108-C09A-F6C5-6C17-DF1F92A022DC}"/>
                </a:ext>
              </a:extLst>
            </p:cNvPr>
            <p:cNvSpPr/>
            <p:nvPr/>
          </p:nvSpPr>
          <p:spPr>
            <a:xfrm>
              <a:off x="5654357" y="3165556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724744B-9F6D-2455-0FD0-C2B96FDCA953}"/>
                </a:ext>
              </a:extLst>
            </p:cNvPr>
            <p:cNvSpPr/>
            <p:nvPr/>
          </p:nvSpPr>
          <p:spPr>
            <a:xfrm>
              <a:off x="1953504" y="5448820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7251EBF-81E0-FA5C-9B46-22BB0918224B}"/>
                </a:ext>
              </a:extLst>
            </p:cNvPr>
            <p:cNvSpPr/>
            <p:nvPr/>
          </p:nvSpPr>
          <p:spPr>
            <a:xfrm>
              <a:off x="2824427" y="5426596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316F2262-B6BD-EADA-60A3-43126B232F84}"/>
                </a:ext>
              </a:extLst>
            </p:cNvPr>
            <p:cNvSpPr/>
            <p:nvPr/>
          </p:nvSpPr>
          <p:spPr>
            <a:xfrm>
              <a:off x="2931218" y="5566487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A021378-8E42-618E-ADAD-632792B681A7}"/>
                </a:ext>
              </a:extLst>
            </p:cNvPr>
            <p:cNvSpPr/>
            <p:nvPr/>
          </p:nvSpPr>
          <p:spPr>
            <a:xfrm>
              <a:off x="4687673" y="5576060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A587615-117E-4589-C892-13B1914169CA}"/>
                </a:ext>
              </a:extLst>
            </p:cNvPr>
            <p:cNvSpPr/>
            <p:nvPr/>
          </p:nvSpPr>
          <p:spPr>
            <a:xfrm>
              <a:off x="4786509" y="5422658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648B1A2-3B5D-38B6-3CE5-10D34B476FCC}"/>
                </a:ext>
              </a:extLst>
            </p:cNvPr>
            <p:cNvSpPr/>
            <p:nvPr/>
          </p:nvSpPr>
          <p:spPr>
            <a:xfrm>
              <a:off x="5657438" y="5448639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0C3AEEE-69F6-9902-AE17-399E0C604499}"/>
                </a:ext>
              </a:extLst>
            </p:cNvPr>
            <p:cNvSpPr/>
            <p:nvPr/>
          </p:nvSpPr>
          <p:spPr>
            <a:xfrm>
              <a:off x="5221508" y="2726142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53A6BB1-7799-6636-FE1B-663339CD8CDB}"/>
                </a:ext>
              </a:extLst>
            </p:cNvPr>
            <p:cNvSpPr/>
            <p:nvPr/>
          </p:nvSpPr>
          <p:spPr>
            <a:xfrm>
              <a:off x="2136370" y="5885785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1EB62F7-87A8-0944-87FA-C56BEF93E272}"/>
                </a:ext>
              </a:extLst>
            </p:cNvPr>
            <p:cNvSpPr/>
            <p:nvPr/>
          </p:nvSpPr>
          <p:spPr>
            <a:xfrm>
              <a:off x="5486452" y="5887703"/>
              <a:ext cx="96994" cy="9855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C5D3D6-0A0E-955D-CB47-DFD3447A7B67}"/>
              </a:ext>
            </a:extLst>
          </p:cNvPr>
          <p:cNvGrpSpPr/>
          <p:nvPr/>
        </p:nvGrpSpPr>
        <p:grpSpPr>
          <a:xfrm>
            <a:off x="7074331" y="2251440"/>
            <a:ext cx="3794761" cy="3582115"/>
            <a:chOff x="7074331" y="2251440"/>
            <a:chExt cx="3794761" cy="3582115"/>
          </a:xfrm>
        </p:grpSpPr>
        <p:pic>
          <p:nvPicPr>
            <p:cNvPr id="11" name="Picture 2" descr="fig1">
              <a:extLst>
                <a:ext uri="{FF2B5EF4-FFF2-40B4-BE49-F238E27FC236}">
                  <a16:creationId xmlns:a16="http://schemas.microsoft.com/office/drawing/2014/main" id="{70D77FF8-0DA8-2998-E2BE-3818D93C7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4331" y="2251440"/>
              <a:ext cx="3794761" cy="316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190D35-F8B8-9C24-22A7-D670D9315A94}"/>
                </a:ext>
              </a:extLst>
            </p:cNvPr>
            <p:cNvSpPr txBox="1"/>
            <p:nvPr/>
          </p:nvSpPr>
          <p:spPr>
            <a:xfrm>
              <a:off x="8058665" y="5464223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선분의 교점 계산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3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119E2-D7E0-1AB4-2A6D-1D04101F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배경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9AFD5-4104-1A23-F1D0-A8492E2E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3A39A7-F2AE-DEB6-BAB8-C3CC86B83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9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E6B62-22C6-6C43-4C0A-0CB4C4FD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선분 정의</a:t>
            </a:r>
            <a:r>
              <a:rPr lang="en-US" altLang="ko-KR" dirty="0"/>
              <a:t> - Line</a:t>
            </a:r>
            <a:r>
              <a:rPr lang="ko-KR" altLang="en-US" dirty="0"/>
              <a:t> 구조체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6371EA-4E69-7474-ADBB-53249F41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06B356-9F50-4C17-E906-7E30AEDFAB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30000"/>
              </a:lnSpc>
              <a:buNone/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DeltaX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DeltaY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Atan2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DeltaY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DeltaX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DeltaX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DeltaY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ct val="130000"/>
              </a:lnSpc>
              <a:buNone/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TryGetCrossPoint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Point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crossPoint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checkIntersection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..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 }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}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C00B0B-E6A2-72C6-79D9-58C8A2262F89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89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B74A9-973B-B5DD-1253-18F2A3F50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6C55F5C-0174-598B-5C8B-843ABA51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선분 교점 계산 메서드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2C6248-A3DB-135E-0CDF-9BB653AB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0047A1-400D-9FED-5B61-2803332091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TryGetCrossPoint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checkIntersection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checkIntersection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dx1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DeltaX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dy1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DeltaY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dx2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DeltaX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dy2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DeltaY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dx1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dy2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dy1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dx2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dx2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dx1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dy2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dy1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9796C-5D30-6971-F608-D88565DCB778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05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94869-26B5-A773-3051-FF31C4374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CE4DA31-88F7-B2B7-4DEF-288C77E5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선분 교차 여부 확인 메서드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4F5671-005D-3332-1553-0972E30F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6512BB-6C36-23F8-C144-B088B2AC0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Ccw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crossProduct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crossProduct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crossProduct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200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buNone/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l1_l2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Ccw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Ccw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l2_l1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Ccw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Ccw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l1_l2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l2_l1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Comparator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l1_l2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l2_l1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96BD9-2276-CEA7-01B2-8FABB42C5381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08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89D7220-06BB-E34E-98F2-E70BCC85136C}"/>
              </a:ext>
            </a:extLst>
          </p:cNvPr>
          <p:cNvGrpSpPr/>
          <p:nvPr/>
        </p:nvGrpSpPr>
        <p:grpSpPr>
          <a:xfrm>
            <a:off x="603196" y="1488815"/>
            <a:ext cx="10985608" cy="4686300"/>
            <a:chOff x="603196" y="1488815"/>
            <a:chExt cx="10985608" cy="4686300"/>
          </a:xfrm>
        </p:grpSpPr>
        <p:sp>
          <p:nvSpPr>
            <p:cNvPr id="10" name="Rounded Rectangle 2">
              <a:extLst>
                <a:ext uri="{FF2B5EF4-FFF2-40B4-BE49-F238E27FC236}">
                  <a16:creationId xmlns:a16="http://schemas.microsoft.com/office/drawing/2014/main" id="{D93F0490-58F7-C14D-A984-BF5698304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6" y="1488815"/>
              <a:ext cx="10985608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F4B6696-4B52-BDE7-6233-7F6EFF88F79D}"/>
                </a:ext>
              </a:extLst>
            </p:cNvPr>
            <p:cNvSpPr/>
            <p:nvPr/>
          </p:nvSpPr>
          <p:spPr>
            <a:xfrm>
              <a:off x="728829" y="1612577"/>
              <a:ext cx="10734342" cy="4438771"/>
            </a:xfrm>
            <a:prstGeom prst="rect">
              <a:avLst/>
            </a:prstGeom>
            <a:solidFill>
              <a:srgbClr val="000000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9CE82FA2-0808-146B-878F-25F42FB9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레이어 기반 디지털 인디케이터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89CE67-7EAC-43B3-D3BF-A37BA98F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389FC02-3D05-2B30-8E7C-08ED165F534D}"/>
              </a:ext>
            </a:extLst>
          </p:cNvPr>
          <p:cNvSpPr/>
          <p:nvPr/>
        </p:nvSpPr>
        <p:spPr>
          <a:xfrm>
            <a:off x="1893713" y="3734533"/>
            <a:ext cx="3287578" cy="2139130"/>
          </a:xfrm>
          <a:prstGeom prst="roundRect">
            <a:avLst>
              <a:gd name="adj" fmla="val 2983"/>
            </a:avLst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t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FE3B54-4B2B-0D1D-7127-E1E582E6C555}"/>
              </a:ext>
            </a:extLst>
          </p:cNvPr>
          <p:cNvSpPr/>
          <p:nvPr/>
        </p:nvSpPr>
        <p:spPr>
          <a:xfrm>
            <a:off x="2098005" y="4273413"/>
            <a:ext cx="2888843" cy="585622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 fontScale="92500"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 Presenter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SegmentFilter =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InactiveOnly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18C1123-F3A2-7AD7-11D6-950F839AF786}"/>
              </a:ext>
            </a:extLst>
          </p:cNvPr>
          <p:cNvSpPr/>
          <p:nvPr/>
        </p:nvSpPr>
        <p:spPr>
          <a:xfrm>
            <a:off x="2098005" y="5066519"/>
            <a:ext cx="2888843" cy="585622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 fontScale="92500"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 Presenter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SegmentFilter =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ActiveOnly</a:t>
            </a:r>
          </a:p>
        </p:txBody>
      </p:sp>
      <p:grpSp>
        <p:nvGrpSpPr>
          <p:cNvPr id="13" name="그래픽 108">
            <a:extLst>
              <a:ext uri="{FF2B5EF4-FFF2-40B4-BE49-F238E27FC236}">
                <a16:creationId xmlns:a16="http://schemas.microsoft.com/office/drawing/2014/main" id="{4808F332-92CB-38A9-8C49-1B53255D4DDE}"/>
              </a:ext>
            </a:extLst>
          </p:cNvPr>
          <p:cNvGrpSpPr/>
          <p:nvPr/>
        </p:nvGrpSpPr>
        <p:grpSpPr>
          <a:xfrm>
            <a:off x="2060553" y="1967688"/>
            <a:ext cx="2953896" cy="778169"/>
            <a:chOff x="5515325" y="4990863"/>
            <a:chExt cx="3615648" cy="952500"/>
          </a:xfrm>
          <a:solidFill>
            <a:srgbClr val="808080">
              <a:alpha val="50000"/>
            </a:srgbClr>
          </a:solidFill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559527C-A224-4769-14A0-5F11587A7B71}"/>
                </a:ext>
              </a:extLst>
            </p:cNvPr>
            <p:cNvSpPr/>
            <p:nvPr/>
          </p:nvSpPr>
          <p:spPr>
            <a:xfrm>
              <a:off x="5673232" y="4990863"/>
              <a:ext cx="441548" cy="126999"/>
            </a:xfrm>
            <a:custGeom>
              <a:avLst/>
              <a:gdLst>
                <a:gd name="connsiteX0" fmla="*/ 11 w 441548"/>
                <a:gd name="connsiteY0" fmla="*/ 48738 h 126999"/>
                <a:gd name="connsiteX1" fmla="*/ 57330 w 441548"/>
                <a:gd name="connsiteY1" fmla="*/ 11 h 126999"/>
                <a:gd name="connsiteX2" fmla="*/ 441560 w 441548"/>
                <a:gd name="connsiteY2" fmla="*/ 11 h 126999"/>
                <a:gd name="connsiteX3" fmla="*/ 345399 w 441548"/>
                <a:gd name="connsiteY3" fmla="*/ 127011 h 126999"/>
                <a:gd name="connsiteX4" fmla="*/ 120967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1" y="48738"/>
                  </a:moveTo>
                  <a:lnTo>
                    <a:pt x="57330" y="11"/>
                  </a:lnTo>
                  <a:lnTo>
                    <a:pt x="441560" y="11"/>
                  </a:lnTo>
                  <a:lnTo>
                    <a:pt x="345399" y="127011"/>
                  </a:lnTo>
                  <a:lnTo>
                    <a:pt x="120967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561A9E7-57BF-13A5-B583-5F1D5C207D5B}"/>
                </a:ext>
              </a:extLst>
            </p:cNvPr>
            <p:cNvSpPr/>
            <p:nvPr/>
          </p:nvSpPr>
          <p:spPr>
            <a:xfrm>
              <a:off x="5522464" y="5816362"/>
              <a:ext cx="424364" cy="127000"/>
            </a:xfrm>
            <a:custGeom>
              <a:avLst/>
              <a:gdLst>
                <a:gd name="connsiteX0" fmla="*/ 148570 w 424364"/>
                <a:gd name="connsiteY0" fmla="*/ 11 h 127000"/>
                <a:gd name="connsiteX1" fmla="*/ 373002 w 424364"/>
                <a:gd name="connsiteY1" fmla="*/ 11 h 127000"/>
                <a:gd name="connsiteX2" fmla="*/ 424376 w 424364"/>
                <a:gd name="connsiteY2" fmla="*/ 127011 h 127000"/>
                <a:gd name="connsiteX3" fmla="*/ 40146 w 424364"/>
                <a:gd name="connsiteY3" fmla="*/ 127011 h 127000"/>
                <a:gd name="connsiteX4" fmla="*/ 11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570" y="11"/>
                  </a:moveTo>
                  <a:lnTo>
                    <a:pt x="373002" y="11"/>
                  </a:lnTo>
                  <a:lnTo>
                    <a:pt x="424376" y="127011"/>
                  </a:lnTo>
                  <a:lnTo>
                    <a:pt x="40146" y="127011"/>
                  </a:lnTo>
                  <a:lnTo>
                    <a:pt x="11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43BCD3E-9C08-5AC3-CF12-866A3D83ADB0}"/>
                </a:ext>
              </a:extLst>
            </p:cNvPr>
            <p:cNvSpPr/>
            <p:nvPr/>
          </p:nvSpPr>
          <p:spPr>
            <a:xfrm>
              <a:off x="5515325" y="5497095"/>
              <a:ext cx="177051" cy="354247"/>
            </a:xfrm>
            <a:custGeom>
              <a:avLst/>
              <a:gdLst>
                <a:gd name="connsiteX0" fmla="*/ 50972 w 177051"/>
                <a:gd name="connsiteY0" fmla="*/ 65247 h 354247"/>
                <a:gd name="connsiteX1" fmla="*/ 87875 w 177051"/>
                <a:gd name="connsiteY1" fmla="*/ 11 h 354247"/>
                <a:gd name="connsiteX2" fmla="*/ 177063 w 177051"/>
                <a:gd name="connsiteY2" fmla="*/ 70401 h 354247"/>
                <a:gd name="connsiteX3" fmla="*/ 140019 w 177051"/>
                <a:gd name="connsiteY3" fmla="*/ 280491 h 354247"/>
                <a:gd name="connsiteX4" fmla="*/ 11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0972" y="65247"/>
                  </a:moveTo>
                  <a:lnTo>
                    <a:pt x="87875" y="11"/>
                  </a:lnTo>
                  <a:lnTo>
                    <a:pt x="177063" y="70401"/>
                  </a:lnTo>
                  <a:lnTo>
                    <a:pt x="140019" y="280491"/>
                  </a:lnTo>
                  <a:lnTo>
                    <a:pt x="11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EB614462-5C3C-909A-5DA3-CEAC4195D807}"/>
                </a:ext>
              </a:extLst>
            </p:cNvPr>
            <p:cNvSpPr/>
            <p:nvPr/>
          </p:nvSpPr>
          <p:spPr>
            <a:xfrm>
              <a:off x="5599865" y="5082883"/>
              <a:ext cx="164953" cy="354247"/>
            </a:xfrm>
            <a:custGeom>
              <a:avLst/>
              <a:gdLst>
                <a:gd name="connsiteX0" fmla="*/ 50972 w 164953"/>
                <a:gd name="connsiteY0" fmla="*/ 11 h 354247"/>
                <a:gd name="connsiteX1" fmla="*/ 164965 w 164953"/>
                <a:gd name="connsiteY1" fmla="*/ 73779 h 354247"/>
                <a:gd name="connsiteX2" fmla="*/ 127920 w 164953"/>
                <a:gd name="connsiteY2" fmla="*/ 283869 h 354247"/>
                <a:gd name="connsiteX3" fmla="*/ 13908 w 164953"/>
                <a:gd name="connsiteY3" fmla="*/ 354259 h 354247"/>
                <a:gd name="connsiteX4" fmla="*/ 11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0972" y="11"/>
                  </a:moveTo>
                  <a:lnTo>
                    <a:pt x="164965" y="73779"/>
                  </a:lnTo>
                  <a:lnTo>
                    <a:pt x="127920" y="283869"/>
                  </a:lnTo>
                  <a:lnTo>
                    <a:pt x="13908" y="354259"/>
                  </a:lnTo>
                  <a:lnTo>
                    <a:pt x="11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8ADAFBD-D73C-0A1E-5CF8-70554788AD28}"/>
                </a:ext>
              </a:extLst>
            </p:cNvPr>
            <p:cNvSpPr/>
            <p:nvPr/>
          </p:nvSpPr>
          <p:spPr>
            <a:xfrm>
              <a:off x="5643965" y="5403612"/>
              <a:ext cx="417970" cy="127000"/>
            </a:xfrm>
            <a:custGeom>
              <a:avLst/>
              <a:gdLst>
                <a:gd name="connsiteX0" fmla="*/ 11 w 417970"/>
                <a:gd name="connsiteY0" fmla="*/ 63511 h 127000"/>
                <a:gd name="connsiteX1" fmla="*/ 102864 w 417970"/>
                <a:gd name="connsiteY1" fmla="*/ 11 h 127000"/>
                <a:gd name="connsiteX2" fmla="*/ 337523 w 417970"/>
                <a:gd name="connsiteY2" fmla="*/ 11 h 127000"/>
                <a:gd name="connsiteX3" fmla="*/ 417982 w 417970"/>
                <a:gd name="connsiteY3" fmla="*/ 63511 h 127000"/>
                <a:gd name="connsiteX4" fmla="*/ 315130 w 417970"/>
                <a:gd name="connsiteY4" fmla="*/ 127011 h 127000"/>
                <a:gd name="connsiteX5" fmla="*/ 80470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1" y="63511"/>
                  </a:moveTo>
                  <a:lnTo>
                    <a:pt x="102864" y="11"/>
                  </a:lnTo>
                  <a:lnTo>
                    <a:pt x="337523" y="11"/>
                  </a:lnTo>
                  <a:lnTo>
                    <a:pt x="417982" y="63511"/>
                  </a:lnTo>
                  <a:lnTo>
                    <a:pt x="315130" y="127011"/>
                  </a:lnTo>
                  <a:lnTo>
                    <a:pt x="80470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73E4289-BD28-2DFD-56E0-C2F386A309FF}"/>
                </a:ext>
              </a:extLst>
            </p:cNvPr>
            <p:cNvSpPr/>
            <p:nvPr/>
          </p:nvSpPr>
          <p:spPr>
            <a:xfrm>
              <a:off x="6585916" y="5497095"/>
              <a:ext cx="167820" cy="431494"/>
            </a:xfrm>
            <a:custGeom>
              <a:avLst/>
              <a:gdLst>
                <a:gd name="connsiteX0" fmla="*/ 79 w 167820"/>
                <a:gd name="connsiteY0" fmla="*/ 296749 h 431494"/>
                <a:gd name="connsiteX1" fmla="*/ 39991 w 167820"/>
                <a:gd name="connsiteY1" fmla="*/ 70401 h 431494"/>
                <a:gd name="connsiteX2" fmla="*/ 154002 w 167820"/>
                <a:gd name="connsiteY2" fmla="*/ 11 h 431494"/>
                <a:gd name="connsiteX3" fmla="*/ 167899 w 167820"/>
                <a:gd name="connsiteY3" fmla="*/ 65247 h 431494"/>
                <a:gd name="connsiteX4" fmla="*/ 111910 w 167820"/>
                <a:gd name="connsiteY4" fmla="*/ 382779 h 431494"/>
                <a:gd name="connsiteX5" fmla="*/ 54591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79" y="296749"/>
                  </a:moveTo>
                  <a:lnTo>
                    <a:pt x="39991" y="70401"/>
                  </a:lnTo>
                  <a:lnTo>
                    <a:pt x="154002" y="11"/>
                  </a:lnTo>
                  <a:lnTo>
                    <a:pt x="167899" y="65247"/>
                  </a:lnTo>
                  <a:lnTo>
                    <a:pt x="111910" y="382779"/>
                  </a:lnTo>
                  <a:lnTo>
                    <a:pt x="54591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354A034-B40A-B159-175D-E25B9C3BCFF1}"/>
                </a:ext>
              </a:extLst>
            </p:cNvPr>
            <p:cNvSpPr/>
            <p:nvPr/>
          </p:nvSpPr>
          <p:spPr>
            <a:xfrm>
              <a:off x="6247565" y="5082883"/>
              <a:ext cx="164953" cy="354247"/>
            </a:xfrm>
            <a:custGeom>
              <a:avLst/>
              <a:gdLst>
                <a:gd name="connsiteX0" fmla="*/ 51040 w 164953"/>
                <a:gd name="connsiteY0" fmla="*/ 11 h 354247"/>
                <a:gd name="connsiteX1" fmla="*/ 165033 w 164953"/>
                <a:gd name="connsiteY1" fmla="*/ 73779 h 354247"/>
                <a:gd name="connsiteX2" fmla="*/ 127988 w 164953"/>
                <a:gd name="connsiteY2" fmla="*/ 283869 h 354247"/>
                <a:gd name="connsiteX3" fmla="*/ 13976 w 164953"/>
                <a:gd name="connsiteY3" fmla="*/ 354259 h 354247"/>
                <a:gd name="connsiteX4" fmla="*/ 79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040" y="11"/>
                  </a:moveTo>
                  <a:lnTo>
                    <a:pt x="165033" y="73779"/>
                  </a:lnTo>
                  <a:lnTo>
                    <a:pt x="127988" y="283869"/>
                  </a:lnTo>
                  <a:lnTo>
                    <a:pt x="13976" y="354259"/>
                  </a:lnTo>
                  <a:lnTo>
                    <a:pt x="79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82668940-6B88-A6BD-6B99-BE292C990E26}"/>
                </a:ext>
              </a:extLst>
            </p:cNvPr>
            <p:cNvSpPr/>
            <p:nvPr/>
          </p:nvSpPr>
          <p:spPr>
            <a:xfrm>
              <a:off x="6810725" y="5497095"/>
              <a:ext cx="177051" cy="354247"/>
            </a:xfrm>
            <a:custGeom>
              <a:avLst/>
              <a:gdLst>
                <a:gd name="connsiteX0" fmla="*/ 51108 w 177051"/>
                <a:gd name="connsiteY0" fmla="*/ 65247 h 354247"/>
                <a:gd name="connsiteX1" fmla="*/ 88011 w 177051"/>
                <a:gd name="connsiteY1" fmla="*/ 11 h 354247"/>
                <a:gd name="connsiteX2" fmla="*/ 177199 w 177051"/>
                <a:gd name="connsiteY2" fmla="*/ 70401 h 354247"/>
                <a:gd name="connsiteX3" fmla="*/ 140155 w 177051"/>
                <a:gd name="connsiteY3" fmla="*/ 280491 h 354247"/>
                <a:gd name="connsiteX4" fmla="*/ 147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108" y="65247"/>
                  </a:moveTo>
                  <a:lnTo>
                    <a:pt x="88011" y="11"/>
                  </a:lnTo>
                  <a:lnTo>
                    <a:pt x="177199" y="70401"/>
                  </a:lnTo>
                  <a:lnTo>
                    <a:pt x="140155" y="280491"/>
                  </a:lnTo>
                  <a:lnTo>
                    <a:pt x="147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41016B8C-FE0C-0C70-5268-D2DCC067B0D4}"/>
                </a:ext>
              </a:extLst>
            </p:cNvPr>
            <p:cNvSpPr/>
            <p:nvPr/>
          </p:nvSpPr>
          <p:spPr>
            <a:xfrm>
              <a:off x="6895265" y="5082883"/>
              <a:ext cx="164953" cy="354247"/>
            </a:xfrm>
            <a:custGeom>
              <a:avLst/>
              <a:gdLst>
                <a:gd name="connsiteX0" fmla="*/ 51108 w 164953"/>
                <a:gd name="connsiteY0" fmla="*/ 11 h 354247"/>
                <a:gd name="connsiteX1" fmla="*/ 165101 w 164953"/>
                <a:gd name="connsiteY1" fmla="*/ 73779 h 354247"/>
                <a:gd name="connsiteX2" fmla="*/ 128056 w 164953"/>
                <a:gd name="connsiteY2" fmla="*/ 283869 h 354247"/>
                <a:gd name="connsiteX3" fmla="*/ 14044 w 164953"/>
                <a:gd name="connsiteY3" fmla="*/ 354259 h 354247"/>
                <a:gd name="connsiteX4" fmla="*/ 147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108" y="11"/>
                  </a:moveTo>
                  <a:lnTo>
                    <a:pt x="165101" y="73779"/>
                  </a:lnTo>
                  <a:lnTo>
                    <a:pt x="128056" y="283869"/>
                  </a:lnTo>
                  <a:lnTo>
                    <a:pt x="14044" y="354259"/>
                  </a:lnTo>
                  <a:lnTo>
                    <a:pt x="147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83AFFE7-1CE7-4E04-3FCF-47D4BD35113B}"/>
                </a:ext>
              </a:extLst>
            </p:cNvPr>
            <p:cNvSpPr/>
            <p:nvPr/>
          </p:nvSpPr>
          <p:spPr>
            <a:xfrm>
              <a:off x="7676756" y="5181363"/>
              <a:ext cx="353238" cy="101599"/>
            </a:xfrm>
            <a:custGeom>
              <a:avLst/>
              <a:gdLst>
                <a:gd name="connsiteX0" fmla="*/ 217 w 353238"/>
                <a:gd name="connsiteY0" fmla="*/ 39012 h 101599"/>
                <a:gd name="connsiteX1" fmla="*/ 46072 w 353238"/>
                <a:gd name="connsiteY1" fmla="*/ 30 h 101599"/>
                <a:gd name="connsiteX2" fmla="*/ 353456 w 353238"/>
                <a:gd name="connsiteY2" fmla="*/ 30 h 101599"/>
                <a:gd name="connsiteX3" fmla="*/ 276527 w 353238"/>
                <a:gd name="connsiteY3" fmla="*/ 101630 h 101599"/>
                <a:gd name="connsiteX4" fmla="*/ 96981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17" y="39012"/>
                  </a:moveTo>
                  <a:lnTo>
                    <a:pt x="46072" y="30"/>
                  </a:lnTo>
                  <a:lnTo>
                    <a:pt x="353456" y="30"/>
                  </a:lnTo>
                  <a:lnTo>
                    <a:pt x="276527" y="101630"/>
                  </a:lnTo>
                  <a:lnTo>
                    <a:pt x="96981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D3611FA-CE1F-C90C-0CAA-176CABC7170B}"/>
                </a:ext>
              </a:extLst>
            </p:cNvPr>
            <p:cNvSpPr/>
            <p:nvPr/>
          </p:nvSpPr>
          <p:spPr>
            <a:xfrm>
              <a:off x="7556141" y="5841762"/>
              <a:ext cx="339491" cy="101600"/>
            </a:xfrm>
            <a:custGeom>
              <a:avLst/>
              <a:gdLst>
                <a:gd name="connsiteX0" fmla="*/ 119067 w 339491"/>
                <a:gd name="connsiteY0" fmla="*/ 13 h 101600"/>
                <a:gd name="connsiteX1" fmla="*/ 298613 w 339491"/>
                <a:gd name="connsiteY1" fmla="*/ 13 h 101600"/>
                <a:gd name="connsiteX2" fmla="*/ 339712 w 339491"/>
                <a:gd name="connsiteY2" fmla="*/ 101613 h 101600"/>
                <a:gd name="connsiteX3" fmla="*/ 32328 w 339491"/>
                <a:gd name="connsiteY3" fmla="*/ 101613 h 101600"/>
                <a:gd name="connsiteX4" fmla="*/ 220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067" y="13"/>
                  </a:moveTo>
                  <a:lnTo>
                    <a:pt x="298613" y="13"/>
                  </a:lnTo>
                  <a:lnTo>
                    <a:pt x="339712" y="101613"/>
                  </a:lnTo>
                  <a:lnTo>
                    <a:pt x="32328" y="101613"/>
                  </a:lnTo>
                  <a:lnTo>
                    <a:pt x="220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8DB91172-F9BB-041B-AEE9-D6EC99584C7C}"/>
                </a:ext>
              </a:extLst>
            </p:cNvPr>
            <p:cNvSpPr/>
            <p:nvPr/>
          </p:nvSpPr>
          <p:spPr>
            <a:xfrm>
              <a:off x="7550430" y="5586348"/>
              <a:ext cx="141641" cy="283397"/>
            </a:xfrm>
            <a:custGeom>
              <a:avLst/>
              <a:gdLst>
                <a:gd name="connsiteX0" fmla="*/ 40992 w 141641"/>
                <a:gd name="connsiteY0" fmla="*/ 52206 h 283397"/>
                <a:gd name="connsiteX1" fmla="*/ 70514 w 141641"/>
                <a:gd name="connsiteY1" fmla="*/ 17 h 283397"/>
                <a:gd name="connsiteX2" fmla="*/ 141865 w 141641"/>
                <a:gd name="connsiteY2" fmla="*/ 56329 h 283397"/>
                <a:gd name="connsiteX3" fmla="*/ 112229 w 141641"/>
                <a:gd name="connsiteY3" fmla="*/ 224401 h 283397"/>
                <a:gd name="connsiteX4" fmla="*/ 223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0992" y="52206"/>
                  </a:moveTo>
                  <a:lnTo>
                    <a:pt x="70514" y="17"/>
                  </a:lnTo>
                  <a:lnTo>
                    <a:pt x="141865" y="56329"/>
                  </a:lnTo>
                  <a:lnTo>
                    <a:pt x="112229" y="224401"/>
                  </a:lnTo>
                  <a:lnTo>
                    <a:pt x="223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496B3CB-B448-235A-F216-A3DB68A0792C}"/>
                </a:ext>
              </a:extLst>
            </p:cNvPr>
            <p:cNvSpPr/>
            <p:nvPr/>
          </p:nvSpPr>
          <p:spPr>
            <a:xfrm>
              <a:off x="8467149" y="5193181"/>
              <a:ext cx="145664" cy="345195"/>
            </a:xfrm>
            <a:custGeom>
              <a:avLst/>
              <a:gdLst>
                <a:gd name="connsiteX0" fmla="*/ 113823 w 145664"/>
                <a:gd name="connsiteY0" fmla="*/ 26 h 345195"/>
                <a:gd name="connsiteX1" fmla="*/ 145932 w 145664"/>
                <a:gd name="connsiteY1" fmla="*/ 39008 h 345195"/>
                <a:gd name="connsiteX2" fmla="*/ 101140 w 145664"/>
                <a:gd name="connsiteY2" fmla="*/ 293034 h 345195"/>
                <a:gd name="connsiteX3" fmla="*/ 71618 w 145664"/>
                <a:gd name="connsiteY3" fmla="*/ 345222 h 345195"/>
                <a:gd name="connsiteX4" fmla="*/ 267 w 145664"/>
                <a:gd name="connsiteY4" fmla="*/ 288911 h 345195"/>
                <a:gd name="connsiteX5" fmla="*/ 32196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23" y="26"/>
                  </a:moveTo>
                  <a:lnTo>
                    <a:pt x="145932" y="39008"/>
                  </a:lnTo>
                  <a:lnTo>
                    <a:pt x="101140" y="293034"/>
                  </a:lnTo>
                  <a:lnTo>
                    <a:pt x="71618" y="345222"/>
                  </a:lnTo>
                  <a:lnTo>
                    <a:pt x="267" y="288911"/>
                  </a:lnTo>
                  <a:lnTo>
                    <a:pt x="32196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88361EE-6CBC-4B76-0E58-9D3260166B9B}"/>
                </a:ext>
              </a:extLst>
            </p:cNvPr>
            <p:cNvSpPr/>
            <p:nvPr/>
          </p:nvSpPr>
          <p:spPr>
            <a:xfrm>
              <a:off x="8068590" y="5586348"/>
              <a:ext cx="141641" cy="283397"/>
            </a:xfrm>
            <a:custGeom>
              <a:avLst/>
              <a:gdLst>
                <a:gd name="connsiteX0" fmla="*/ 41046 w 141641"/>
                <a:gd name="connsiteY0" fmla="*/ 52206 h 283397"/>
                <a:gd name="connsiteX1" fmla="*/ 70568 w 141641"/>
                <a:gd name="connsiteY1" fmla="*/ 17 h 283397"/>
                <a:gd name="connsiteX2" fmla="*/ 141919 w 141641"/>
                <a:gd name="connsiteY2" fmla="*/ 56329 h 283397"/>
                <a:gd name="connsiteX3" fmla="*/ 112283 w 141641"/>
                <a:gd name="connsiteY3" fmla="*/ 224401 h 283397"/>
                <a:gd name="connsiteX4" fmla="*/ 278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046" y="52206"/>
                  </a:moveTo>
                  <a:lnTo>
                    <a:pt x="70568" y="17"/>
                  </a:lnTo>
                  <a:lnTo>
                    <a:pt x="141919" y="56329"/>
                  </a:lnTo>
                  <a:lnTo>
                    <a:pt x="112283" y="224401"/>
                  </a:lnTo>
                  <a:lnTo>
                    <a:pt x="278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EFD11A2-3872-E148-0266-C978C84C986F}"/>
                </a:ext>
              </a:extLst>
            </p:cNvPr>
            <p:cNvSpPr/>
            <p:nvPr/>
          </p:nvSpPr>
          <p:spPr>
            <a:xfrm>
              <a:off x="8985309" y="5193181"/>
              <a:ext cx="145664" cy="345195"/>
            </a:xfrm>
            <a:custGeom>
              <a:avLst/>
              <a:gdLst>
                <a:gd name="connsiteX0" fmla="*/ 113878 w 145664"/>
                <a:gd name="connsiteY0" fmla="*/ 26 h 345195"/>
                <a:gd name="connsiteX1" fmla="*/ 145986 w 145664"/>
                <a:gd name="connsiteY1" fmla="*/ 39008 h 345195"/>
                <a:gd name="connsiteX2" fmla="*/ 101194 w 145664"/>
                <a:gd name="connsiteY2" fmla="*/ 293034 h 345195"/>
                <a:gd name="connsiteX3" fmla="*/ 71672 w 145664"/>
                <a:gd name="connsiteY3" fmla="*/ 345222 h 345195"/>
                <a:gd name="connsiteX4" fmla="*/ 321 w 145664"/>
                <a:gd name="connsiteY4" fmla="*/ 288911 h 345195"/>
                <a:gd name="connsiteX5" fmla="*/ 32250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78" y="26"/>
                  </a:moveTo>
                  <a:lnTo>
                    <a:pt x="145986" y="39008"/>
                  </a:lnTo>
                  <a:lnTo>
                    <a:pt x="101194" y="293034"/>
                  </a:lnTo>
                  <a:lnTo>
                    <a:pt x="71672" y="345222"/>
                  </a:lnTo>
                  <a:lnTo>
                    <a:pt x="321" y="288911"/>
                  </a:lnTo>
                  <a:lnTo>
                    <a:pt x="32250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48FDBDF0-C24F-24C2-F759-D126B9D2691B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4" name="그래픽 108">
            <a:extLst>
              <a:ext uri="{FF2B5EF4-FFF2-40B4-BE49-F238E27FC236}">
                <a16:creationId xmlns:a16="http://schemas.microsoft.com/office/drawing/2014/main" id="{260A890C-1C08-7041-7219-83D9CB8C7415}"/>
              </a:ext>
            </a:extLst>
          </p:cNvPr>
          <p:cNvGrpSpPr/>
          <p:nvPr/>
        </p:nvGrpSpPr>
        <p:grpSpPr>
          <a:xfrm>
            <a:off x="2406044" y="1967688"/>
            <a:ext cx="2555580" cy="778169"/>
            <a:chOff x="5938216" y="4990863"/>
            <a:chExt cx="3128098" cy="952500"/>
          </a:xfrm>
          <a:solidFill>
            <a:srgbClr val="00FFFF"/>
          </a:solidFill>
          <a:effectLst/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EF6A365-5856-76E9-DC34-F068036B01FF}"/>
                </a:ext>
              </a:extLst>
            </p:cNvPr>
            <p:cNvSpPr/>
            <p:nvPr/>
          </p:nvSpPr>
          <p:spPr>
            <a:xfrm>
              <a:off x="6013523" y="5005635"/>
              <a:ext cx="182080" cy="431494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8DA2296-FEED-1150-FAF0-9F76E0262FB8}"/>
                </a:ext>
              </a:extLst>
            </p:cNvPr>
            <p:cNvSpPr/>
            <p:nvPr/>
          </p:nvSpPr>
          <p:spPr>
            <a:xfrm>
              <a:off x="5938216" y="5497095"/>
              <a:ext cx="167820" cy="431494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CC3B976-907C-80FB-4F5C-C948FE25F929}"/>
                </a:ext>
              </a:extLst>
            </p:cNvPr>
            <p:cNvSpPr/>
            <p:nvPr/>
          </p:nvSpPr>
          <p:spPr>
            <a:xfrm>
              <a:off x="6320932" y="4990863"/>
              <a:ext cx="441548" cy="126999"/>
            </a:xfrm>
            <a:custGeom>
              <a:avLst/>
              <a:gdLst>
                <a:gd name="connsiteX0" fmla="*/ 79 w 441548"/>
                <a:gd name="connsiteY0" fmla="*/ 48738 h 126999"/>
                <a:gd name="connsiteX1" fmla="*/ 57398 w 441548"/>
                <a:gd name="connsiteY1" fmla="*/ 11 h 126999"/>
                <a:gd name="connsiteX2" fmla="*/ 441628 w 441548"/>
                <a:gd name="connsiteY2" fmla="*/ 11 h 126999"/>
                <a:gd name="connsiteX3" fmla="*/ 345467 w 441548"/>
                <a:gd name="connsiteY3" fmla="*/ 127011 h 126999"/>
                <a:gd name="connsiteX4" fmla="*/ 121035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79" y="48738"/>
                  </a:moveTo>
                  <a:lnTo>
                    <a:pt x="57398" y="11"/>
                  </a:lnTo>
                  <a:lnTo>
                    <a:pt x="441628" y="11"/>
                  </a:lnTo>
                  <a:lnTo>
                    <a:pt x="345467" y="127011"/>
                  </a:lnTo>
                  <a:lnTo>
                    <a:pt x="121035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56D5744-CF65-89BD-168F-ADD98A532267}"/>
                </a:ext>
              </a:extLst>
            </p:cNvPr>
            <p:cNvSpPr/>
            <p:nvPr/>
          </p:nvSpPr>
          <p:spPr>
            <a:xfrm>
              <a:off x="6661223" y="5005635"/>
              <a:ext cx="182080" cy="431494"/>
            </a:xfrm>
            <a:custGeom>
              <a:avLst/>
              <a:gdLst>
                <a:gd name="connsiteX0" fmla="*/ 142025 w 182080"/>
                <a:gd name="connsiteY0" fmla="*/ 11 h 431494"/>
                <a:gd name="connsiteX1" fmla="*/ 182160 w 182080"/>
                <a:gd name="connsiteY1" fmla="*/ 48738 h 431494"/>
                <a:gd name="connsiteX2" fmla="*/ 126171 w 182080"/>
                <a:gd name="connsiteY2" fmla="*/ 366270 h 431494"/>
                <a:gd name="connsiteX3" fmla="*/ 89268 w 182080"/>
                <a:gd name="connsiteY3" fmla="*/ 431506 h 431494"/>
                <a:gd name="connsiteX4" fmla="*/ 79 w 182080"/>
                <a:gd name="connsiteY4" fmla="*/ 361117 h 431494"/>
                <a:gd name="connsiteX5" fmla="*/ 39991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25" y="11"/>
                  </a:moveTo>
                  <a:lnTo>
                    <a:pt x="182160" y="48738"/>
                  </a:lnTo>
                  <a:lnTo>
                    <a:pt x="126171" y="366270"/>
                  </a:lnTo>
                  <a:lnTo>
                    <a:pt x="89268" y="431506"/>
                  </a:lnTo>
                  <a:lnTo>
                    <a:pt x="79" y="361117"/>
                  </a:lnTo>
                  <a:lnTo>
                    <a:pt x="39991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E8268C4-6CEE-097A-F786-8236DCF9F087}"/>
                </a:ext>
              </a:extLst>
            </p:cNvPr>
            <p:cNvSpPr/>
            <p:nvPr/>
          </p:nvSpPr>
          <p:spPr>
            <a:xfrm>
              <a:off x="6170164" y="5816362"/>
              <a:ext cx="424364" cy="127000"/>
            </a:xfrm>
            <a:custGeom>
              <a:avLst/>
              <a:gdLst>
                <a:gd name="connsiteX0" fmla="*/ 148638 w 424364"/>
                <a:gd name="connsiteY0" fmla="*/ 11 h 127000"/>
                <a:gd name="connsiteX1" fmla="*/ 373070 w 424364"/>
                <a:gd name="connsiteY1" fmla="*/ 11 h 127000"/>
                <a:gd name="connsiteX2" fmla="*/ 424444 w 424364"/>
                <a:gd name="connsiteY2" fmla="*/ 127011 h 127000"/>
                <a:gd name="connsiteX3" fmla="*/ 40214 w 424364"/>
                <a:gd name="connsiteY3" fmla="*/ 127011 h 127000"/>
                <a:gd name="connsiteX4" fmla="*/ 79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638" y="11"/>
                  </a:moveTo>
                  <a:lnTo>
                    <a:pt x="373070" y="11"/>
                  </a:lnTo>
                  <a:lnTo>
                    <a:pt x="424444" y="127011"/>
                  </a:lnTo>
                  <a:lnTo>
                    <a:pt x="40214" y="127011"/>
                  </a:lnTo>
                  <a:lnTo>
                    <a:pt x="79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7E0FBE7-8B33-DF59-AD1B-77846FBEC445}"/>
                </a:ext>
              </a:extLst>
            </p:cNvPr>
            <p:cNvSpPr/>
            <p:nvPr/>
          </p:nvSpPr>
          <p:spPr>
            <a:xfrm>
              <a:off x="6163025" y="5497095"/>
              <a:ext cx="177051" cy="354247"/>
            </a:xfrm>
            <a:custGeom>
              <a:avLst/>
              <a:gdLst>
                <a:gd name="connsiteX0" fmla="*/ 51040 w 177051"/>
                <a:gd name="connsiteY0" fmla="*/ 65247 h 354247"/>
                <a:gd name="connsiteX1" fmla="*/ 87943 w 177051"/>
                <a:gd name="connsiteY1" fmla="*/ 11 h 354247"/>
                <a:gd name="connsiteX2" fmla="*/ 177131 w 177051"/>
                <a:gd name="connsiteY2" fmla="*/ 70401 h 354247"/>
                <a:gd name="connsiteX3" fmla="*/ 140087 w 177051"/>
                <a:gd name="connsiteY3" fmla="*/ 280491 h 354247"/>
                <a:gd name="connsiteX4" fmla="*/ 79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040" y="65247"/>
                  </a:moveTo>
                  <a:lnTo>
                    <a:pt x="87943" y="11"/>
                  </a:lnTo>
                  <a:lnTo>
                    <a:pt x="177131" y="70401"/>
                  </a:lnTo>
                  <a:lnTo>
                    <a:pt x="140087" y="280491"/>
                  </a:lnTo>
                  <a:lnTo>
                    <a:pt x="79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1F58951-C75D-CC6B-A9D8-979D5E0D366F}"/>
                </a:ext>
              </a:extLst>
            </p:cNvPr>
            <p:cNvSpPr/>
            <p:nvPr/>
          </p:nvSpPr>
          <p:spPr>
            <a:xfrm>
              <a:off x="6291665" y="5403612"/>
              <a:ext cx="417970" cy="127000"/>
            </a:xfrm>
            <a:custGeom>
              <a:avLst/>
              <a:gdLst>
                <a:gd name="connsiteX0" fmla="*/ 79 w 417970"/>
                <a:gd name="connsiteY0" fmla="*/ 63511 h 127000"/>
                <a:gd name="connsiteX1" fmla="*/ 102932 w 417970"/>
                <a:gd name="connsiteY1" fmla="*/ 11 h 127000"/>
                <a:gd name="connsiteX2" fmla="*/ 337591 w 417970"/>
                <a:gd name="connsiteY2" fmla="*/ 11 h 127000"/>
                <a:gd name="connsiteX3" fmla="*/ 418050 w 417970"/>
                <a:gd name="connsiteY3" fmla="*/ 63511 h 127000"/>
                <a:gd name="connsiteX4" fmla="*/ 315198 w 417970"/>
                <a:gd name="connsiteY4" fmla="*/ 127011 h 127000"/>
                <a:gd name="connsiteX5" fmla="*/ 80538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79" y="63511"/>
                  </a:moveTo>
                  <a:lnTo>
                    <a:pt x="102932" y="11"/>
                  </a:lnTo>
                  <a:lnTo>
                    <a:pt x="337591" y="11"/>
                  </a:lnTo>
                  <a:lnTo>
                    <a:pt x="418050" y="63511"/>
                  </a:lnTo>
                  <a:lnTo>
                    <a:pt x="315198" y="127011"/>
                  </a:lnTo>
                  <a:lnTo>
                    <a:pt x="80538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C8564-88A0-35F8-AFB9-EC65976A9A09}"/>
                </a:ext>
              </a:extLst>
            </p:cNvPr>
            <p:cNvSpPr/>
            <p:nvPr/>
          </p:nvSpPr>
          <p:spPr>
            <a:xfrm>
              <a:off x="6968632" y="4990863"/>
              <a:ext cx="441548" cy="126999"/>
            </a:xfrm>
            <a:custGeom>
              <a:avLst/>
              <a:gdLst>
                <a:gd name="connsiteX0" fmla="*/ 147 w 441548"/>
                <a:gd name="connsiteY0" fmla="*/ 48738 h 126999"/>
                <a:gd name="connsiteX1" fmla="*/ 57466 w 441548"/>
                <a:gd name="connsiteY1" fmla="*/ 11 h 126999"/>
                <a:gd name="connsiteX2" fmla="*/ 441696 w 441548"/>
                <a:gd name="connsiteY2" fmla="*/ 11 h 126999"/>
                <a:gd name="connsiteX3" fmla="*/ 345535 w 441548"/>
                <a:gd name="connsiteY3" fmla="*/ 127011 h 126999"/>
                <a:gd name="connsiteX4" fmla="*/ 121103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47" y="48738"/>
                  </a:moveTo>
                  <a:lnTo>
                    <a:pt x="57466" y="11"/>
                  </a:lnTo>
                  <a:lnTo>
                    <a:pt x="441696" y="11"/>
                  </a:lnTo>
                  <a:lnTo>
                    <a:pt x="345535" y="127011"/>
                  </a:lnTo>
                  <a:lnTo>
                    <a:pt x="121103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5AF89CB-40D7-D13E-53AC-275805FFBD11}"/>
                </a:ext>
              </a:extLst>
            </p:cNvPr>
            <p:cNvSpPr/>
            <p:nvPr/>
          </p:nvSpPr>
          <p:spPr>
            <a:xfrm>
              <a:off x="7308923" y="5005635"/>
              <a:ext cx="182080" cy="431494"/>
            </a:xfrm>
            <a:custGeom>
              <a:avLst/>
              <a:gdLst>
                <a:gd name="connsiteX0" fmla="*/ 142093 w 182080"/>
                <a:gd name="connsiteY0" fmla="*/ 11 h 431494"/>
                <a:gd name="connsiteX1" fmla="*/ 182228 w 182080"/>
                <a:gd name="connsiteY1" fmla="*/ 48738 h 431494"/>
                <a:gd name="connsiteX2" fmla="*/ 126239 w 182080"/>
                <a:gd name="connsiteY2" fmla="*/ 366270 h 431494"/>
                <a:gd name="connsiteX3" fmla="*/ 89336 w 182080"/>
                <a:gd name="connsiteY3" fmla="*/ 431506 h 431494"/>
                <a:gd name="connsiteX4" fmla="*/ 147 w 182080"/>
                <a:gd name="connsiteY4" fmla="*/ 361117 h 431494"/>
                <a:gd name="connsiteX5" fmla="*/ 40059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93" y="11"/>
                  </a:moveTo>
                  <a:lnTo>
                    <a:pt x="182228" y="48738"/>
                  </a:lnTo>
                  <a:lnTo>
                    <a:pt x="126239" y="366270"/>
                  </a:lnTo>
                  <a:lnTo>
                    <a:pt x="89336" y="431506"/>
                  </a:lnTo>
                  <a:lnTo>
                    <a:pt x="147" y="361117"/>
                  </a:lnTo>
                  <a:lnTo>
                    <a:pt x="40059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7AEAB98-FC1C-AE25-95E3-3B596013371E}"/>
                </a:ext>
              </a:extLst>
            </p:cNvPr>
            <p:cNvSpPr/>
            <p:nvPr/>
          </p:nvSpPr>
          <p:spPr>
            <a:xfrm>
              <a:off x="7233616" y="5497095"/>
              <a:ext cx="167820" cy="431494"/>
            </a:xfrm>
            <a:custGeom>
              <a:avLst/>
              <a:gdLst>
                <a:gd name="connsiteX0" fmla="*/ 147 w 167820"/>
                <a:gd name="connsiteY0" fmla="*/ 296749 h 431494"/>
                <a:gd name="connsiteX1" fmla="*/ 40059 w 167820"/>
                <a:gd name="connsiteY1" fmla="*/ 70401 h 431494"/>
                <a:gd name="connsiteX2" fmla="*/ 154070 w 167820"/>
                <a:gd name="connsiteY2" fmla="*/ 11 h 431494"/>
                <a:gd name="connsiteX3" fmla="*/ 167967 w 167820"/>
                <a:gd name="connsiteY3" fmla="*/ 65247 h 431494"/>
                <a:gd name="connsiteX4" fmla="*/ 111978 w 167820"/>
                <a:gd name="connsiteY4" fmla="*/ 382779 h 431494"/>
                <a:gd name="connsiteX5" fmla="*/ 54659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47" y="296749"/>
                  </a:moveTo>
                  <a:lnTo>
                    <a:pt x="40059" y="70401"/>
                  </a:lnTo>
                  <a:lnTo>
                    <a:pt x="154070" y="11"/>
                  </a:lnTo>
                  <a:lnTo>
                    <a:pt x="167967" y="65247"/>
                  </a:lnTo>
                  <a:lnTo>
                    <a:pt x="111978" y="382779"/>
                  </a:lnTo>
                  <a:lnTo>
                    <a:pt x="54659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55CC29D-6031-603D-D203-F34F554C5966}"/>
                </a:ext>
              </a:extLst>
            </p:cNvPr>
            <p:cNvSpPr/>
            <p:nvPr/>
          </p:nvSpPr>
          <p:spPr>
            <a:xfrm>
              <a:off x="6817864" y="5816362"/>
              <a:ext cx="424364" cy="127000"/>
            </a:xfrm>
            <a:custGeom>
              <a:avLst/>
              <a:gdLst>
                <a:gd name="connsiteX0" fmla="*/ 148706 w 424364"/>
                <a:gd name="connsiteY0" fmla="*/ 11 h 127000"/>
                <a:gd name="connsiteX1" fmla="*/ 373138 w 424364"/>
                <a:gd name="connsiteY1" fmla="*/ 11 h 127000"/>
                <a:gd name="connsiteX2" fmla="*/ 424512 w 424364"/>
                <a:gd name="connsiteY2" fmla="*/ 127011 h 127000"/>
                <a:gd name="connsiteX3" fmla="*/ 40282 w 424364"/>
                <a:gd name="connsiteY3" fmla="*/ 127011 h 127000"/>
                <a:gd name="connsiteX4" fmla="*/ 147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706" y="11"/>
                  </a:moveTo>
                  <a:lnTo>
                    <a:pt x="373138" y="11"/>
                  </a:lnTo>
                  <a:lnTo>
                    <a:pt x="424512" y="127011"/>
                  </a:lnTo>
                  <a:lnTo>
                    <a:pt x="40282" y="127011"/>
                  </a:lnTo>
                  <a:lnTo>
                    <a:pt x="147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59373A3-6993-C3BC-2BAE-11963D8083DE}"/>
                </a:ext>
              </a:extLst>
            </p:cNvPr>
            <p:cNvSpPr/>
            <p:nvPr/>
          </p:nvSpPr>
          <p:spPr>
            <a:xfrm>
              <a:off x="6939365" y="5403612"/>
              <a:ext cx="417970" cy="127000"/>
            </a:xfrm>
            <a:custGeom>
              <a:avLst/>
              <a:gdLst>
                <a:gd name="connsiteX0" fmla="*/ 147 w 417970"/>
                <a:gd name="connsiteY0" fmla="*/ 63511 h 127000"/>
                <a:gd name="connsiteX1" fmla="*/ 103000 w 417970"/>
                <a:gd name="connsiteY1" fmla="*/ 11 h 127000"/>
                <a:gd name="connsiteX2" fmla="*/ 337659 w 417970"/>
                <a:gd name="connsiteY2" fmla="*/ 11 h 127000"/>
                <a:gd name="connsiteX3" fmla="*/ 418118 w 417970"/>
                <a:gd name="connsiteY3" fmla="*/ 63511 h 127000"/>
                <a:gd name="connsiteX4" fmla="*/ 315266 w 417970"/>
                <a:gd name="connsiteY4" fmla="*/ 127011 h 127000"/>
                <a:gd name="connsiteX5" fmla="*/ 80606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47" y="63511"/>
                  </a:moveTo>
                  <a:lnTo>
                    <a:pt x="103000" y="11"/>
                  </a:lnTo>
                  <a:lnTo>
                    <a:pt x="337659" y="11"/>
                  </a:lnTo>
                  <a:lnTo>
                    <a:pt x="418118" y="63511"/>
                  </a:lnTo>
                  <a:lnTo>
                    <a:pt x="315266" y="127011"/>
                  </a:lnTo>
                  <a:lnTo>
                    <a:pt x="80606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41D8C2E-68CE-E634-A248-D004135103F3}"/>
                </a:ext>
              </a:extLst>
            </p:cNvPr>
            <p:cNvSpPr/>
            <p:nvPr/>
          </p:nvSpPr>
          <p:spPr>
            <a:xfrm>
              <a:off x="7948989" y="5193181"/>
              <a:ext cx="145664" cy="345195"/>
            </a:xfrm>
            <a:custGeom>
              <a:avLst/>
              <a:gdLst>
                <a:gd name="connsiteX0" fmla="*/ 113769 w 145664"/>
                <a:gd name="connsiteY0" fmla="*/ 26 h 345195"/>
                <a:gd name="connsiteX1" fmla="*/ 145877 w 145664"/>
                <a:gd name="connsiteY1" fmla="*/ 39008 h 345195"/>
                <a:gd name="connsiteX2" fmla="*/ 101086 w 145664"/>
                <a:gd name="connsiteY2" fmla="*/ 293034 h 345195"/>
                <a:gd name="connsiteX3" fmla="*/ 71563 w 145664"/>
                <a:gd name="connsiteY3" fmla="*/ 345222 h 345195"/>
                <a:gd name="connsiteX4" fmla="*/ 213 w 145664"/>
                <a:gd name="connsiteY4" fmla="*/ 288911 h 345195"/>
                <a:gd name="connsiteX5" fmla="*/ 32142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769" y="26"/>
                  </a:moveTo>
                  <a:lnTo>
                    <a:pt x="145877" y="39008"/>
                  </a:lnTo>
                  <a:lnTo>
                    <a:pt x="101086" y="293034"/>
                  </a:lnTo>
                  <a:lnTo>
                    <a:pt x="71563" y="345222"/>
                  </a:lnTo>
                  <a:lnTo>
                    <a:pt x="213" y="288911"/>
                  </a:lnTo>
                  <a:lnTo>
                    <a:pt x="32142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447FA28-7697-D839-0F63-F551FAF9ADD1}"/>
                </a:ext>
              </a:extLst>
            </p:cNvPr>
            <p:cNvSpPr/>
            <p:nvPr/>
          </p:nvSpPr>
          <p:spPr>
            <a:xfrm>
              <a:off x="7888742" y="5586348"/>
              <a:ext cx="134256" cy="345195"/>
            </a:xfrm>
            <a:custGeom>
              <a:avLst/>
              <a:gdLst>
                <a:gd name="connsiteX0" fmla="*/ 214 w 134256"/>
                <a:gd name="connsiteY0" fmla="*/ 237407 h 345195"/>
                <a:gd name="connsiteX1" fmla="*/ 32143 w 134256"/>
                <a:gd name="connsiteY1" fmla="*/ 56328 h 345195"/>
                <a:gd name="connsiteX2" fmla="*/ 123353 w 134256"/>
                <a:gd name="connsiteY2" fmla="*/ 16 h 345195"/>
                <a:gd name="connsiteX3" fmla="*/ 134470 w 134256"/>
                <a:gd name="connsiteY3" fmla="*/ 52205 h 345195"/>
                <a:gd name="connsiteX4" fmla="*/ 89679 w 134256"/>
                <a:gd name="connsiteY4" fmla="*/ 306230 h 345195"/>
                <a:gd name="connsiteX5" fmla="*/ 43824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14" y="237407"/>
                  </a:moveTo>
                  <a:lnTo>
                    <a:pt x="32143" y="56328"/>
                  </a:lnTo>
                  <a:lnTo>
                    <a:pt x="123353" y="16"/>
                  </a:lnTo>
                  <a:lnTo>
                    <a:pt x="134470" y="52205"/>
                  </a:lnTo>
                  <a:lnTo>
                    <a:pt x="89679" y="306230"/>
                  </a:lnTo>
                  <a:lnTo>
                    <a:pt x="43824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CE343A5-0CD4-9726-A88C-7F2BB7CB32D3}"/>
                </a:ext>
              </a:extLst>
            </p:cNvPr>
            <p:cNvSpPr/>
            <p:nvPr/>
          </p:nvSpPr>
          <p:spPr>
            <a:xfrm>
              <a:off x="7618062" y="5254979"/>
              <a:ext cx="131962" cy="283397"/>
            </a:xfrm>
            <a:custGeom>
              <a:avLst/>
              <a:gdLst>
                <a:gd name="connsiteX0" fmla="*/ 40990 w 131962"/>
                <a:gd name="connsiteY0" fmla="*/ 26 h 283397"/>
                <a:gd name="connsiteX1" fmla="*/ 132184 w 131962"/>
                <a:gd name="connsiteY1" fmla="*/ 59040 h 283397"/>
                <a:gd name="connsiteX2" fmla="*/ 102548 w 131962"/>
                <a:gd name="connsiteY2" fmla="*/ 227112 h 283397"/>
                <a:gd name="connsiteX3" fmla="*/ 11339 w 131962"/>
                <a:gd name="connsiteY3" fmla="*/ 283424 h 283397"/>
                <a:gd name="connsiteX4" fmla="*/ 221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0990" y="26"/>
                  </a:moveTo>
                  <a:lnTo>
                    <a:pt x="132184" y="59040"/>
                  </a:lnTo>
                  <a:lnTo>
                    <a:pt x="102548" y="227112"/>
                  </a:lnTo>
                  <a:lnTo>
                    <a:pt x="11339" y="283424"/>
                  </a:lnTo>
                  <a:lnTo>
                    <a:pt x="221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5B45527-DE44-E8A2-0AF2-1A7CA8C1DE56}"/>
                </a:ext>
              </a:extLst>
            </p:cNvPr>
            <p:cNvSpPr/>
            <p:nvPr/>
          </p:nvSpPr>
          <p:spPr>
            <a:xfrm>
              <a:off x="7653342" y="5511562"/>
              <a:ext cx="334376" cy="101600"/>
            </a:xfrm>
            <a:custGeom>
              <a:avLst/>
              <a:gdLst>
                <a:gd name="connsiteX0" fmla="*/ 218 w 334376"/>
                <a:gd name="connsiteY0" fmla="*/ 50821 h 101600"/>
                <a:gd name="connsiteX1" fmla="*/ 82500 w 334376"/>
                <a:gd name="connsiteY1" fmla="*/ 21 h 101600"/>
                <a:gd name="connsiteX2" fmla="*/ 270227 w 334376"/>
                <a:gd name="connsiteY2" fmla="*/ 21 h 101600"/>
                <a:gd name="connsiteX3" fmla="*/ 334594 w 334376"/>
                <a:gd name="connsiteY3" fmla="*/ 50821 h 101600"/>
                <a:gd name="connsiteX4" fmla="*/ 252312 w 334376"/>
                <a:gd name="connsiteY4" fmla="*/ 101621 h 101600"/>
                <a:gd name="connsiteX5" fmla="*/ 64585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18" y="50821"/>
                  </a:moveTo>
                  <a:lnTo>
                    <a:pt x="82500" y="21"/>
                  </a:lnTo>
                  <a:lnTo>
                    <a:pt x="270227" y="21"/>
                  </a:lnTo>
                  <a:lnTo>
                    <a:pt x="334594" y="50821"/>
                  </a:lnTo>
                  <a:lnTo>
                    <a:pt x="252312" y="101621"/>
                  </a:lnTo>
                  <a:lnTo>
                    <a:pt x="64585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DB72837-3CED-9D38-794D-44221F2118C2}"/>
                </a:ext>
              </a:extLst>
            </p:cNvPr>
            <p:cNvSpPr/>
            <p:nvPr/>
          </p:nvSpPr>
          <p:spPr>
            <a:xfrm>
              <a:off x="8194916" y="5181363"/>
              <a:ext cx="353238" cy="101599"/>
            </a:xfrm>
            <a:custGeom>
              <a:avLst/>
              <a:gdLst>
                <a:gd name="connsiteX0" fmla="*/ 271 w 353238"/>
                <a:gd name="connsiteY0" fmla="*/ 39012 h 101599"/>
                <a:gd name="connsiteX1" fmla="*/ 46127 w 353238"/>
                <a:gd name="connsiteY1" fmla="*/ 30 h 101599"/>
                <a:gd name="connsiteX2" fmla="*/ 353510 w 353238"/>
                <a:gd name="connsiteY2" fmla="*/ 30 h 101599"/>
                <a:gd name="connsiteX3" fmla="*/ 276581 w 353238"/>
                <a:gd name="connsiteY3" fmla="*/ 101630 h 101599"/>
                <a:gd name="connsiteX4" fmla="*/ 97036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71" y="39012"/>
                  </a:moveTo>
                  <a:lnTo>
                    <a:pt x="46127" y="30"/>
                  </a:lnTo>
                  <a:lnTo>
                    <a:pt x="353510" y="30"/>
                  </a:lnTo>
                  <a:lnTo>
                    <a:pt x="276581" y="101630"/>
                  </a:lnTo>
                  <a:lnTo>
                    <a:pt x="97036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E827DEFD-C8A1-E774-14CC-9F54FFCB2D80}"/>
                </a:ext>
              </a:extLst>
            </p:cNvPr>
            <p:cNvSpPr/>
            <p:nvPr/>
          </p:nvSpPr>
          <p:spPr>
            <a:xfrm>
              <a:off x="8406902" y="5586348"/>
              <a:ext cx="134256" cy="345195"/>
            </a:xfrm>
            <a:custGeom>
              <a:avLst/>
              <a:gdLst>
                <a:gd name="connsiteX0" fmla="*/ 269 w 134256"/>
                <a:gd name="connsiteY0" fmla="*/ 237407 h 345195"/>
                <a:gd name="connsiteX1" fmla="*/ 32198 w 134256"/>
                <a:gd name="connsiteY1" fmla="*/ 56328 h 345195"/>
                <a:gd name="connsiteX2" fmla="*/ 123407 w 134256"/>
                <a:gd name="connsiteY2" fmla="*/ 16 h 345195"/>
                <a:gd name="connsiteX3" fmla="*/ 134525 w 134256"/>
                <a:gd name="connsiteY3" fmla="*/ 52205 h 345195"/>
                <a:gd name="connsiteX4" fmla="*/ 89733 w 134256"/>
                <a:gd name="connsiteY4" fmla="*/ 306230 h 345195"/>
                <a:gd name="connsiteX5" fmla="*/ 43878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69" y="237407"/>
                  </a:moveTo>
                  <a:lnTo>
                    <a:pt x="32198" y="56328"/>
                  </a:lnTo>
                  <a:lnTo>
                    <a:pt x="123407" y="16"/>
                  </a:lnTo>
                  <a:lnTo>
                    <a:pt x="134525" y="52205"/>
                  </a:lnTo>
                  <a:lnTo>
                    <a:pt x="89733" y="306230"/>
                  </a:lnTo>
                  <a:lnTo>
                    <a:pt x="43878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CF3E44E-E927-FEFF-B927-E270563F2F02}"/>
                </a:ext>
              </a:extLst>
            </p:cNvPr>
            <p:cNvSpPr/>
            <p:nvPr/>
          </p:nvSpPr>
          <p:spPr>
            <a:xfrm>
              <a:off x="8074301" y="5841762"/>
              <a:ext cx="339491" cy="101600"/>
            </a:xfrm>
            <a:custGeom>
              <a:avLst/>
              <a:gdLst>
                <a:gd name="connsiteX0" fmla="*/ 119122 w 339491"/>
                <a:gd name="connsiteY0" fmla="*/ 13 h 101600"/>
                <a:gd name="connsiteX1" fmla="*/ 298667 w 339491"/>
                <a:gd name="connsiteY1" fmla="*/ 13 h 101600"/>
                <a:gd name="connsiteX2" fmla="*/ 339767 w 339491"/>
                <a:gd name="connsiteY2" fmla="*/ 101613 h 101600"/>
                <a:gd name="connsiteX3" fmla="*/ 32383 w 339491"/>
                <a:gd name="connsiteY3" fmla="*/ 101613 h 101600"/>
                <a:gd name="connsiteX4" fmla="*/ 275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22" y="13"/>
                  </a:moveTo>
                  <a:lnTo>
                    <a:pt x="298667" y="13"/>
                  </a:lnTo>
                  <a:lnTo>
                    <a:pt x="339767" y="101613"/>
                  </a:lnTo>
                  <a:lnTo>
                    <a:pt x="32383" y="101613"/>
                  </a:lnTo>
                  <a:lnTo>
                    <a:pt x="275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8BF5835-A63A-0975-099C-66DD878BCA04}"/>
                </a:ext>
              </a:extLst>
            </p:cNvPr>
            <p:cNvSpPr/>
            <p:nvPr/>
          </p:nvSpPr>
          <p:spPr>
            <a:xfrm>
              <a:off x="8136222" y="5254979"/>
              <a:ext cx="131962" cy="283397"/>
            </a:xfrm>
            <a:custGeom>
              <a:avLst/>
              <a:gdLst>
                <a:gd name="connsiteX0" fmla="*/ 41044 w 131962"/>
                <a:gd name="connsiteY0" fmla="*/ 26 h 283397"/>
                <a:gd name="connsiteX1" fmla="*/ 132239 w 131962"/>
                <a:gd name="connsiteY1" fmla="*/ 59040 h 283397"/>
                <a:gd name="connsiteX2" fmla="*/ 102603 w 131962"/>
                <a:gd name="connsiteY2" fmla="*/ 227112 h 283397"/>
                <a:gd name="connsiteX3" fmla="*/ 11394 w 131962"/>
                <a:gd name="connsiteY3" fmla="*/ 283424 h 283397"/>
                <a:gd name="connsiteX4" fmla="*/ 276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44" y="26"/>
                  </a:moveTo>
                  <a:lnTo>
                    <a:pt x="132239" y="59040"/>
                  </a:lnTo>
                  <a:lnTo>
                    <a:pt x="102603" y="227112"/>
                  </a:lnTo>
                  <a:lnTo>
                    <a:pt x="11394" y="283424"/>
                  </a:lnTo>
                  <a:lnTo>
                    <a:pt x="276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10155D42-ED03-0B0A-66CA-92DF11543D23}"/>
                </a:ext>
              </a:extLst>
            </p:cNvPr>
            <p:cNvSpPr/>
            <p:nvPr/>
          </p:nvSpPr>
          <p:spPr>
            <a:xfrm>
              <a:off x="8171502" y="5511562"/>
              <a:ext cx="334376" cy="101600"/>
            </a:xfrm>
            <a:custGeom>
              <a:avLst/>
              <a:gdLst>
                <a:gd name="connsiteX0" fmla="*/ 272 w 334376"/>
                <a:gd name="connsiteY0" fmla="*/ 50821 h 101600"/>
                <a:gd name="connsiteX1" fmla="*/ 82554 w 334376"/>
                <a:gd name="connsiteY1" fmla="*/ 21 h 101600"/>
                <a:gd name="connsiteX2" fmla="*/ 270282 w 334376"/>
                <a:gd name="connsiteY2" fmla="*/ 21 h 101600"/>
                <a:gd name="connsiteX3" fmla="*/ 334649 w 334376"/>
                <a:gd name="connsiteY3" fmla="*/ 50821 h 101600"/>
                <a:gd name="connsiteX4" fmla="*/ 252367 w 334376"/>
                <a:gd name="connsiteY4" fmla="*/ 101621 h 101600"/>
                <a:gd name="connsiteX5" fmla="*/ 64639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72" y="50821"/>
                  </a:moveTo>
                  <a:lnTo>
                    <a:pt x="82554" y="21"/>
                  </a:lnTo>
                  <a:lnTo>
                    <a:pt x="270282" y="21"/>
                  </a:lnTo>
                  <a:lnTo>
                    <a:pt x="334649" y="50821"/>
                  </a:lnTo>
                  <a:lnTo>
                    <a:pt x="252367" y="101621"/>
                  </a:lnTo>
                  <a:lnTo>
                    <a:pt x="64639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0D77BF8A-61BB-BD73-1604-088304560E77}"/>
                </a:ext>
              </a:extLst>
            </p:cNvPr>
            <p:cNvSpPr/>
            <p:nvPr/>
          </p:nvSpPr>
          <p:spPr>
            <a:xfrm>
              <a:off x="8713076" y="5181363"/>
              <a:ext cx="353238" cy="101599"/>
            </a:xfrm>
            <a:custGeom>
              <a:avLst/>
              <a:gdLst>
                <a:gd name="connsiteX0" fmla="*/ 326 w 353238"/>
                <a:gd name="connsiteY0" fmla="*/ 39012 h 101599"/>
                <a:gd name="connsiteX1" fmla="*/ 46181 w 353238"/>
                <a:gd name="connsiteY1" fmla="*/ 30 h 101599"/>
                <a:gd name="connsiteX2" fmla="*/ 353565 w 353238"/>
                <a:gd name="connsiteY2" fmla="*/ 30 h 101599"/>
                <a:gd name="connsiteX3" fmla="*/ 276636 w 353238"/>
                <a:gd name="connsiteY3" fmla="*/ 101630 h 101599"/>
                <a:gd name="connsiteX4" fmla="*/ 97090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326" y="39012"/>
                  </a:moveTo>
                  <a:lnTo>
                    <a:pt x="46181" y="30"/>
                  </a:lnTo>
                  <a:lnTo>
                    <a:pt x="353565" y="30"/>
                  </a:lnTo>
                  <a:lnTo>
                    <a:pt x="276636" y="101630"/>
                  </a:lnTo>
                  <a:lnTo>
                    <a:pt x="97090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F85FFD5A-A0C9-172A-BE5B-61BEA7EA4702}"/>
                </a:ext>
              </a:extLst>
            </p:cNvPr>
            <p:cNvSpPr/>
            <p:nvPr/>
          </p:nvSpPr>
          <p:spPr>
            <a:xfrm>
              <a:off x="8925062" y="5586348"/>
              <a:ext cx="134256" cy="345195"/>
            </a:xfrm>
            <a:custGeom>
              <a:avLst/>
              <a:gdLst>
                <a:gd name="connsiteX0" fmla="*/ 323 w 134256"/>
                <a:gd name="connsiteY0" fmla="*/ 237407 h 345195"/>
                <a:gd name="connsiteX1" fmla="*/ 32252 w 134256"/>
                <a:gd name="connsiteY1" fmla="*/ 56328 h 345195"/>
                <a:gd name="connsiteX2" fmla="*/ 123461 w 134256"/>
                <a:gd name="connsiteY2" fmla="*/ 16 h 345195"/>
                <a:gd name="connsiteX3" fmla="*/ 134579 w 134256"/>
                <a:gd name="connsiteY3" fmla="*/ 52205 h 345195"/>
                <a:gd name="connsiteX4" fmla="*/ 89788 w 134256"/>
                <a:gd name="connsiteY4" fmla="*/ 306230 h 345195"/>
                <a:gd name="connsiteX5" fmla="*/ 43933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323" y="237407"/>
                  </a:moveTo>
                  <a:lnTo>
                    <a:pt x="32252" y="56328"/>
                  </a:lnTo>
                  <a:lnTo>
                    <a:pt x="123461" y="16"/>
                  </a:lnTo>
                  <a:lnTo>
                    <a:pt x="134579" y="52205"/>
                  </a:lnTo>
                  <a:lnTo>
                    <a:pt x="89788" y="306230"/>
                  </a:lnTo>
                  <a:lnTo>
                    <a:pt x="43933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39E99AC-6CCE-E464-AC84-5AA48EED5FB7}"/>
                </a:ext>
              </a:extLst>
            </p:cNvPr>
            <p:cNvSpPr/>
            <p:nvPr/>
          </p:nvSpPr>
          <p:spPr>
            <a:xfrm>
              <a:off x="8592461" y="5841762"/>
              <a:ext cx="339491" cy="101600"/>
            </a:xfrm>
            <a:custGeom>
              <a:avLst/>
              <a:gdLst>
                <a:gd name="connsiteX0" fmla="*/ 119176 w 339491"/>
                <a:gd name="connsiteY0" fmla="*/ 13 h 101600"/>
                <a:gd name="connsiteX1" fmla="*/ 298722 w 339491"/>
                <a:gd name="connsiteY1" fmla="*/ 13 h 101600"/>
                <a:gd name="connsiteX2" fmla="*/ 339821 w 339491"/>
                <a:gd name="connsiteY2" fmla="*/ 101613 h 101600"/>
                <a:gd name="connsiteX3" fmla="*/ 32437 w 339491"/>
                <a:gd name="connsiteY3" fmla="*/ 101613 h 101600"/>
                <a:gd name="connsiteX4" fmla="*/ 329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76" y="13"/>
                  </a:moveTo>
                  <a:lnTo>
                    <a:pt x="298722" y="13"/>
                  </a:lnTo>
                  <a:lnTo>
                    <a:pt x="339821" y="101613"/>
                  </a:lnTo>
                  <a:lnTo>
                    <a:pt x="32437" y="101613"/>
                  </a:lnTo>
                  <a:lnTo>
                    <a:pt x="329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E6EF679-1BB6-40EB-DAA7-93A93B969B42}"/>
                </a:ext>
              </a:extLst>
            </p:cNvPr>
            <p:cNvSpPr/>
            <p:nvPr/>
          </p:nvSpPr>
          <p:spPr>
            <a:xfrm>
              <a:off x="8586750" y="5586348"/>
              <a:ext cx="141641" cy="283397"/>
            </a:xfrm>
            <a:custGeom>
              <a:avLst/>
              <a:gdLst>
                <a:gd name="connsiteX0" fmla="*/ 41100 w 141641"/>
                <a:gd name="connsiteY0" fmla="*/ 52206 h 283397"/>
                <a:gd name="connsiteX1" fmla="*/ 70623 w 141641"/>
                <a:gd name="connsiteY1" fmla="*/ 17 h 283397"/>
                <a:gd name="connsiteX2" fmla="*/ 141973 w 141641"/>
                <a:gd name="connsiteY2" fmla="*/ 56329 h 283397"/>
                <a:gd name="connsiteX3" fmla="*/ 112338 w 141641"/>
                <a:gd name="connsiteY3" fmla="*/ 224401 h 283397"/>
                <a:gd name="connsiteX4" fmla="*/ 332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100" y="52206"/>
                  </a:moveTo>
                  <a:lnTo>
                    <a:pt x="70623" y="17"/>
                  </a:lnTo>
                  <a:lnTo>
                    <a:pt x="141973" y="56329"/>
                  </a:lnTo>
                  <a:lnTo>
                    <a:pt x="112338" y="224401"/>
                  </a:lnTo>
                  <a:lnTo>
                    <a:pt x="332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8D6FD4CE-5FAB-4769-E149-8F06EBBB98D0}"/>
                </a:ext>
              </a:extLst>
            </p:cNvPr>
            <p:cNvSpPr/>
            <p:nvPr/>
          </p:nvSpPr>
          <p:spPr>
            <a:xfrm>
              <a:off x="8654382" y="5254979"/>
              <a:ext cx="131962" cy="283397"/>
            </a:xfrm>
            <a:custGeom>
              <a:avLst/>
              <a:gdLst>
                <a:gd name="connsiteX0" fmla="*/ 41099 w 131962"/>
                <a:gd name="connsiteY0" fmla="*/ 26 h 283397"/>
                <a:gd name="connsiteX1" fmla="*/ 132293 w 131962"/>
                <a:gd name="connsiteY1" fmla="*/ 59040 h 283397"/>
                <a:gd name="connsiteX2" fmla="*/ 102657 w 131962"/>
                <a:gd name="connsiteY2" fmla="*/ 227112 h 283397"/>
                <a:gd name="connsiteX3" fmla="*/ 11448 w 131962"/>
                <a:gd name="connsiteY3" fmla="*/ 283424 h 283397"/>
                <a:gd name="connsiteX4" fmla="*/ 330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99" y="26"/>
                  </a:moveTo>
                  <a:lnTo>
                    <a:pt x="132293" y="59040"/>
                  </a:lnTo>
                  <a:lnTo>
                    <a:pt x="102657" y="227112"/>
                  </a:lnTo>
                  <a:lnTo>
                    <a:pt x="11448" y="283424"/>
                  </a:lnTo>
                  <a:lnTo>
                    <a:pt x="330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C696DA82-D620-F405-4338-0BB2FEECE4FA}"/>
                </a:ext>
              </a:extLst>
            </p:cNvPr>
            <p:cNvSpPr/>
            <p:nvPr/>
          </p:nvSpPr>
          <p:spPr>
            <a:xfrm>
              <a:off x="8689662" y="5511562"/>
              <a:ext cx="334376" cy="101600"/>
            </a:xfrm>
            <a:custGeom>
              <a:avLst/>
              <a:gdLst>
                <a:gd name="connsiteX0" fmla="*/ 327 w 334376"/>
                <a:gd name="connsiteY0" fmla="*/ 50821 h 101600"/>
                <a:gd name="connsiteX1" fmla="*/ 82609 w 334376"/>
                <a:gd name="connsiteY1" fmla="*/ 21 h 101600"/>
                <a:gd name="connsiteX2" fmla="*/ 270336 w 334376"/>
                <a:gd name="connsiteY2" fmla="*/ 21 h 101600"/>
                <a:gd name="connsiteX3" fmla="*/ 334703 w 334376"/>
                <a:gd name="connsiteY3" fmla="*/ 50821 h 101600"/>
                <a:gd name="connsiteX4" fmla="*/ 252421 w 334376"/>
                <a:gd name="connsiteY4" fmla="*/ 101621 h 101600"/>
                <a:gd name="connsiteX5" fmla="*/ 64694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327" y="50821"/>
                  </a:moveTo>
                  <a:lnTo>
                    <a:pt x="82609" y="21"/>
                  </a:lnTo>
                  <a:lnTo>
                    <a:pt x="270336" y="21"/>
                  </a:lnTo>
                  <a:lnTo>
                    <a:pt x="334703" y="50821"/>
                  </a:lnTo>
                  <a:lnTo>
                    <a:pt x="252421" y="101621"/>
                  </a:lnTo>
                  <a:lnTo>
                    <a:pt x="64694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58D8348-7F95-2BA7-8980-EBEFBA412AF3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0817F74-45D5-D1F8-9278-9AE56E1C4D09}"/>
              </a:ext>
            </a:extLst>
          </p:cNvPr>
          <p:cNvSpPr/>
          <p:nvPr/>
        </p:nvSpPr>
        <p:spPr>
          <a:xfrm>
            <a:off x="1893713" y="1790692"/>
            <a:ext cx="3287578" cy="1132161"/>
          </a:xfrm>
          <a:prstGeom prst="roundRect">
            <a:avLst>
              <a:gd name="adj" fmla="val 4424"/>
            </a:avLst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t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6" name="그래픽 108">
            <a:extLst>
              <a:ext uri="{FF2B5EF4-FFF2-40B4-BE49-F238E27FC236}">
                <a16:creationId xmlns:a16="http://schemas.microsoft.com/office/drawing/2014/main" id="{9CE30732-7B37-4E84-FB75-A88747C696B7}"/>
              </a:ext>
            </a:extLst>
          </p:cNvPr>
          <p:cNvGrpSpPr/>
          <p:nvPr/>
        </p:nvGrpSpPr>
        <p:grpSpPr>
          <a:xfrm>
            <a:off x="7146261" y="3589628"/>
            <a:ext cx="2953896" cy="778169"/>
            <a:chOff x="5515325" y="4990863"/>
            <a:chExt cx="3615648" cy="952500"/>
          </a:xfrm>
          <a:solidFill>
            <a:srgbClr val="808080">
              <a:alpha val="50000"/>
            </a:srgbClr>
          </a:solidFill>
        </p:grpSpPr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FDACB3B1-D032-0C8D-8D77-980DD95B0C48}"/>
                </a:ext>
              </a:extLst>
            </p:cNvPr>
            <p:cNvSpPr/>
            <p:nvPr/>
          </p:nvSpPr>
          <p:spPr>
            <a:xfrm>
              <a:off x="5673232" y="4990863"/>
              <a:ext cx="441548" cy="126999"/>
            </a:xfrm>
            <a:custGeom>
              <a:avLst/>
              <a:gdLst>
                <a:gd name="connsiteX0" fmla="*/ 11 w 441548"/>
                <a:gd name="connsiteY0" fmla="*/ 48738 h 126999"/>
                <a:gd name="connsiteX1" fmla="*/ 57330 w 441548"/>
                <a:gd name="connsiteY1" fmla="*/ 11 h 126999"/>
                <a:gd name="connsiteX2" fmla="*/ 441560 w 441548"/>
                <a:gd name="connsiteY2" fmla="*/ 11 h 126999"/>
                <a:gd name="connsiteX3" fmla="*/ 345399 w 441548"/>
                <a:gd name="connsiteY3" fmla="*/ 127011 h 126999"/>
                <a:gd name="connsiteX4" fmla="*/ 120967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1" y="48738"/>
                  </a:moveTo>
                  <a:lnTo>
                    <a:pt x="57330" y="11"/>
                  </a:lnTo>
                  <a:lnTo>
                    <a:pt x="441560" y="11"/>
                  </a:lnTo>
                  <a:lnTo>
                    <a:pt x="345399" y="127011"/>
                  </a:lnTo>
                  <a:lnTo>
                    <a:pt x="120967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0686F3B0-88E2-F98D-6416-1C658DBB72C6}"/>
                </a:ext>
              </a:extLst>
            </p:cNvPr>
            <p:cNvSpPr/>
            <p:nvPr/>
          </p:nvSpPr>
          <p:spPr>
            <a:xfrm>
              <a:off x="5522464" y="5816362"/>
              <a:ext cx="424364" cy="127000"/>
            </a:xfrm>
            <a:custGeom>
              <a:avLst/>
              <a:gdLst>
                <a:gd name="connsiteX0" fmla="*/ 148570 w 424364"/>
                <a:gd name="connsiteY0" fmla="*/ 11 h 127000"/>
                <a:gd name="connsiteX1" fmla="*/ 373002 w 424364"/>
                <a:gd name="connsiteY1" fmla="*/ 11 h 127000"/>
                <a:gd name="connsiteX2" fmla="*/ 424376 w 424364"/>
                <a:gd name="connsiteY2" fmla="*/ 127011 h 127000"/>
                <a:gd name="connsiteX3" fmla="*/ 40146 w 424364"/>
                <a:gd name="connsiteY3" fmla="*/ 127011 h 127000"/>
                <a:gd name="connsiteX4" fmla="*/ 11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570" y="11"/>
                  </a:moveTo>
                  <a:lnTo>
                    <a:pt x="373002" y="11"/>
                  </a:lnTo>
                  <a:lnTo>
                    <a:pt x="424376" y="127011"/>
                  </a:lnTo>
                  <a:lnTo>
                    <a:pt x="40146" y="127011"/>
                  </a:lnTo>
                  <a:lnTo>
                    <a:pt x="11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27F79E42-8F74-85F3-EBF0-D253F86AAF51}"/>
                </a:ext>
              </a:extLst>
            </p:cNvPr>
            <p:cNvSpPr/>
            <p:nvPr/>
          </p:nvSpPr>
          <p:spPr>
            <a:xfrm>
              <a:off x="5515325" y="5497095"/>
              <a:ext cx="177051" cy="354247"/>
            </a:xfrm>
            <a:custGeom>
              <a:avLst/>
              <a:gdLst>
                <a:gd name="connsiteX0" fmla="*/ 50972 w 177051"/>
                <a:gd name="connsiteY0" fmla="*/ 65247 h 354247"/>
                <a:gd name="connsiteX1" fmla="*/ 87875 w 177051"/>
                <a:gd name="connsiteY1" fmla="*/ 11 h 354247"/>
                <a:gd name="connsiteX2" fmla="*/ 177063 w 177051"/>
                <a:gd name="connsiteY2" fmla="*/ 70401 h 354247"/>
                <a:gd name="connsiteX3" fmla="*/ 140019 w 177051"/>
                <a:gd name="connsiteY3" fmla="*/ 280491 h 354247"/>
                <a:gd name="connsiteX4" fmla="*/ 11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0972" y="65247"/>
                  </a:moveTo>
                  <a:lnTo>
                    <a:pt x="87875" y="11"/>
                  </a:lnTo>
                  <a:lnTo>
                    <a:pt x="177063" y="70401"/>
                  </a:lnTo>
                  <a:lnTo>
                    <a:pt x="140019" y="280491"/>
                  </a:lnTo>
                  <a:lnTo>
                    <a:pt x="11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67C705AE-CAB2-22EA-879D-4F7867AE3C4C}"/>
                </a:ext>
              </a:extLst>
            </p:cNvPr>
            <p:cNvSpPr/>
            <p:nvPr/>
          </p:nvSpPr>
          <p:spPr>
            <a:xfrm>
              <a:off x="5599865" y="5082883"/>
              <a:ext cx="164953" cy="354247"/>
            </a:xfrm>
            <a:custGeom>
              <a:avLst/>
              <a:gdLst>
                <a:gd name="connsiteX0" fmla="*/ 50972 w 164953"/>
                <a:gd name="connsiteY0" fmla="*/ 11 h 354247"/>
                <a:gd name="connsiteX1" fmla="*/ 164965 w 164953"/>
                <a:gd name="connsiteY1" fmla="*/ 73779 h 354247"/>
                <a:gd name="connsiteX2" fmla="*/ 127920 w 164953"/>
                <a:gd name="connsiteY2" fmla="*/ 283869 h 354247"/>
                <a:gd name="connsiteX3" fmla="*/ 13908 w 164953"/>
                <a:gd name="connsiteY3" fmla="*/ 354259 h 354247"/>
                <a:gd name="connsiteX4" fmla="*/ 11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0972" y="11"/>
                  </a:moveTo>
                  <a:lnTo>
                    <a:pt x="164965" y="73779"/>
                  </a:lnTo>
                  <a:lnTo>
                    <a:pt x="127920" y="283869"/>
                  </a:lnTo>
                  <a:lnTo>
                    <a:pt x="13908" y="354259"/>
                  </a:lnTo>
                  <a:lnTo>
                    <a:pt x="11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B3E606A-D82C-7519-193D-70AB2FCDE369}"/>
                </a:ext>
              </a:extLst>
            </p:cNvPr>
            <p:cNvSpPr/>
            <p:nvPr/>
          </p:nvSpPr>
          <p:spPr>
            <a:xfrm>
              <a:off x="5643965" y="5403612"/>
              <a:ext cx="417970" cy="127000"/>
            </a:xfrm>
            <a:custGeom>
              <a:avLst/>
              <a:gdLst>
                <a:gd name="connsiteX0" fmla="*/ 11 w 417970"/>
                <a:gd name="connsiteY0" fmla="*/ 63511 h 127000"/>
                <a:gd name="connsiteX1" fmla="*/ 102864 w 417970"/>
                <a:gd name="connsiteY1" fmla="*/ 11 h 127000"/>
                <a:gd name="connsiteX2" fmla="*/ 337523 w 417970"/>
                <a:gd name="connsiteY2" fmla="*/ 11 h 127000"/>
                <a:gd name="connsiteX3" fmla="*/ 417982 w 417970"/>
                <a:gd name="connsiteY3" fmla="*/ 63511 h 127000"/>
                <a:gd name="connsiteX4" fmla="*/ 315130 w 417970"/>
                <a:gd name="connsiteY4" fmla="*/ 127011 h 127000"/>
                <a:gd name="connsiteX5" fmla="*/ 80470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1" y="63511"/>
                  </a:moveTo>
                  <a:lnTo>
                    <a:pt x="102864" y="11"/>
                  </a:lnTo>
                  <a:lnTo>
                    <a:pt x="337523" y="11"/>
                  </a:lnTo>
                  <a:lnTo>
                    <a:pt x="417982" y="63511"/>
                  </a:lnTo>
                  <a:lnTo>
                    <a:pt x="315130" y="127011"/>
                  </a:lnTo>
                  <a:lnTo>
                    <a:pt x="80470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18F6B028-37AC-C12B-05D7-78D2869DEC85}"/>
                </a:ext>
              </a:extLst>
            </p:cNvPr>
            <p:cNvSpPr/>
            <p:nvPr/>
          </p:nvSpPr>
          <p:spPr>
            <a:xfrm>
              <a:off x="6585916" y="5497095"/>
              <a:ext cx="167820" cy="431494"/>
            </a:xfrm>
            <a:custGeom>
              <a:avLst/>
              <a:gdLst>
                <a:gd name="connsiteX0" fmla="*/ 79 w 167820"/>
                <a:gd name="connsiteY0" fmla="*/ 296749 h 431494"/>
                <a:gd name="connsiteX1" fmla="*/ 39991 w 167820"/>
                <a:gd name="connsiteY1" fmla="*/ 70401 h 431494"/>
                <a:gd name="connsiteX2" fmla="*/ 154002 w 167820"/>
                <a:gd name="connsiteY2" fmla="*/ 11 h 431494"/>
                <a:gd name="connsiteX3" fmla="*/ 167899 w 167820"/>
                <a:gd name="connsiteY3" fmla="*/ 65247 h 431494"/>
                <a:gd name="connsiteX4" fmla="*/ 111910 w 167820"/>
                <a:gd name="connsiteY4" fmla="*/ 382779 h 431494"/>
                <a:gd name="connsiteX5" fmla="*/ 54591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79" y="296749"/>
                  </a:moveTo>
                  <a:lnTo>
                    <a:pt x="39991" y="70401"/>
                  </a:lnTo>
                  <a:lnTo>
                    <a:pt x="154002" y="11"/>
                  </a:lnTo>
                  <a:lnTo>
                    <a:pt x="167899" y="65247"/>
                  </a:lnTo>
                  <a:lnTo>
                    <a:pt x="111910" y="382779"/>
                  </a:lnTo>
                  <a:lnTo>
                    <a:pt x="54591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04ABED42-C962-6867-B9A6-E86927D9CE9D}"/>
                </a:ext>
              </a:extLst>
            </p:cNvPr>
            <p:cNvSpPr/>
            <p:nvPr/>
          </p:nvSpPr>
          <p:spPr>
            <a:xfrm>
              <a:off x="6247565" y="5082883"/>
              <a:ext cx="164953" cy="354247"/>
            </a:xfrm>
            <a:custGeom>
              <a:avLst/>
              <a:gdLst>
                <a:gd name="connsiteX0" fmla="*/ 51040 w 164953"/>
                <a:gd name="connsiteY0" fmla="*/ 11 h 354247"/>
                <a:gd name="connsiteX1" fmla="*/ 165033 w 164953"/>
                <a:gd name="connsiteY1" fmla="*/ 73779 h 354247"/>
                <a:gd name="connsiteX2" fmla="*/ 127988 w 164953"/>
                <a:gd name="connsiteY2" fmla="*/ 283869 h 354247"/>
                <a:gd name="connsiteX3" fmla="*/ 13976 w 164953"/>
                <a:gd name="connsiteY3" fmla="*/ 354259 h 354247"/>
                <a:gd name="connsiteX4" fmla="*/ 79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040" y="11"/>
                  </a:moveTo>
                  <a:lnTo>
                    <a:pt x="165033" y="73779"/>
                  </a:lnTo>
                  <a:lnTo>
                    <a:pt x="127988" y="283869"/>
                  </a:lnTo>
                  <a:lnTo>
                    <a:pt x="13976" y="354259"/>
                  </a:lnTo>
                  <a:lnTo>
                    <a:pt x="79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EC28625C-322B-711C-5739-7E6E5157E873}"/>
                </a:ext>
              </a:extLst>
            </p:cNvPr>
            <p:cNvSpPr/>
            <p:nvPr/>
          </p:nvSpPr>
          <p:spPr>
            <a:xfrm>
              <a:off x="6810725" y="5497095"/>
              <a:ext cx="177051" cy="354247"/>
            </a:xfrm>
            <a:custGeom>
              <a:avLst/>
              <a:gdLst>
                <a:gd name="connsiteX0" fmla="*/ 51108 w 177051"/>
                <a:gd name="connsiteY0" fmla="*/ 65247 h 354247"/>
                <a:gd name="connsiteX1" fmla="*/ 88011 w 177051"/>
                <a:gd name="connsiteY1" fmla="*/ 11 h 354247"/>
                <a:gd name="connsiteX2" fmla="*/ 177199 w 177051"/>
                <a:gd name="connsiteY2" fmla="*/ 70401 h 354247"/>
                <a:gd name="connsiteX3" fmla="*/ 140155 w 177051"/>
                <a:gd name="connsiteY3" fmla="*/ 280491 h 354247"/>
                <a:gd name="connsiteX4" fmla="*/ 147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108" y="65247"/>
                  </a:moveTo>
                  <a:lnTo>
                    <a:pt x="88011" y="11"/>
                  </a:lnTo>
                  <a:lnTo>
                    <a:pt x="177199" y="70401"/>
                  </a:lnTo>
                  <a:lnTo>
                    <a:pt x="140155" y="280491"/>
                  </a:lnTo>
                  <a:lnTo>
                    <a:pt x="147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2CA8A28-D1C0-150D-A85D-E5E5A3F0CEE3}"/>
                </a:ext>
              </a:extLst>
            </p:cNvPr>
            <p:cNvSpPr/>
            <p:nvPr/>
          </p:nvSpPr>
          <p:spPr>
            <a:xfrm>
              <a:off x="6895265" y="5082883"/>
              <a:ext cx="164953" cy="354247"/>
            </a:xfrm>
            <a:custGeom>
              <a:avLst/>
              <a:gdLst>
                <a:gd name="connsiteX0" fmla="*/ 51108 w 164953"/>
                <a:gd name="connsiteY0" fmla="*/ 11 h 354247"/>
                <a:gd name="connsiteX1" fmla="*/ 165101 w 164953"/>
                <a:gd name="connsiteY1" fmla="*/ 73779 h 354247"/>
                <a:gd name="connsiteX2" fmla="*/ 128056 w 164953"/>
                <a:gd name="connsiteY2" fmla="*/ 283869 h 354247"/>
                <a:gd name="connsiteX3" fmla="*/ 14044 w 164953"/>
                <a:gd name="connsiteY3" fmla="*/ 354259 h 354247"/>
                <a:gd name="connsiteX4" fmla="*/ 147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108" y="11"/>
                  </a:moveTo>
                  <a:lnTo>
                    <a:pt x="165101" y="73779"/>
                  </a:lnTo>
                  <a:lnTo>
                    <a:pt x="128056" y="283869"/>
                  </a:lnTo>
                  <a:lnTo>
                    <a:pt x="14044" y="354259"/>
                  </a:lnTo>
                  <a:lnTo>
                    <a:pt x="147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483EF425-A7B5-C9A9-F52A-9311E32390C4}"/>
                </a:ext>
              </a:extLst>
            </p:cNvPr>
            <p:cNvSpPr/>
            <p:nvPr/>
          </p:nvSpPr>
          <p:spPr>
            <a:xfrm>
              <a:off x="7676756" y="5181363"/>
              <a:ext cx="353238" cy="101599"/>
            </a:xfrm>
            <a:custGeom>
              <a:avLst/>
              <a:gdLst>
                <a:gd name="connsiteX0" fmla="*/ 217 w 353238"/>
                <a:gd name="connsiteY0" fmla="*/ 39012 h 101599"/>
                <a:gd name="connsiteX1" fmla="*/ 46072 w 353238"/>
                <a:gd name="connsiteY1" fmla="*/ 30 h 101599"/>
                <a:gd name="connsiteX2" fmla="*/ 353456 w 353238"/>
                <a:gd name="connsiteY2" fmla="*/ 30 h 101599"/>
                <a:gd name="connsiteX3" fmla="*/ 276527 w 353238"/>
                <a:gd name="connsiteY3" fmla="*/ 101630 h 101599"/>
                <a:gd name="connsiteX4" fmla="*/ 96981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17" y="39012"/>
                  </a:moveTo>
                  <a:lnTo>
                    <a:pt x="46072" y="30"/>
                  </a:lnTo>
                  <a:lnTo>
                    <a:pt x="353456" y="30"/>
                  </a:lnTo>
                  <a:lnTo>
                    <a:pt x="276527" y="101630"/>
                  </a:lnTo>
                  <a:lnTo>
                    <a:pt x="96981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755B0C42-6568-798A-82AE-B58ED536BF93}"/>
                </a:ext>
              </a:extLst>
            </p:cNvPr>
            <p:cNvSpPr/>
            <p:nvPr/>
          </p:nvSpPr>
          <p:spPr>
            <a:xfrm>
              <a:off x="7556141" y="5841762"/>
              <a:ext cx="339491" cy="101600"/>
            </a:xfrm>
            <a:custGeom>
              <a:avLst/>
              <a:gdLst>
                <a:gd name="connsiteX0" fmla="*/ 119067 w 339491"/>
                <a:gd name="connsiteY0" fmla="*/ 13 h 101600"/>
                <a:gd name="connsiteX1" fmla="*/ 298613 w 339491"/>
                <a:gd name="connsiteY1" fmla="*/ 13 h 101600"/>
                <a:gd name="connsiteX2" fmla="*/ 339712 w 339491"/>
                <a:gd name="connsiteY2" fmla="*/ 101613 h 101600"/>
                <a:gd name="connsiteX3" fmla="*/ 32328 w 339491"/>
                <a:gd name="connsiteY3" fmla="*/ 101613 h 101600"/>
                <a:gd name="connsiteX4" fmla="*/ 220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067" y="13"/>
                  </a:moveTo>
                  <a:lnTo>
                    <a:pt x="298613" y="13"/>
                  </a:lnTo>
                  <a:lnTo>
                    <a:pt x="339712" y="101613"/>
                  </a:lnTo>
                  <a:lnTo>
                    <a:pt x="32328" y="101613"/>
                  </a:lnTo>
                  <a:lnTo>
                    <a:pt x="220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6FC0D9F-BA97-C5E4-C325-B24AB09B3E55}"/>
                </a:ext>
              </a:extLst>
            </p:cNvPr>
            <p:cNvSpPr/>
            <p:nvPr/>
          </p:nvSpPr>
          <p:spPr>
            <a:xfrm>
              <a:off x="7550430" y="5586348"/>
              <a:ext cx="141641" cy="283397"/>
            </a:xfrm>
            <a:custGeom>
              <a:avLst/>
              <a:gdLst>
                <a:gd name="connsiteX0" fmla="*/ 40992 w 141641"/>
                <a:gd name="connsiteY0" fmla="*/ 52206 h 283397"/>
                <a:gd name="connsiteX1" fmla="*/ 70514 w 141641"/>
                <a:gd name="connsiteY1" fmla="*/ 17 h 283397"/>
                <a:gd name="connsiteX2" fmla="*/ 141865 w 141641"/>
                <a:gd name="connsiteY2" fmla="*/ 56329 h 283397"/>
                <a:gd name="connsiteX3" fmla="*/ 112229 w 141641"/>
                <a:gd name="connsiteY3" fmla="*/ 224401 h 283397"/>
                <a:gd name="connsiteX4" fmla="*/ 223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0992" y="52206"/>
                  </a:moveTo>
                  <a:lnTo>
                    <a:pt x="70514" y="17"/>
                  </a:lnTo>
                  <a:lnTo>
                    <a:pt x="141865" y="56329"/>
                  </a:lnTo>
                  <a:lnTo>
                    <a:pt x="112229" y="224401"/>
                  </a:lnTo>
                  <a:lnTo>
                    <a:pt x="223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2414730E-D367-DEFA-4E32-3BCC8BD60865}"/>
                </a:ext>
              </a:extLst>
            </p:cNvPr>
            <p:cNvSpPr/>
            <p:nvPr/>
          </p:nvSpPr>
          <p:spPr>
            <a:xfrm>
              <a:off x="8467149" y="5193181"/>
              <a:ext cx="145664" cy="345195"/>
            </a:xfrm>
            <a:custGeom>
              <a:avLst/>
              <a:gdLst>
                <a:gd name="connsiteX0" fmla="*/ 113823 w 145664"/>
                <a:gd name="connsiteY0" fmla="*/ 26 h 345195"/>
                <a:gd name="connsiteX1" fmla="*/ 145932 w 145664"/>
                <a:gd name="connsiteY1" fmla="*/ 39008 h 345195"/>
                <a:gd name="connsiteX2" fmla="*/ 101140 w 145664"/>
                <a:gd name="connsiteY2" fmla="*/ 293034 h 345195"/>
                <a:gd name="connsiteX3" fmla="*/ 71618 w 145664"/>
                <a:gd name="connsiteY3" fmla="*/ 345222 h 345195"/>
                <a:gd name="connsiteX4" fmla="*/ 267 w 145664"/>
                <a:gd name="connsiteY4" fmla="*/ 288911 h 345195"/>
                <a:gd name="connsiteX5" fmla="*/ 32196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23" y="26"/>
                  </a:moveTo>
                  <a:lnTo>
                    <a:pt x="145932" y="39008"/>
                  </a:lnTo>
                  <a:lnTo>
                    <a:pt x="101140" y="293034"/>
                  </a:lnTo>
                  <a:lnTo>
                    <a:pt x="71618" y="345222"/>
                  </a:lnTo>
                  <a:lnTo>
                    <a:pt x="267" y="288911"/>
                  </a:lnTo>
                  <a:lnTo>
                    <a:pt x="32196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21FF6C03-5831-7B5C-5665-E122C162A70A}"/>
                </a:ext>
              </a:extLst>
            </p:cNvPr>
            <p:cNvSpPr/>
            <p:nvPr/>
          </p:nvSpPr>
          <p:spPr>
            <a:xfrm>
              <a:off x="8068590" y="5586348"/>
              <a:ext cx="141641" cy="283397"/>
            </a:xfrm>
            <a:custGeom>
              <a:avLst/>
              <a:gdLst>
                <a:gd name="connsiteX0" fmla="*/ 41046 w 141641"/>
                <a:gd name="connsiteY0" fmla="*/ 52206 h 283397"/>
                <a:gd name="connsiteX1" fmla="*/ 70568 w 141641"/>
                <a:gd name="connsiteY1" fmla="*/ 17 h 283397"/>
                <a:gd name="connsiteX2" fmla="*/ 141919 w 141641"/>
                <a:gd name="connsiteY2" fmla="*/ 56329 h 283397"/>
                <a:gd name="connsiteX3" fmla="*/ 112283 w 141641"/>
                <a:gd name="connsiteY3" fmla="*/ 224401 h 283397"/>
                <a:gd name="connsiteX4" fmla="*/ 278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046" y="52206"/>
                  </a:moveTo>
                  <a:lnTo>
                    <a:pt x="70568" y="17"/>
                  </a:lnTo>
                  <a:lnTo>
                    <a:pt x="141919" y="56329"/>
                  </a:lnTo>
                  <a:lnTo>
                    <a:pt x="112283" y="224401"/>
                  </a:lnTo>
                  <a:lnTo>
                    <a:pt x="278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B283947-E7FD-226D-1088-9ADFF1DA4F04}"/>
                </a:ext>
              </a:extLst>
            </p:cNvPr>
            <p:cNvSpPr/>
            <p:nvPr/>
          </p:nvSpPr>
          <p:spPr>
            <a:xfrm>
              <a:off x="8985309" y="5193181"/>
              <a:ext cx="145664" cy="345195"/>
            </a:xfrm>
            <a:custGeom>
              <a:avLst/>
              <a:gdLst>
                <a:gd name="connsiteX0" fmla="*/ 113878 w 145664"/>
                <a:gd name="connsiteY0" fmla="*/ 26 h 345195"/>
                <a:gd name="connsiteX1" fmla="*/ 145986 w 145664"/>
                <a:gd name="connsiteY1" fmla="*/ 39008 h 345195"/>
                <a:gd name="connsiteX2" fmla="*/ 101194 w 145664"/>
                <a:gd name="connsiteY2" fmla="*/ 293034 h 345195"/>
                <a:gd name="connsiteX3" fmla="*/ 71672 w 145664"/>
                <a:gd name="connsiteY3" fmla="*/ 345222 h 345195"/>
                <a:gd name="connsiteX4" fmla="*/ 321 w 145664"/>
                <a:gd name="connsiteY4" fmla="*/ 288911 h 345195"/>
                <a:gd name="connsiteX5" fmla="*/ 32250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78" y="26"/>
                  </a:moveTo>
                  <a:lnTo>
                    <a:pt x="145986" y="39008"/>
                  </a:lnTo>
                  <a:lnTo>
                    <a:pt x="101194" y="293034"/>
                  </a:lnTo>
                  <a:lnTo>
                    <a:pt x="71672" y="345222"/>
                  </a:lnTo>
                  <a:lnTo>
                    <a:pt x="321" y="288911"/>
                  </a:lnTo>
                  <a:lnTo>
                    <a:pt x="32250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990F78C1-9E2B-14DD-395F-4BFFB4997FE3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67" name="그래픽 108">
            <a:extLst>
              <a:ext uri="{FF2B5EF4-FFF2-40B4-BE49-F238E27FC236}">
                <a16:creationId xmlns:a16="http://schemas.microsoft.com/office/drawing/2014/main" id="{F89D94AB-6AE0-2664-2C6E-D4E4F1EC771E}"/>
              </a:ext>
            </a:extLst>
          </p:cNvPr>
          <p:cNvGrpSpPr/>
          <p:nvPr/>
        </p:nvGrpSpPr>
        <p:grpSpPr>
          <a:xfrm>
            <a:off x="7491752" y="4734979"/>
            <a:ext cx="2555580" cy="778169"/>
            <a:chOff x="5938216" y="4990863"/>
            <a:chExt cx="3128098" cy="952500"/>
          </a:xfrm>
          <a:solidFill>
            <a:srgbClr val="00FFFF"/>
          </a:solidFill>
          <a:effectLst/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1F5B404F-313E-313D-0DBD-DE59C0D943B5}"/>
                </a:ext>
              </a:extLst>
            </p:cNvPr>
            <p:cNvSpPr/>
            <p:nvPr/>
          </p:nvSpPr>
          <p:spPr>
            <a:xfrm>
              <a:off x="6013523" y="5005635"/>
              <a:ext cx="182080" cy="431494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9B1BFE6-2E9D-8AF3-5F90-F41AACD4EB16}"/>
                </a:ext>
              </a:extLst>
            </p:cNvPr>
            <p:cNvSpPr/>
            <p:nvPr/>
          </p:nvSpPr>
          <p:spPr>
            <a:xfrm>
              <a:off x="5938216" y="5497095"/>
              <a:ext cx="167820" cy="431494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63D482A5-7948-1FC9-3B4B-1A7869DE9687}"/>
                </a:ext>
              </a:extLst>
            </p:cNvPr>
            <p:cNvSpPr/>
            <p:nvPr/>
          </p:nvSpPr>
          <p:spPr>
            <a:xfrm>
              <a:off x="6320932" y="4990863"/>
              <a:ext cx="441548" cy="126999"/>
            </a:xfrm>
            <a:custGeom>
              <a:avLst/>
              <a:gdLst>
                <a:gd name="connsiteX0" fmla="*/ 79 w 441548"/>
                <a:gd name="connsiteY0" fmla="*/ 48738 h 126999"/>
                <a:gd name="connsiteX1" fmla="*/ 57398 w 441548"/>
                <a:gd name="connsiteY1" fmla="*/ 11 h 126999"/>
                <a:gd name="connsiteX2" fmla="*/ 441628 w 441548"/>
                <a:gd name="connsiteY2" fmla="*/ 11 h 126999"/>
                <a:gd name="connsiteX3" fmla="*/ 345467 w 441548"/>
                <a:gd name="connsiteY3" fmla="*/ 127011 h 126999"/>
                <a:gd name="connsiteX4" fmla="*/ 121035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79" y="48738"/>
                  </a:moveTo>
                  <a:lnTo>
                    <a:pt x="57398" y="11"/>
                  </a:lnTo>
                  <a:lnTo>
                    <a:pt x="441628" y="11"/>
                  </a:lnTo>
                  <a:lnTo>
                    <a:pt x="345467" y="127011"/>
                  </a:lnTo>
                  <a:lnTo>
                    <a:pt x="121035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8D8D247-BDFC-E833-7179-2F341F6E0DB7}"/>
                </a:ext>
              </a:extLst>
            </p:cNvPr>
            <p:cNvSpPr/>
            <p:nvPr/>
          </p:nvSpPr>
          <p:spPr>
            <a:xfrm>
              <a:off x="6661223" y="5005635"/>
              <a:ext cx="182080" cy="431494"/>
            </a:xfrm>
            <a:custGeom>
              <a:avLst/>
              <a:gdLst>
                <a:gd name="connsiteX0" fmla="*/ 142025 w 182080"/>
                <a:gd name="connsiteY0" fmla="*/ 11 h 431494"/>
                <a:gd name="connsiteX1" fmla="*/ 182160 w 182080"/>
                <a:gd name="connsiteY1" fmla="*/ 48738 h 431494"/>
                <a:gd name="connsiteX2" fmla="*/ 126171 w 182080"/>
                <a:gd name="connsiteY2" fmla="*/ 366270 h 431494"/>
                <a:gd name="connsiteX3" fmla="*/ 89268 w 182080"/>
                <a:gd name="connsiteY3" fmla="*/ 431506 h 431494"/>
                <a:gd name="connsiteX4" fmla="*/ 79 w 182080"/>
                <a:gd name="connsiteY4" fmla="*/ 361117 h 431494"/>
                <a:gd name="connsiteX5" fmla="*/ 39991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25" y="11"/>
                  </a:moveTo>
                  <a:lnTo>
                    <a:pt x="182160" y="48738"/>
                  </a:lnTo>
                  <a:lnTo>
                    <a:pt x="126171" y="366270"/>
                  </a:lnTo>
                  <a:lnTo>
                    <a:pt x="89268" y="431506"/>
                  </a:lnTo>
                  <a:lnTo>
                    <a:pt x="79" y="361117"/>
                  </a:lnTo>
                  <a:lnTo>
                    <a:pt x="39991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722C6891-A49D-8DEB-7E60-31ABACF7EA9F}"/>
                </a:ext>
              </a:extLst>
            </p:cNvPr>
            <p:cNvSpPr/>
            <p:nvPr/>
          </p:nvSpPr>
          <p:spPr>
            <a:xfrm>
              <a:off x="6170164" y="5816362"/>
              <a:ext cx="424364" cy="127000"/>
            </a:xfrm>
            <a:custGeom>
              <a:avLst/>
              <a:gdLst>
                <a:gd name="connsiteX0" fmla="*/ 148638 w 424364"/>
                <a:gd name="connsiteY0" fmla="*/ 11 h 127000"/>
                <a:gd name="connsiteX1" fmla="*/ 373070 w 424364"/>
                <a:gd name="connsiteY1" fmla="*/ 11 h 127000"/>
                <a:gd name="connsiteX2" fmla="*/ 424444 w 424364"/>
                <a:gd name="connsiteY2" fmla="*/ 127011 h 127000"/>
                <a:gd name="connsiteX3" fmla="*/ 40214 w 424364"/>
                <a:gd name="connsiteY3" fmla="*/ 127011 h 127000"/>
                <a:gd name="connsiteX4" fmla="*/ 79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638" y="11"/>
                  </a:moveTo>
                  <a:lnTo>
                    <a:pt x="373070" y="11"/>
                  </a:lnTo>
                  <a:lnTo>
                    <a:pt x="424444" y="127011"/>
                  </a:lnTo>
                  <a:lnTo>
                    <a:pt x="40214" y="127011"/>
                  </a:lnTo>
                  <a:lnTo>
                    <a:pt x="79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25274E9B-B656-FEE4-691B-5B3F9A0A44ED}"/>
                </a:ext>
              </a:extLst>
            </p:cNvPr>
            <p:cNvSpPr/>
            <p:nvPr/>
          </p:nvSpPr>
          <p:spPr>
            <a:xfrm>
              <a:off x="6163025" y="5497095"/>
              <a:ext cx="177051" cy="354247"/>
            </a:xfrm>
            <a:custGeom>
              <a:avLst/>
              <a:gdLst>
                <a:gd name="connsiteX0" fmla="*/ 51040 w 177051"/>
                <a:gd name="connsiteY0" fmla="*/ 65247 h 354247"/>
                <a:gd name="connsiteX1" fmla="*/ 87943 w 177051"/>
                <a:gd name="connsiteY1" fmla="*/ 11 h 354247"/>
                <a:gd name="connsiteX2" fmla="*/ 177131 w 177051"/>
                <a:gd name="connsiteY2" fmla="*/ 70401 h 354247"/>
                <a:gd name="connsiteX3" fmla="*/ 140087 w 177051"/>
                <a:gd name="connsiteY3" fmla="*/ 280491 h 354247"/>
                <a:gd name="connsiteX4" fmla="*/ 79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040" y="65247"/>
                  </a:moveTo>
                  <a:lnTo>
                    <a:pt x="87943" y="11"/>
                  </a:lnTo>
                  <a:lnTo>
                    <a:pt x="177131" y="70401"/>
                  </a:lnTo>
                  <a:lnTo>
                    <a:pt x="140087" y="280491"/>
                  </a:lnTo>
                  <a:lnTo>
                    <a:pt x="79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CE2A995-DEFB-84F3-40C9-42068C5A9DCC}"/>
                </a:ext>
              </a:extLst>
            </p:cNvPr>
            <p:cNvSpPr/>
            <p:nvPr/>
          </p:nvSpPr>
          <p:spPr>
            <a:xfrm>
              <a:off x="6291665" y="5403612"/>
              <a:ext cx="417970" cy="127000"/>
            </a:xfrm>
            <a:custGeom>
              <a:avLst/>
              <a:gdLst>
                <a:gd name="connsiteX0" fmla="*/ 79 w 417970"/>
                <a:gd name="connsiteY0" fmla="*/ 63511 h 127000"/>
                <a:gd name="connsiteX1" fmla="*/ 102932 w 417970"/>
                <a:gd name="connsiteY1" fmla="*/ 11 h 127000"/>
                <a:gd name="connsiteX2" fmla="*/ 337591 w 417970"/>
                <a:gd name="connsiteY2" fmla="*/ 11 h 127000"/>
                <a:gd name="connsiteX3" fmla="*/ 418050 w 417970"/>
                <a:gd name="connsiteY3" fmla="*/ 63511 h 127000"/>
                <a:gd name="connsiteX4" fmla="*/ 315198 w 417970"/>
                <a:gd name="connsiteY4" fmla="*/ 127011 h 127000"/>
                <a:gd name="connsiteX5" fmla="*/ 80538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79" y="63511"/>
                  </a:moveTo>
                  <a:lnTo>
                    <a:pt x="102932" y="11"/>
                  </a:lnTo>
                  <a:lnTo>
                    <a:pt x="337591" y="11"/>
                  </a:lnTo>
                  <a:lnTo>
                    <a:pt x="418050" y="63511"/>
                  </a:lnTo>
                  <a:lnTo>
                    <a:pt x="315198" y="127011"/>
                  </a:lnTo>
                  <a:lnTo>
                    <a:pt x="80538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76749F9-FD75-333F-3DE9-65DBEF3B2D60}"/>
                </a:ext>
              </a:extLst>
            </p:cNvPr>
            <p:cNvSpPr/>
            <p:nvPr/>
          </p:nvSpPr>
          <p:spPr>
            <a:xfrm>
              <a:off x="6968632" y="4990863"/>
              <a:ext cx="441548" cy="126999"/>
            </a:xfrm>
            <a:custGeom>
              <a:avLst/>
              <a:gdLst>
                <a:gd name="connsiteX0" fmla="*/ 147 w 441548"/>
                <a:gd name="connsiteY0" fmla="*/ 48738 h 126999"/>
                <a:gd name="connsiteX1" fmla="*/ 57466 w 441548"/>
                <a:gd name="connsiteY1" fmla="*/ 11 h 126999"/>
                <a:gd name="connsiteX2" fmla="*/ 441696 w 441548"/>
                <a:gd name="connsiteY2" fmla="*/ 11 h 126999"/>
                <a:gd name="connsiteX3" fmla="*/ 345535 w 441548"/>
                <a:gd name="connsiteY3" fmla="*/ 127011 h 126999"/>
                <a:gd name="connsiteX4" fmla="*/ 121103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47" y="48738"/>
                  </a:moveTo>
                  <a:lnTo>
                    <a:pt x="57466" y="11"/>
                  </a:lnTo>
                  <a:lnTo>
                    <a:pt x="441696" y="11"/>
                  </a:lnTo>
                  <a:lnTo>
                    <a:pt x="345535" y="127011"/>
                  </a:lnTo>
                  <a:lnTo>
                    <a:pt x="121103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C15C97A9-72C1-3F4A-7D17-4A2688E176F9}"/>
                </a:ext>
              </a:extLst>
            </p:cNvPr>
            <p:cNvSpPr/>
            <p:nvPr/>
          </p:nvSpPr>
          <p:spPr>
            <a:xfrm>
              <a:off x="7308923" y="5005635"/>
              <a:ext cx="182080" cy="431494"/>
            </a:xfrm>
            <a:custGeom>
              <a:avLst/>
              <a:gdLst>
                <a:gd name="connsiteX0" fmla="*/ 142093 w 182080"/>
                <a:gd name="connsiteY0" fmla="*/ 11 h 431494"/>
                <a:gd name="connsiteX1" fmla="*/ 182228 w 182080"/>
                <a:gd name="connsiteY1" fmla="*/ 48738 h 431494"/>
                <a:gd name="connsiteX2" fmla="*/ 126239 w 182080"/>
                <a:gd name="connsiteY2" fmla="*/ 366270 h 431494"/>
                <a:gd name="connsiteX3" fmla="*/ 89336 w 182080"/>
                <a:gd name="connsiteY3" fmla="*/ 431506 h 431494"/>
                <a:gd name="connsiteX4" fmla="*/ 147 w 182080"/>
                <a:gd name="connsiteY4" fmla="*/ 361117 h 431494"/>
                <a:gd name="connsiteX5" fmla="*/ 40059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93" y="11"/>
                  </a:moveTo>
                  <a:lnTo>
                    <a:pt x="182228" y="48738"/>
                  </a:lnTo>
                  <a:lnTo>
                    <a:pt x="126239" y="366270"/>
                  </a:lnTo>
                  <a:lnTo>
                    <a:pt x="89336" y="431506"/>
                  </a:lnTo>
                  <a:lnTo>
                    <a:pt x="147" y="361117"/>
                  </a:lnTo>
                  <a:lnTo>
                    <a:pt x="40059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7D83489-3246-D1E3-8F61-E472CBCAECE3}"/>
                </a:ext>
              </a:extLst>
            </p:cNvPr>
            <p:cNvSpPr/>
            <p:nvPr/>
          </p:nvSpPr>
          <p:spPr>
            <a:xfrm>
              <a:off x="7233616" y="5497095"/>
              <a:ext cx="167820" cy="431494"/>
            </a:xfrm>
            <a:custGeom>
              <a:avLst/>
              <a:gdLst>
                <a:gd name="connsiteX0" fmla="*/ 147 w 167820"/>
                <a:gd name="connsiteY0" fmla="*/ 296749 h 431494"/>
                <a:gd name="connsiteX1" fmla="*/ 40059 w 167820"/>
                <a:gd name="connsiteY1" fmla="*/ 70401 h 431494"/>
                <a:gd name="connsiteX2" fmla="*/ 154070 w 167820"/>
                <a:gd name="connsiteY2" fmla="*/ 11 h 431494"/>
                <a:gd name="connsiteX3" fmla="*/ 167967 w 167820"/>
                <a:gd name="connsiteY3" fmla="*/ 65247 h 431494"/>
                <a:gd name="connsiteX4" fmla="*/ 111978 w 167820"/>
                <a:gd name="connsiteY4" fmla="*/ 382779 h 431494"/>
                <a:gd name="connsiteX5" fmla="*/ 54659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47" y="296749"/>
                  </a:moveTo>
                  <a:lnTo>
                    <a:pt x="40059" y="70401"/>
                  </a:lnTo>
                  <a:lnTo>
                    <a:pt x="154070" y="11"/>
                  </a:lnTo>
                  <a:lnTo>
                    <a:pt x="167967" y="65247"/>
                  </a:lnTo>
                  <a:lnTo>
                    <a:pt x="111978" y="382779"/>
                  </a:lnTo>
                  <a:lnTo>
                    <a:pt x="54659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1EAD4A82-21D0-CDD7-5FC8-1C7983161AEC}"/>
                </a:ext>
              </a:extLst>
            </p:cNvPr>
            <p:cNvSpPr/>
            <p:nvPr/>
          </p:nvSpPr>
          <p:spPr>
            <a:xfrm>
              <a:off x="6817864" y="5816362"/>
              <a:ext cx="424364" cy="127000"/>
            </a:xfrm>
            <a:custGeom>
              <a:avLst/>
              <a:gdLst>
                <a:gd name="connsiteX0" fmla="*/ 148706 w 424364"/>
                <a:gd name="connsiteY0" fmla="*/ 11 h 127000"/>
                <a:gd name="connsiteX1" fmla="*/ 373138 w 424364"/>
                <a:gd name="connsiteY1" fmla="*/ 11 h 127000"/>
                <a:gd name="connsiteX2" fmla="*/ 424512 w 424364"/>
                <a:gd name="connsiteY2" fmla="*/ 127011 h 127000"/>
                <a:gd name="connsiteX3" fmla="*/ 40282 w 424364"/>
                <a:gd name="connsiteY3" fmla="*/ 127011 h 127000"/>
                <a:gd name="connsiteX4" fmla="*/ 147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706" y="11"/>
                  </a:moveTo>
                  <a:lnTo>
                    <a:pt x="373138" y="11"/>
                  </a:lnTo>
                  <a:lnTo>
                    <a:pt x="424512" y="127011"/>
                  </a:lnTo>
                  <a:lnTo>
                    <a:pt x="40282" y="127011"/>
                  </a:lnTo>
                  <a:lnTo>
                    <a:pt x="147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09A039FE-0261-C2A3-2FFB-1E32106E6B0C}"/>
                </a:ext>
              </a:extLst>
            </p:cNvPr>
            <p:cNvSpPr/>
            <p:nvPr/>
          </p:nvSpPr>
          <p:spPr>
            <a:xfrm>
              <a:off x="6939365" y="5403612"/>
              <a:ext cx="417970" cy="127000"/>
            </a:xfrm>
            <a:custGeom>
              <a:avLst/>
              <a:gdLst>
                <a:gd name="connsiteX0" fmla="*/ 147 w 417970"/>
                <a:gd name="connsiteY0" fmla="*/ 63511 h 127000"/>
                <a:gd name="connsiteX1" fmla="*/ 103000 w 417970"/>
                <a:gd name="connsiteY1" fmla="*/ 11 h 127000"/>
                <a:gd name="connsiteX2" fmla="*/ 337659 w 417970"/>
                <a:gd name="connsiteY2" fmla="*/ 11 h 127000"/>
                <a:gd name="connsiteX3" fmla="*/ 418118 w 417970"/>
                <a:gd name="connsiteY3" fmla="*/ 63511 h 127000"/>
                <a:gd name="connsiteX4" fmla="*/ 315266 w 417970"/>
                <a:gd name="connsiteY4" fmla="*/ 127011 h 127000"/>
                <a:gd name="connsiteX5" fmla="*/ 80606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47" y="63511"/>
                  </a:moveTo>
                  <a:lnTo>
                    <a:pt x="103000" y="11"/>
                  </a:lnTo>
                  <a:lnTo>
                    <a:pt x="337659" y="11"/>
                  </a:lnTo>
                  <a:lnTo>
                    <a:pt x="418118" y="63511"/>
                  </a:lnTo>
                  <a:lnTo>
                    <a:pt x="315266" y="127011"/>
                  </a:lnTo>
                  <a:lnTo>
                    <a:pt x="80606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F7F7C8E-A404-5BB3-C151-72AD2C2D6D26}"/>
                </a:ext>
              </a:extLst>
            </p:cNvPr>
            <p:cNvSpPr/>
            <p:nvPr/>
          </p:nvSpPr>
          <p:spPr>
            <a:xfrm>
              <a:off x="7948989" y="5193181"/>
              <a:ext cx="145664" cy="345195"/>
            </a:xfrm>
            <a:custGeom>
              <a:avLst/>
              <a:gdLst>
                <a:gd name="connsiteX0" fmla="*/ 113769 w 145664"/>
                <a:gd name="connsiteY0" fmla="*/ 26 h 345195"/>
                <a:gd name="connsiteX1" fmla="*/ 145877 w 145664"/>
                <a:gd name="connsiteY1" fmla="*/ 39008 h 345195"/>
                <a:gd name="connsiteX2" fmla="*/ 101086 w 145664"/>
                <a:gd name="connsiteY2" fmla="*/ 293034 h 345195"/>
                <a:gd name="connsiteX3" fmla="*/ 71563 w 145664"/>
                <a:gd name="connsiteY3" fmla="*/ 345222 h 345195"/>
                <a:gd name="connsiteX4" fmla="*/ 213 w 145664"/>
                <a:gd name="connsiteY4" fmla="*/ 288911 h 345195"/>
                <a:gd name="connsiteX5" fmla="*/ 32142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769" y="26"/>
                  </a:moveTo>
                  <a:lnTo>
                    <a:pt x="145877" y="39008"/>
                  </a:lnTo>
                  <a:lnTo>
                    <a:pt x="101086" y="293034"/>
                  </a:lnTo>
                  <a:lnTo>
                    <a:pt x="71563" y="345222"/>
                  </a:lnTo>
                  <a:lnTo>
                    <a:pt x="213" y="288911"/>
                  </a:lnTo>
                  <a:lnTo>
                    <a:pt x="32142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5348D96-1F18-B560-611B-2A179472827B}"/>
                </a:ext>
              </a:extLst>
            </p:cNvPr>
            <p:cNvSpPr/>
            <p:nvPr/>
          </p:nvSpPr>
          <p:spPr>
            <a:xfrm>
              <a:off x="7888742" y="5586348"/>
              <a:ext cx="134256" cy="345195"/>
            </a:xfrm>
            <a:custGeom>
              <a:avLst/>
              <a:gdLst>
                <a:gd name="connsiteX0" fmla="*/ 214 w 134256"/>
                <a:gd name="connsiteY0" fmla="*/ 237407 h 345195"/>
                <a:gd name="connsiteX1" fmla="*/ 32143 w 134256"/>
                <a:gd name="connsiteY1" fmla="*/ 56328 h 345195"/>
                <a:gd name="connsiteX2" fmla="*/ 123353 w 134256"/>
                <a:gd name="connsiteY2" fmla="*/ 16 h 345195"/>
                <a:gd name="connsiteX3" fmla="*/ 134470 w 134256"/>
                <a:gd name="connsiteY3" fmla="*/ 52205 h 345195"/>
                <a:gd name="connsiteX4" fmla="*/ 89679 w 134256"/>
                <a:gd name="connsiteY4" fmla="*/ 306230 h 345195"/>
                <a:gd name="connsiteX5" fmla="*/ 43824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14" y="237407"/>
                  </a:moveTo>
                  <a:lnTo>
                    <a:pt x="32143" y="56328"/>
                  </a:lnTo>
                  <a:lnTo>
                    <a:pt x="123353" y="16"/>
                  </a:lnTo>
                  <a:lnTo>
                    <a:pt x="134470" y="52205"/>
                  </a:lnTo>
                  <a:lnTo>
                    <a:pt x="89679" y="306230"/>
                  </a:lnTo>
                  <a:lnTo>
                    <a:pt x="43824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1A5AEBCC-C78D-C35F-0A6E-CF20861C9C3D}"/>
                </a:ext>
              </a:extLst>
            </p:cNvPr>
            <p:cNvSpPr/>
            <p:nvPr/>
          </p:nvSpPr>
          <p:spPr>
            <a:xfrm>
              <a:off x="7618062" y="5254979"/>
              <a:ext cx="131962" cy="283397"/>
            </a:xfrm>
            <a:custGeom>
              <a:avLst/>
              <a:gdLst>
                <a:gd name="connsiteX0" fmla="*/ 40990 w 131962"/>
                <a:gd name="connsiteY0" fmla="*/ 26 h 283397"/>
                <a:gd name="connsiteX1" fmla="*/ 132184 w 131962"/>
                <a:gd name="connsiteY1" fmla="*/ 59040 h 283397"/>
                <a:gd name="connsiteX2" fmla="*/ 102548 w 131962"/>
                <a:gd name="connsiteY2" fmla="*/ 227112 h 283397"/>
                <a:gd name="connsiteX3" fmla="*/ 11339 w 131962"/>
                <a:gd name="connsiteY3" fmla="*/ 283424 h 283397"/>
                <a:gd name="connsiteX4" fmla="*/ 221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0990" y="26"/>
                  </a:moveTo>
                  <a:lnTo>
                    <a:pt x="132184" y="59040"/>
                  </a:lnTo>
                  <a:lnTo>
                    <a:pt x="102548" y="227112"/>
                  </a:lnTo>
                  <a:lnTo>
                    <a:pt x="11339" y="283424"/>
                  </a:lnTo>
                  <a:lnTo>
                    <a:pt x="221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3883CBC0-1E88-7C94-CADC-03042808C382}"/>
                </a:ext>
              </a:extLst>
            </p:cNvPr>
            <p:cNvSpPr/>
            <p:nvPr/>
          </p:nvSpPr>
          <p:spPr>
            <a:xfrm>
              <a:off x="7653342" y="5511562"/>
              <a:ext cx="334376" cy="101600"/>
            </a:xfrm>
            <a:custGeom>
              <a:avLst/>
              <a:gdLst>
                <a:gd name="connsiteX0" fmla="*/ 218 w 334376"/>
                <a:gd name="connsiteY0" fmla="*/ 50821 h 101600"/>
                <a:gd name="connsiteX1" fmla="*/ 82500 w 334376"/>
                <a:gd name="connsiteY1" fmla="*/ 21 h 101600"/>
                <a:gd name="connsiteX2" fmla="*/ 270227 w 334376"/>
                <a:gd name="connsiteY2" fmla="*/ 21 h 101600"/>
                <a:gd name="connsiteX3" fmla="*/ 334594 w 334376"/>
                <a:gd name="connsiteY3" fmla="*/ 50821 h 101600"/>
                <a:gd name="connsiteX4" fmla="*/ 252312 w 334376"/>
                <a:gd name="connsiteY4" fmla="*/ 101621 h 101600"/>
                <a:gd name="connsiteX5" fmla="*/ 64585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18" y="50821"/>
                  </a:moveTo>
                  <a:lnTo>
                    <a:pt x="82500" y="21"/>
                  </a:lnTo>
                  <a:lnTo>
                    <a:pt x="270227" y="21"/>
                  </a:lnTo>
                  <a:lnTo>
                    <a:pt x="334594" y="50821"/>
                  </a:lnTo>
                  <a:lnTo>
                    <a:pt x="252312" y="101621"/>
                  </a:lnTo>
                  <a:lnTo>
                    <a:pt x="64585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FBCF3374-2674-E7B0-4230-8304D45FDDEC}"/>
                </a:ext>
              </a:extLst>
            </p:cNvPr>
            <p:cNvSpPr/>
            <p:nvPr/>
          </p:nvSpPr>
          <p:spPr>
            <a:xfrm>
              <a:off x="8194916" y="5181363"/>
              <a:ext cx="353238" cy="101599"/>
            </a:xfrm>
            <a:custGeom>
              <a:avLst/>
              <a:gdLst>
                <a:gd name="connsiteX0" fmla="*/ 271 w 353238"/>
                <a:gd name="connsiteY0" fmla="*/ 39012 h 101599"/>
                <a:gd name="connsiteX1" fmla="*/ 46127 w 353238"/>
                <a:gd name="connsiteY1" fmla="*/ 30 h 101599"/>
                <a:gd name="connsiteX2" fmla="*/ 353510 w 353238"/>
                <a:gd name="connsiteY2" fmla="*/ 30 h 101599"/>
                <a:gd name="connsiteX3" fmla="*/ 276581 w 353238"/>
                <a:gd name="connsiteY3" fmla="*/ 101630 h 101599"/>
                <a:gd name="connsiteX4" fmla="*/ 97036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71" y="39012"/>
                  </a:moveTo>
                  <a:lnTo>
                    <a:pt x="46127" y="30"/>
                  </a:lnTo>
                  <a:lnTo>
                    <a:pt x="353510" y="30"/>
                  </a:lnTo>
                  <a:lnTo>
                    <a:pt x="276581" y="101630"/>
                  </a:lnTo>
                  <a:lnTo>
                    <a:pt x="97036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3A75695-09CA-E1D0-0048-FFD884B4D90F}"/>
                </a:ext>
              </a:extLst>
            </p:cNvPr>
            <p:cNvSpPr/>
            <p:nvPr/>
          </p:nvSpPr>
          <p:spPr>
            <a:xfrm>
              <a:off x="8406902" y="5586348"/>
              <a:ext cx="134256" cy="345195"/>
            </a:xfrm>
            <a:custGeom>
              <a:avLst/>
              <a:gdLst>
                <a:gd name="connsiteX0" fmla="*/ 269 w 134256"/>
                <a:gd name="connsiteY0" fmla="*/ 237407 h 345195"/>
                <a:gd name="connsiteX1" fmla="*/ 32198 w 134256"/>
                <a:gd name="connsiteY1" fmla="*/ 56328 h 345195"/>
                <a:gd name="connsiteX2" fmla="*/ 123407 w 134256"/>
                <a:gd name="connsiteY2" fmla="*/ 16 h 345195"/>
                <a:gd name="connsiteX3" fmla="*/ 134525 w 134256"/>
                <a:gd name="connsiteY3" fmla="*/ 52205 h 345195"/>
                <a:gd name="connsiteX4" fmla="*/ 89733 w 134256"/>
                <a:gd name="connsiteY4" fmla="*/ 306230 h 345195"/>
                <a:gd name="connsiteX5" fmla="*/ 43878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69" y="237407"/>
                  </a:moveTo>
                  <a:lnTo>
                    <a:pt x="32198" y="56328"/>
                  </a:lnTo>
                  <a:lnTo>
                    <a:pt x="123407" y="16"/>
                  </a:lnTo>
                  <a:lnTo>
                    <a:pt x="134525" y="52205"/>
                  </a:lnTo>
                  <a:lnTo>
                    <a:pt x="89733" y="306230"/>
                  </a:lnTo>
                  <a:lnTo>
                    <a:pt x="43878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8BC4D97B-1E03-0230-8D1D-F44D42CEC4E0}"/>
                </a:ext>
              </a:extLst>
            </p:cNvPr>
            <p:cNvSpPr/>
            <p:nvPr/>
          </p:nvSpPr>
          <p:spPr>
            <a:xfrm>
              <a:off x="8074301" y="5841762"/>
              <a:ext cx="339491" cy="101600"/>
            </a:xfrm>
            <a:custGeom>
              <a:avLst/>
              <a:gdLst>
                <a:gd name="connsiteX0" fmla="*/ 119122 w 339491"/>
                <a:gd name="connsiteY0" fmla="*/ 13 h 101600"/>
                <a:gd name="connsiteX1" fmla="*/ 298667 w 339491"/>
                <a:gd name="connsiteY1" fmla="*/ 13 h 101600"/>
                <a:gd name="connsiteX2" fmla="*/ 339767 w 339491"/>
                <a:gd name="connsiteY2" fmla="*/ 101613 h 101600"/>
                <a:gd name="connsiteX3" fmla="*/ 32383 w 339491"/>
                <a:gd name="connsiteY3" fmla="*/ 101613 h 101600"/>
                <a:gd name="connsiteX4" fmla="*/ 275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22" y="13"/>
                  </a:moveTo>
                  <a:lnTo>
                    <a:pt x="298667" y="13"/>
                  </a:lnTo>
                  <a:lnTo>
                    <a:pt x="339767" y="101613"/>
                  </a:lnTo>
                  <a:lnTo>
                    <a:pt x="32383" y="101613"/>
                  </a:lnTo>
                  <a:lnTo>
                    <a:pt x="275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95F2363E-AF45-F42D-1C64-2C75C620495B}"/>
                </a:ext>
              </a:extLst>
            </p:cNvPr>
            <p:cNvSpPr/>
            <p:nvPr/>
          </p:nvSpPr>
          <p:spPr>
            <a:xfrm>
              <a:off x="8136222" y="5254979"/>
              <a:ext cx="131962" cy="283397"/>
            </a:xfrm>
            <a:custGeom>
              <a:avLst/>
              <a:gdLst>
                <a:gd name="connsiteX0" fmla="*/ 41044 w 131962"/>
                <a:gd name="connsiteY0" fmla="*/ 26 h 283397"/>
                <a:gd name="connsiteX1" fmla="*/ 132239 w 131962"/>
                <a:gd name="connsiteY1" fmla="*/ 59040 h 283397"/>
                <a:gd name="connsiteX2" fmla="*/ 102603 w 131962"/>
                <a:gd name="connsiteY2" fmla="*/ 227112 h 283397"/>
                <a:gd name="connsiteX3" fmla="*/ 11394 w 131962"/>
                <a:gd name="connsiteY3" fmla="*/ 283424 h 283397"/>
                <a:gd name="connsiteX4" fmla="*/ 276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44" y="26"/>
                  </a:moveTo>
                  <a:lnTo>
                    <a:pt x="132239" y="59040"/>
                  </a:lnTo>
                  <a:lnTo>
                    <a:pt x="102603" y="227112"/>
                  </a:lnTo>
                  <a:lnTo>
                    <a:pt x="11394" y="283424"/>
                  </a:lnTo>
                  <a:lnTo>
                    <a:pt x="276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87940062-5785-C9C8-36F9-F4964ADBBCC6}"/>
                </a:ext>
              </a:extLst>
            </p:cNvPr>
            <p:cNvSpPr/>
            <p:nvPr/>
          </p:nvSpPr>
          <p:spPr>
            <a:xfrm>
              <a:off x="8171502" y="5511562"/>
              <a:ext cx="334376" cy="101600"/>
            </a:xfrm>
            <a:custGeom>
              <a:avLst/>
              <a:gdLst>
                <a:gd name="connsiteX0" fmla="*/ 272 w 334376"/>
                <a:gd name="connsiteY0" fmla="*/ 50821 h 101600"/>
                <a:gd name="connsiteX1" fmla="*/ 82554 w 334376"/>
                <a:gd name="connsiteY1" fmla="*/ 21 h 101600"/>
                <a:gd name="connsiteX2" fmla="*/ 270282 w 334376"/>
                <a:gd name="connsiteY2" fmla="*/ 21 h 101600"/>
                <a:gd name="connsiteX3" fmla="*/ 334649 w 334376"/>
                <a:gd name="connsiteY3" fmla="*/ 50821 h 101600"/>
                <a:gd name="connsiteX4" fmla="*/ 252367 w 334376"/>
                <a:gd name="connsiteY4" fmla="*/ 101621 h 101600"/>
                <a:gd name="connsiteX5" fmla="*/ 64639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72" y="50821"/>
                  </a:moveTo>
                  <a:lnTo>
                    <a:pt x="82554" y="21"/>
                  </a:lnTo>
                  <a:lnTo>
                    <a:pt x="270282" y="21"/>
                  </a:lnTo>
                  <a:lnTo>
                    <a:pt x="334649" y="50821"/>
                  </a:lnTo>
                  <a:lnTo>
                    <a:pt x="252367" y="101621"/>
                  </a:lnTo>
                  <a:lnTo>
                    <a:pt x="64639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E426143-6791-5A17-D967-759A87A3D6C5}"/>
                </a:ext>
              </a:extLst>
            </p:cNvPr>
            <p:cNvSpPr/>
            <p:nvPr/>
          </p:nvSpPr>
          <p:spPr>
            <a:xfrm>
              <a:off x="8713076" y="5181363"/>
              <a:ext cx="353238" cy="101599"/>
            </a:xfrm>
            <a:custGeom>
              <a:avLst/>
              <a:gdLst>
                <a:gd name="connsiteX0" fmla="*/ 326 w 353238"/>
                <a:gd name="connsiteY0" fmla="*/ 39012 h 101599"/>
                <a:gd name="connsiteX1" fmla="*/ 46181 w 353238"/>
                <a:gd name="connsiteY1" fmla="*/ 30 h 101599"/>
                <a:gd name="connsiteX2" fmla="*/ 353565 w 353238"/>
                <a:gd name="connsiteY2" fmla="*/ 30 h 101599"/>
                <a:gd name="connsiteX3" fmla="*/ 276636 w 353238"/>
                <a:gd name="connsiteY3" fmla="*/ 101630 h 101599"/>
                <a:gd name="connsiteX4" fmla="*/ 97090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326" y="39012"/>
                  </a:moveTo>
                  <a:lnTo>
                    <a:pt x="46181" y="30"/>
                  </a:lnTo>
                  <a:lnTo>
                    <a:pt x="353565" y="30"/>
                  </a:lnTo>
                  <a:lnTo>
                    <a:pt x="276636" y="101630"/>
                  </a:lnTo>
                  <a:lnTo>
                    <a:pt x="97090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2DCFD5D-388D-C9B3-6491-ECD7F5937025}"/>
                </a:ext>
              </a:extLst>
            </p:cNvPr>
            <p:cNvSpPr/>
            <p:nvPr/>
          </p:nvSpPr>
          <p:spPr>
            <a:xfrm>
              <a:off x="8925062" y="5586348"/>
              <a:ext cx="134256" cy="345195"/>
            </a:xfrm>
            <a:custGeom>
              <a:avLst/>
              <a:gdLst>
                <a:gd name="connsiteX0" fmla="*/ 323 w 134256"/>
                <a:gd name="connsiteY0" fmla="*/ 237407 h 345195"/>
                <a:gd name="connsiteX1" fmla="*/ 32252 w 134256"/>
                <a:gd name="connsiteY1" fmla="*/ 56328 h 345195"/>
                <a:gd name="connsiteX2" fmla="*/ 123461 w 134256"/>
                <a:gd name="connsiteY2" fmla="*/ 16 h 345195"/>
                <a:gd name="connsiteX3" fmla="*/ 134579 w 134256"/>
                <a:gd name="connsiteY3" fmla="*/ 52205 h 345195"/>
                <a:gd name="connsiteX4" fmla="*/ 89788 w 134256"/>
                <a:gd name="connsiteY4" fmla="*/ 306230 h 345195"/>
                <a:gd name="connsiteX5" fmla="*/ 43933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323" y="237407"/>
                  </a:moveTo>
                  <a:lnTo>
                    <a:pt x="32252" y="56328"/>
                  </a:lnTo>
                  <a:lnTo>
                    <a:pt x="123461" y="16"/>
                  </a:lnTo>
                  <a:lnTo>
                    <a:pt x="134579" y="52205"/>
                  </a:lnTo>
                  <a:lnTo>
                    <a:pt x="89788" y="306230"/>
                  </a:lnTo>
                  <a:lnTo>
                    <a:pt x="43933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17E54FF7-B38E-5A1D-23F8-0BB384C9E87E}"/>
                </a:ext>
              </a:extLst>
            </p:cNvPr>
            <p:cNvSpPr/>
            <p:nvPr/>
          </p:nvSpPr>
          <p:spPr>
            <a:xfrm>
              <a:off x="8592461" y="5841762"/>
              <a:ext cx="339491" cy="101600"/>
            </a:xfrm>
            <a:custGeom>
              <a:avLst/>
              <a:gdLst>
                <a:gd name="connsiteX0" fmla="*/ 119176 w 339491"/>
                <a:gd name="connsiteY0" fmla="*/ 13 h 101600"/>
                <a:gd name="connsiteX1" fmla="*/ 298722 w 339491"/>
                <a:gd name="connsiteY1" fmla="*/ 13 h 101600"/>
                <a:gd name="connsiteX2" fmla="*/ 339821 w 339491"/>
                <a:gd name="connsiteY2" fmla="*/ 101613 h 101600"/>
                <a:gd name="connsiteX3" fmla="*/ 32437 w 339491"/>
                <a:gd name="connsiteY3" fmla="*/ 101613 h 101600"/>
                <a:gd name="connsiteX4" fmla="*/ 329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76" y="13"/>
                  </a:moveTo>
                  <a:lnTo>
                    <a:pt x="298722" y="13"/>
                  </a:lnTo>
                  <a:lnTo>
                    <a:pt x="339821" y="101613"/>
                  </a:lnTo>
                  <a:lnTo>
                    <a:pt x="32437" y="101613"/>
                  </a:lnTo>
                  <a:lnTo>
                    <a:pt x="329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7C57A872-B4BE-C60D-60A4-E4CF9668831C}"/>
                </a:ext>
              </a:extLst>
            </p:cNvPr>
            <p:cNvSpPr/>
            <p:nvPr/>
          </p:nvSpPr>
          <p:spPr>
            <a:xfrm>
              <a:off x="8586750" y="5586348"/>
              <a:ext cx="141641" cy="283397"/>
            </a:xfrm>
            <a:custGeom>
              <a:avLst/>
              <a:gdLst>
                <a:gd name="connsiteX0" fmla="*/ 41100 w 141641"/>
                <a:gd name="connsiteY0" fmla="*/ 52206 h 283397"/>
                <a:gd name="connsiteX1" fmla="*/ 70623 w 141641"/>
                <a:gd name="connsiteY1" fmla="*/ 17 h 283397"/>
                <a:gd name="connsiteX2" fmla="*/ 141973 w 141641"/>
                <a:gd name="connsiteY2" fmla="*/ 56329 h 283397"/>
                <a:gd name="connsiteX3" fmla="*/ 112338 w 141641"/>
                <a:gd name="connsiteY3" fmla="*/ 224401 h 283397"/>
                <a:gd name="connsiteX4" fmla="*/ 332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100" y="52206"/>
                  </a:moveTo>
                  <a:lnTo>
                    <a:pt x="70623" y="17"/>
                  </a:lnTo>
                  <a:lnTo>
                    <a:pt x="141973" y="56329"/>
                  </a:lnTo>
                  <a:lnTo>
                    <a:pt x="112338" y="224401"/>
                  </a:lnTo>
                  <a:lnTo>
                    <a:pt x="332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D9BDE143-A072-AFB1-7AE7-00FF508CCD32}"/>
                </a:ext>
              </a:extLst>
            </p:cNvPr>
            <p:cNvSpPr/>
            <p:nvPr/>
          </p:nvSpPr>
          <p:spPr>
            <a:xfrm>
              <a:off x="8654382" y="5254979"/>
              <a:ext cx="131962" cy="283397"/>
            </a:xfrm>
            <a:custGeom>
              <a:avLst/>
              <a:gdLst>
                <a:gd name="connsiteX0" fmla="*/ 41099 w 131962"/>
                <a:gd name="connsiteY0" fmla="*/ 26 h 283397"/>
                <a:gd name="connsiteX1" fmla="*/ 132293 w 131962"/>
                <a:gd name="connsiteY1" fmla="*/ 59040 h 283397"/>
                <a:gd name="connsiteX2" fmla="*/ 102657 w 131962"/>
                <a:gd name="connsiteY2" fmla="*/ 227112 h 283397"/>
                <a:gd name="connsiteX3" fmla="*/ 11448 w 131962"/>
                <a:gd name="connsiteY3" fmla="*/ 283424 h 283397"/>
                <a:gd name="connsiteX4" fmla="*/ 330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99" y="26"/>
                  </a:moveTo>
                  <a:lnTo>
                    <a:pt x="132293" y="59040"/>
                  </a:lnTo>
                  <a:lnTo>
                    <a:pt x="102657" y="227112"/>
                  </a:lnTo>
                  <a:lnTo>
                    <a:pt x="11448" y="283424"/>
                  </a:lnTo>
                  <a:lnTo>
                    <a:pt x="330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C58A48E3-5D2C-DC73-63A7-4FB0F5624F78}"/>
                </a:ext>
              </a:extLst>
            </p:cNvPr>
            <p:cNvSpPr/>
            <p:nvPr/>
          </p:nvSpPr>
          <p:spPr>
            <a:xfrm>
              <a:off x="8689662" y="5511562"/>
              <a:ext cx="334376" cy="101600"/>
            </a:xfrm>
            <a:custGeom>
              <a:avLst/>
              <a:gdLst>
                <a:gd name="connsiteX0" fmla="*/ 327 w 334376"/>
                <a:gd name="connsiteY0" fmla="*/ 50821 h 101600"/>
                <a:gd name="connsiteX1" fmla="*/ 82609 w 334376"/>
                <a:gd name="connsiteY1" fmla="*/ 21 h 101600"/>
                <a:gd name="connsiteX2" fmla="*/ 270336 w 334376"/>
                <a:gd name="connsiteY2" fmla="*/ 21 h 101600"/>
                <a:gd name="connsiteX3" fmla="*/ 334703 w 334376"/>
                <a:gd name="connsiteY3" fmla="*/ 50821 h 101600"/>
                <a:gd name="connsiteX4" fmla="*/ 252421 w 334376"/>
                <a:gd name="connsiteY4" fmla="*/ 101621 h 101600"/>
                <a:gd name="connsiteX5" fmla="*/ 64694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327" y="50821"/>
                  </a:moveTo>
                  <a:lnTo>
                    <a:pt x="82609" y="21"/>
                  </a:lnTo>
                  <a:lnTo>
                    <a:pt x="270336" y="21"/>
                  </a:lnTo>
                  <a:lnTo>
                    <a:pt x="334703" y="50821"/>
                  </a:lnTo>
                  <a:lnTo>
                    <a:pt x="252421" y="101621"/>
                  </a:lnTo>
                  <a:lnTo>
                    <a:pt x="64694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E932E6A-78EB-730C-F411-2A74A56F03EE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D6DFB7A-9704-F38A-9FEC-0318587A33E9}"/>
              </a:ext>
            </a:extLst>
          </p:cNvPr>
          <p:cNvSpPr/>
          <p:nvPr/>
        </p:nvSpPr>
        <p:spPr>
          <a:xfrm>
            <a:off x="6979421" y="2090284"/>
            <a:ext cx="3287578" cy="1132161"/>
          </a:xfrm>
          <a:prstGeom prst="roundRect">
            <a:avLst>
              <a:gd name="adj" fmla="val 4424"/>
            </a:avLst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t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화살표: 줄무늬가 있는 오른쪽 112">
            <a:extLst>
              <a:ext uri="{FF2B5EF4-FFF2-40B4-BE49-F238E27FC236}">
                <a16:creationId xmlns:a16="http://schemas.microsoft.com/office/drawing/2014/main" id="{86EB581B-6FE3-9978-A211-6B81F9E02DAB}"/>
              </a:ext>
            </a:extLst>
          </p:cNvPr>
          <p:cNvSpPr/>
          <p:nvPr/>
        </p:nvSpPr>
        <p:spPr>
          <a:xfrm rot="5400000">
            <a:off x="3267498" y="2982864"/>
            <a:ext cx="540008" cy="691658"/>
          </a:xfrm>
          <a:prstGeom prst="stripedRightArrow">
            <a:avLst/>
          </a:prstGeom>
          <a:gradFill>
            <a:gsLst>
              <a:gs pos="0">
                <a:srgbClr val="D502AA"/>
              </a:gs>
              <a:gs pos="100000">
                <a:srgbClr val="4F2BD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892F74F2-8A16-AC66-C7ED-5ADFAF89BA43}"/>
              </a:ext>
            </a:extLst>
          </p:cNvPr>
          <p:cNvCxnSpPr>
            <a:cxnSpLocks/>
          </p:cNvCxnSpPr>
          <p:nvPr/>
        </p:nvCxnSpPr>
        <p:spPr>
          <a:xfrm flipV="1">
            <a:off x="5181291" y="3046615"/>
            <a:ext cx="1798130" cy="78165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3DE6F96-C63D-A767-37C8-D1A1CEE68B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986848" y="3977075"/>
            <a:ext cx="2021551" cy="589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4634189-D497-099B-CBD7-EFAD9CCD04E7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986848" y="5124063"/>
            <a:ext cx="2089792" cy="23526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9AA9C-0C3B-DC90-F747-7E48185C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6FCE85F-4E55-98B1-0A45-854DAD9D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레이어 구조를 이용한 </a:t>
            </a:r>
            <a:r>
              <a:rPr lang="en-US" altLang="ko-KR" dirty="0"/>
              <a:t>Glow </a:t>
            </a:r>
            <a:r>
              <a:rPr lang="ko-KR" altLang="en-US" dirty="0"/>
              <a:t>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8B1A31-3469-B544-9513-C0F59D45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8E540C8-7BA1-0EEF-E2DE-AF1EC781636B}"/>
              </a:ext>
            </a:extLst>
          </p:cNvPr>
          <p:cNvGrpSpPr/>
          <p:nvPr/>
        </p:nvGrpSpPr>
        <p:grpSpPr>
          <a:xfrm>
            <a:off x="603196" y="1488815"/>
            <a:ext cx="10985608" cy="4686300"/>
            <a:chOff x="603196" y="1488815"/>
            <a:chExt cx="10985608" cy="4686300"/>
          </a:xfrm>
        </p:grpSpPr>
        <p:sp>
          <p:nvSpPr>
            <p:cNvPr id="10" name="Rounded Rectangle 2">
              <a:extLst>
                <a:ext uri="{FF2B5EF4-FFF2-40B4-BE49-F238E27FC236}">
                  <a16:creationId xmlns:a16="http://schemas.microsoft.com/office/drawing/2014/main" id="{B84944DB-EAFD-45A0-BD94-6B8E270E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3196" y="1488815"/>
              <a:ext cx="10985608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E1F99D8-F946-1AEA-154E-D0E35E3583ED}"/>
                </a:ext>
              </a:extLst>
            </p:cNvPr>
            <p:cNvSpPr/>
            <p:nvPr/>
          </p:nvSpPr>
          <p:spPr>
            <a:xfrm>
              <a:off x="728829" y="1612577"/>
              <a:ext cx="10734342" cy="4438771"/>
            </a:xfrm>
            <a:prstGeom prst="rect">
              <a:avLst/>
            </a:prstGeom>
            <a:solidFill>
              <a:srgbClr val="000000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래픽 108">
            <a:extLst>
              <a:ext uri="{FF2B5EF4-FFF2-40B4-BE49-F238E27FC236}">
                <a16:creationId xmlns:a16="http://schemas.microsoft.com/office/drawing/2014/main" id="{C385EF85-E783-67AA-BC11-6CE3CAD79F4C}"/>
              </a:ext>
            </a:extLst>
          </p:cNvPr>
          <p:cNvGrpSpPr/>
          <p:nvPr/>
        </p:nvGrpSpPr>
        <p:grpSpPr>
          <a:xfrm>
            <a:off x="2060553" y="1967688"/>
            <a:ext cx="2953896" cy="778169"/>
            <a:chOff x="5515325" y="4990863"/>
            <a:chExt cx="3615648" cy="952500"/>
          </a:xfrm>
          <a:solidFill>
            <a:srgbClr val="808080">
              <a:alpha val="50000"/>
            </a:srgbClr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C17AE15-3417-47E3-48CD-C2A65A4C87B3}"/>
                </a:ext>
              </a:extLst>
            </p:cNvPr>
            <p:cNvSpPr/>
            <p:nvPr/>
          </p:nvSpPr>
          <p:spPr>
            <a:xfrm>
              <a:off x="5673232" y="4990863"/>
              <a:ext cx="441548" cy="126999"/>
            </a:xfrm>
            <a:custGeom>
              <a:avLst/>
              <a:gdLst>
                <a:gd name="connsiteX0" fmla="*/ 11 w 441548"/>
                <a:gd name="connsiteY0" fmla="*/ 48738 h 126999"/>
                <a:gd name="connsiteX1" fmla="*/ 57330 w 441548"/>
                <a:gd name="connsiteY1" fmla="*/ 11 h 126999"/>
                <a:gd name="connsiteX2" fmla="*/ 441560 w 441548"/>
                <a:gd name="connsiteY2" fmla="*/ 11 h 126999"/>
                <a:gd name="connsiteX3" fmla="*/ 345399 w 441548"/>
                <a:gd name="connsiteY3" fmla="*/ 127011 h 126999"/>
                <a:gd name="connsiteX4" fmla="*/ 120967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1" y="48738"/>
                  </a:moveTo>
                  <a:lnTo>
                    <a:pt x="57330" y="11"/>
                  </a:lnTo>
                  <a:lnTo>
                    <a:pt x="441560" y="11"/>
                  </a:lnTo>
                  <a:lnTo>
                    <a:pt x="345399" y="127011"/>
                  </a:lnTo>
                  <a:lnTo>
                    <a:pt x="120967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9A2BC373-2602-7795-38B8-2E17407835FB}"/>
                </a:ext>
              </a:extLst>
            </p:cNvPr>
            <p:cNvSpPr/>
            <p:nvPr/>
          </p:nvSpPr>
          <p:spPr>
            <a:xfrm>
              <a:off x="5522464" y="5816362"/>
              <a:ext cx="424364" cy="127000"/>
            </a:xfrm>
            <a:custGeom>
              <a:avLst/>
              <a:gdLst>
                <a:gd name="connsiteX0" fmla="*/ 148570 w 424364"/>
                <a:gd name="connsiteY0" fmla="*/ 11 h 127000"/>
                <a:gd name="connsiteX1" fmla="*/ 373002 w 424364"/>
                <a:gd name="connsiteY1" fmla="*/ 11 h 127000"/>
                <a:gd name="connsiteX2" fmla="*/ 424376 w 424364"/>
                <a:gd name="connsiteY2" fmla="*/ 127011 h 127000"/>
                <a:gd name="connsiteX3" fmla="*/ 40146 w 424364"/>
                <a:gd name="connsiteY3" fmla="*/ 127011 h 127000"/>
                <a:gd name="connsiteX4" fmla="*/ 11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570" y="11"/>
                  </a:moveTo>
                  <a:lnTo>
                    <a:pt x="373002" y="11"/>
                  </a:lnTo>
                  <a:lnTo>
                    <a:pt x="424376" y="127011"/>
                  </a:lnTo>
                  <a:lnTo>
                    <a:pt x="40146" y="127011"/>
                  </a:lnTo>
                  <a:lnTo>
                    <a:pt x="11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6A4BC7FB-804A-05F0-8B85-16B592B2D252}"/>
                </a:ext>
              </a:extLst>
            </p:cNvPr>
            <p:cNvSpPr/>
            <p:nvPr/>
          </p:nvSpPr>
          <p:spPr>
            <a:xfrm>
              <a:off x="5515325" y="5497095"/>
              <a:ext cx="177051" cy="354247"/>
            </a:xfrm>
            <a:custGeom>
              <a:avLst/>
              <a:gdLst>
                <a:gd name="connsiteX0" fmla="*/ 50972 w 177051"/>
                <a:gd name="connsiteY0" fmla="*/ 65247 h 354247"/>
                <a:gd name="connsiteX1" fmla="*/ 87875 w 177051"/>
                <a:gd name="connsiteY1" fmla="*/ 11 h 354247"/>
                <a:gd name="connsiteX2" fmla="*/ 177063 w 177051"/>
                <a:gd name="connsiteY2" fmla="*/ 70401 h 354247"/>
                <a:gd name="connsiteX3" fmla="*/ 140019 w 177051"/>
                <a:gd name="connsiteY3" fmla="*/ 280491 h 354247"/>
                <a:gd name="connsiteX4" fmla="*/ 11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0972" y="65247"/>
                  </a:moveTo>
                  <a:lnTo>
                    <a:pt x="87875" y="11"/>
                  </a:lnTo>
                  <a:lnTo>
                    <a:pt x="177063" y="70401"/>
                  </a:lnTo>
                  <a:lnTo>
                    <a:pt x="140019" y="280491"/>
                  </a:lnTo>
                  <a:lnTo>
                    <a:pt x="11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B041413-9B6D-99FA-3571-14E0C197098F}"/>
                </a:ext>
              </a:extLst>
            </p:cNvPr>
            <p:cNvSpPr/>
            <p:nvPr/>
          </p:nvSpPr>
          <p:spPr>
            <a:xfrm>
              <a:off x="5599865" y="5082883"/>
              <a:ext cx="164953" cy="354247"/>
            </a:xfrm>
            <a:custGeom>
              <a:avLst/>
              <a:gdLst>
                <a:gd name="connsiteX0" fmla="*/ 50972 w 164953"/>
                <a:gd name="connsiteY0" fmla="*/ 11 h 354247"/>
                <a:gd name="connsiteX1" fmla="*/ 164965 w 164953"/>
                <a:gd name="connsiteY1" fmla="*/ 73779 h 354247"/>
                <a:gd name="connsiteX2" fmla="*/ 127920 w 164953"/>
                <a:gd name="connsiteY2" fmla="*/ 283869 h 354247"/>
                <a:gd name="connsiteX3" fmla="*/ 13908 w 164953"/>
                <a:gd name="connsiteY3" fmla="*/ 354259 h 354247"/>
                <a:gd name="connsiteX4" fmla="*/ 11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0972" y="11"/>
                  </a:moveTo>
                  <a:lnTo>
                    <a:pt x="164965" y="73779"/>
                  </a:lnTo>
                  <a:lnTo>
                    <a:pt x="127920" y="283869"/>
                  </a:lnTo>
                  <a:lnTo>
                    <a:pt x="13908" y="354259"/>
                  </a:lnTo>
                  <a:lnTo>
                    <a:pt x="11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D99CBC8-C231-E6FF-2ED4-D35EBB12D8B0}"/>
                </a:ext>
              </a:extLst>
            </p:cNvPr>
            <p:cNvSpPr/>
            <p:nvPr/>
          </p:nvSpPr>
          <p:spPr>
            <a:xfrm>
              <a:off x="5643965" y="5403612"/>
              <a:ext cx="417970" cy="127000"/>
            </a:xfrm>
            <a:custGeom>
              <a:avLst/>
              <a:gdLst>
                <a:gd name="connsiteX0" fmla="*/ 11 w 417970"/>
                <a:gd name="connsiteY0" fmla="*/ 63511 h 127000"/>
                <a:gd name="connsiteX1" fmla="*/ 102864 w 417970"/>
                <a:gd name="connsiteY1" fmla="*/ 11 h 127000"/>
                <a:gd name="connsiteX2" fmla="*/ 337523 w 417970"/>
                <a:gd name="connsiteY2" fmla="*/ 11 h 127000"/>
                <a:gd name="connsiteX3" fmla="*/ 417982 w 417970"/>
                <a:gd name="connsiteY3" fmla="*/ 63511 h 127000"/>
                <a:gd name="connsiteX4" fmla="*/ 315130 w 417970"/>
                <a:gd name="connsiteY4" fmla="*/ 127011 h 127000"/>
                <a:gd name="connsiteX5" fmla="*/ 80470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1" y="63511"/>
                  </a:moveTo>
                  <a:lnTo>
                    <a:pt x="102864" y="11"/>
                  </a:lnTo>
                  <a:lnTo>
                    <a:pt x="337523" y="11"/>
                  </a:lnTo>
                  <a:lnTo>
                    <a:pt x="417982" y="63511"/>
                  </a:lnTo>
                  <a:lnTo>
                    <a:pt x="315130" y="127011"/>
                  </a:lnTo>
                  <a:lnTo>
                    <a:pt x="80470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FCB0551-EAA2-62CD-8014-7C8E191661A8}"/>
                </a:ext>
              </a:extLst>
            </p:cNvPr>
            <p:cNvSpPr/>
            <p:nvPr/>
          </p:nvSpPr>
          <p:spPr>
            <a:xfrm>
              <a:off x="6585916" y="5497095"/>
              <a:ext cx="167820" cy="431494"/>
            </a:xfrm>
            <a:custGeom>
              <a:avLst/>
              <a:gdLst>
                <a:gd name="connsiteX0" fmla="*/ 79 w 167820"/>
                <a:gd name="connsiteY0" fmla="*/ 296749 h 431494"/>
                <a:gd name="connsiteX1" fmla="*/ 39991 w 167820"/>
                <a:gd name="connsiteY1" fmla="*/ 70401 h 431494"/>
                <a:gd name="connsiteX2" fmla="*/ 154002 w 167820"/>
                <a:gd name="connsiteY2" fmla="*/ 11 h 431494"/>
                <a:gd name="connsiteX3" fmla="*/ 167899 w 167820"/>
                <a:gd name="connsiteY3" fmla="*/ 65247 h 431494"/>
                <a:gd name="connsiteX4" fmla="*/ 111910 w 167820"/>
                <a:gd name="connsiteY4" fmla="*/ 382779 h 431494"/>
                <a:gd name="connsiteX5" fmla="*/ 54591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79" y="296749"/>
                  </a:moveTo>
                  <a:lnTo>
                    <a:pt x="39991" y="70401"/>
                  </a:lnTo>
                  <a:lnTo>
                    <a:pt x="154002" y="11"/>
                  </a:lnTo>
                  <a:lnTo>
                    <a:pt x="167899" y="65247"/>
                  </a:lnTo>
                  <a:lnTo>
                    <a:pt x="111910" y="382779"/>
                  </a:lnTo>
                  <a:lnTo>
                    <a:pt x="54591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33F193D-77D5-A8BC-5D9D-8F8E300EA814}"/>
                </a:ext>
              </a:extLst>
            </p:cNvPr>
            <p:cNvSpPr/>
            <p:nvPr/>
          </p:nvSpPr>
          <p:spPr>
            <a:xfrm>
              <a:off x="6247565" y="5082883"/>
              <a:ext cx="164953" cy="354247"/>
            </a:xfrm>
            <a:custGeom>
              <a:avLst/>
              <a:gdLst>
                <a:gd name="connsiteX0" fmla="*/ 51040 w 164953"/>
                <a:gd name="connsiteY0" fmla="*/ 11 h 354247"/>
                <a:gd name="connsiteX1" fmla="*/ 165033 w 164953"/>
                <a:gd name="connsiteY1" fmla="*/ 73779 h 354247"/>
                <a:gd name="connsiteX2" fmla="*/ 127988 w 164953"/>
                <a:gd name="connsiteY2" fmla="*/ 283869 h 354247"/>
                <a:gd name="connsiteX3" fmla="*/ 13976 w 164953"/>
                <a:gd name="connsiteY3" fmla="*/ 354259 h 354247"/>
                <a:gd name="connsiteX4" fmla="*/ 79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040" y="11"/>
                  </a:moveTo>
                  <a:lnTo>
                    <a:pt x="165033" y="73779"/>
                  </a:lnTo>
                  <a:lnTo>
                    <a:pt x="127988" y="283869"/>
                  </a:lnTo>
                  <a:lnTo>
                    <a:pt x="13976" y="354259"/>
                  </a:lnTo>
                  <a:lnTo>
                    <a:pt x="79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0FE6927-DA09-3DBB-C674-322EFD108DC2}"/>
                </a:ext>
              </a:extLst>
            </p:cNvPr>
            <p:cNvSpPr/>
            <p:nvPr/>
          </p:nvSpPr>
          <p:spPr>
            <a:xfrm>
              <a:off x="6810725" y="5497095"/>
              <a:ext cx="177051" cy="354247"/>
            </a:xfrm>
            <a:custGeom>
              <a:avLst/>
              <a:gdLst>
                <a:gd name="connsiteX0" fmla="*/ 51108 w 177051"/>
                <a:gd name="connsiteY0" fmla="*/ 65247 h 354247"/>
                <a:gd name="connsiteX1" fmla="*/ 88011 w 177051"/>
                <a:gd name="connsiteY1" fmla="*/ 11 h 354247"/>
                <a:gd name="connsiteX2" fmla="*/ 177199 w 177051"/>
                <a:gd name="connsiteY2" fmla="*/ 70401 h 354247"/>
                <a:gd name="connsiteX3" fmla="*/ 140155 w 177051"/>
                <a:gd name="connsiteY3" fmla="*/ 280491 h 354247"/>
                <a:gd name="connsiteX4" fmla="*/ 147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108" y="65247"/>
                  </a:moveTo>
                  <a:lnTo>
                    <a:pt x="88011" y="11"/>
                  </a:lnTo>
                  <a:lnTo>
                    <a:pt x="177199" y="70401"/>
                  </a:lnTo>
                  <a:lnTo>
                    <a:pt x="140155" y="280491"/>
                  </a:lnTo>
                  <a:lnTo>
                    <a:pt x="147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2BA24D68-BFAD-10FF-677C-C69B8A8791E1}"/>
                </a:ext>
              </a:extLst>
            </p:cNvPr>
            <p:cNvSpPr/>
            <p:nvPr/>
          </p:nvSpPr>
          <p:spPr>
            <a:xfrm>
              <a:off x="6895265" y="5082883"/>
              <a:ext cx="164953" cy="354247"/>
            </a:xfrm>
            <a:custGeom>
              <a:avLst/>
              <a:gdLst>
                <a:gd name="connsiteX0" fmla="*/ 51108 w 164953"/>
                <a:gd name="connsiteY0" fmla="*/ 11 h 354247"/>
                <a:gd name="connsiteX1" fmla="*/ 165101 w 164953"/>
                <a:gd name="connsiteY1" fmla="*/ 73779 h 354247"/>
                <a:gd name="connsiteX2" fmla="*/ 128056 w 164953"/>
                <a:gd name="connsiteY2" fmla="*/ 283869 h 354247"/>
                <a:gd name="connsiteX3" fmla="*/ 14044 w 164953"/>
                <a:gd name="connsiteY3" fmla="*/ 354259 h 354247"/>
                <a:gd name="connsiteX4" fmla="*/ 147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108" y="11"/>
                  </a:moveTo>
                  <a:lnTo>
                    <a:pt x="165101" y="73779"/>
                  </a:lnTo>
                  <a:lnTo>
                    <a:pt x="128056" y="283869"/>
                  </a:lnTo>
                  <a:lnTo>
                    <a:pt x="14044" y="354259"/>
                  </a:lnTo>
                  <a:lnTo>
                    <a:pt x="147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69954015-7B10-047D-96A4-0F54BE118FB0}"/>
                </a:ext>
              </a:extLst>
            </p:cNvPr>
            <p:cNvSpPr/>
            <p:nvPr/>
          </p:nvSpPr>
          <p:spPr>
            <a:xfrm>
              <a:off x="7676756" y="5181363"/>
              <a:ext cx="353238" cy="101599"/>
            </a:xfrm>
            <a:custGeom>
              <a:avLst/>
              <a:gdLst>
                <a:gd name="connsiteX0" fmla="*/ 217 w 353238"/>
                <a:gd name="connsiteY0" fmla="*/ 39012 h 101599"/>
                <a:gd name="connsiteX1" fmla="*/ 46072 w 353238"/>
                <a:gd name="connsiteY1" fmla="*/ 30 h 101599"/>
                <a:gd name="connsiteX2" fmla="*/ 353456 w 353238"/>
                <a:gd name="connsiteY2" fmla="*/ 30 h 101599"/>
                <a:gd name="connsiteX3" fmla="*/ 276527 w 353238"/>
                <a:gd name="connsiteY3" fmla="*/ 101630 h 101599"/>
                <a:gd name="connsiteX4" fmla="*/ 96981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17" y="39012"/>
                  </a:moveTo>
                  <a:lnTo>
                    <a:pt x="46072" y="30"/>
                  </a:lnTo>
                  <a:lnTo>
                    <a:pt x="353456" y="30"/>
                  </a:lnTo>
                  <a:lnTo>
                    <a:pt x="276527" y="101630"/>
                  </a:lnTo>
                  <a:lnTo>
                    <a:pt x="96981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10AB4CE-26B0-7A70-D497-7588F58773D2}"/>
                </a:ext>
              </a:extLst>
            </p:cNvPr>
            <p:cNvSpPr/>
            <p:nvPr/>
          </p:nvSpPr>
          <p:spPr>
            <a:xfrm>
              <a:off x="7556141" y="5841762"/>
              <a:ext cx="339491" cy="101600"/>
            </a:xfrm>
            <a:custGeom>
              <a:avLst/>
              <a:gdLst>
                <a:gd name="connsiteX0" fmla="*/ 119067 w 339491"/>
                <a:gd name="connsiteY0" fmla="*/ 13 h 101600"/>
                <a:gd name="connsiteX1" fmla="*/ 298613 w 339491"/>
                <a:gd name="connsiteY1" fmla="*/ 13 h 101600"/>
                <a:gd name="connsiteX2" fmla="*/ 339712 w 339491"/>
                <a:gd name="connsiteY2" fmla="*/ 101613 h 101600"/>
                <a:gd name="connsiteX3" fmla="*/ 32328 w 339491"/>
                <a:gd name="connsiteY3" fmla="*/ 101613 h 101600"/>
                <a:gd name="connsiteX4" fmla="*/ 220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067" y="13"/>
                  </a:moveTo>
                  <a:lnTo>
                    <a:pt x="298613" y="13"/>
                  </a:lnTo>
                  <a:lnTo>
                    <a:pt x="339712" y="101613"/>
                  </a:lnTo>
                  <a:lnTo>
                    <a:pt x="32328" y="101613"/>
                  </a:lnTo>
                  <a:lnTo>
                    <a:pt x="220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643C6EA-6661-8792-5793-AC9FDF794CE4}"/>
                </a:ext>
              </a:extLst>
            </p:cNvPr>
            <p:cNvSpPr/>
            <p:nvPr/>
          </p:nvSpPr>
          <p:spPr>
            <a:xfrm>
              <a:off x="7550430" y="5586348"/>
              <a:ext cx="141641" cy="283397"/>
            </a:xfrm>
            <a:custGeom>
              <a:avLst/>
              <a:gdLst>
                <a:gd name="connsiteX0" fmla="*/ 40992 w 141641"/>
                <a:gd name="connsiteY0" fmla="*/ 52206 h 283397"/>
                <a:gd name="connsiteX1" fmla="*/ 70514 w 141641"/>
                <a:gd name="connsiteY1" fmla="*/ 17 h 283397"/>
                <a:gd name="connsiteX2" fmla="*/ 141865 w 141641"/>
                <a:gd name="connsiteY2" fmla="*/ 56329 h 283397"/>
                <a:gd name="connsiteX3" fmla="*/ 112229 w 141641"/>
                <a:gd name="connsiteY3" fmla="*/ 224401 h 283397"/>
                <a:gd name="connsiteX4" fmla="*/ 223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0992" y="52206"/>
                  </a:moveTo>
                  <a:lnTo>
                    <a:pt x="70514" y="17"/>
                  </a:lnTo>
                  <a:lnTo>
                    <a:pt x="141865" y="56329"/>
                  </a:lnTo>
                  <a:lnTo>
                    <a:pt x="112229" y="224401"/>
                  </a:lnTo>
                  <a:lnTo>
                    <a:pt x="223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C852F2EF-9CD9-4515-9B87-D10CB1F54437}"/>
                </a:ext>
              </a:extLst>
            </p:cNvPr>
            <p:cNvSpPr/>
            <p:nvPr/>
          </p:nvSpPr>
          <p:spPr>
            <a:xfrm>
              <a:off x="8467149" y="5193181"/>
              <a:ext cx="145664" cy="345195"/>
            </a:xfrm>
            <a:custGeom>
              <a:avLst/>
              <a:gdLst>
                <a:gd name="connsiteX0" fmla="*/ 113823 w 145664"/>
                <a:gd name="connsiteY0" fmla="*/ 26 h 345195"/>
                <a:gd name="connsiteX1" fmla="*/ 145932 w 145664"/>
                <a:gd name="connsiteY1" fmla="*/ 39008 h 345195"/>
                <a:gd name="connsiteX2" fmla="*/ 101140 w 145664"/>
                <a:gd name="connsiteY2" fmla="*/ 293034 h 345195"/>
                <a:gd name="connsiteX3" fmla="*/ 71618 w 145664"/>
                <a:gd name="connsiteY3" fmla="*/ 345222 h 345195"/>
                <a:gd name="connsiteX4" fmla="*/ 267 w 145664"/>
                <a:gd name="connsiteY4" fmla="*/ 288911 h 345195"/>
                <a:gd name="connsiteX5" fmla="*/ 32196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23" y="26"/>
                  </a:moveTo>
                  <a:lnTo>
                    <a:pt x="145932" y="39008"/>
                  </a:lnTo>
                  <a:lnTo>
                    <a:pt x="101140" y="293034"/>
                  </a:lnTo>
                  <a:lnTo>
                    <a:pt x="71618" y="345222"/>
                  </a:lnTo>
                  <a:lnTo>
                    <a:pt x="267" y="288911"/>
                  </a:lnTo>
                  <a:lnTo>
                    <a:pt x="32196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CF03604-BD18-13C2-D3D6-8CD0ABF46E0B}"/>
                </a:ext>
              </a:extLst>
            </p:cNvPr>
            <p:cNvSpPr/>
            <p:nvPr/>
          </p:nvSpPr>
          <p:spPr>
            <a:xfrm>
              <a:off x="8068590" y="5586348"/>
              <a:ext cx="141641" cy="283397"/>
            </a:xfrm>
            <a:custGeom>
              <a:avLst/>
              <a:gdLst>
                <a:gd name="connsiteX0" fmla="*/ 41046 w 141641"/>
                <a:gd name="connsiteY0" fmla="*/ 52206 h 283397"/>
                <a:gd name="connsiteX1" fmla="*/ 70568 w 141641"/>
                <a:gd name="connsiteY1" fmla="*/ 17 h 283397"/>
                <a:gd name="connsiteX2" fmla="*/ 141919 w 141641"/>
                <a:gd name="connsiteY2" fmla="*/ 56329 h 283397"/>
                <a:gd name="connsiteX3" fmla="*/ 112283 w 141641"/>
                <a:gd name="connsiteY3" fmla="*/ 224401 h 283397"/>
                <a:gd name="connsiteX4" fmla="*/ 278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046" y="52206"/>
                  </a:moveTo>
                  <a:lnTo>
                    <a:pt x="70568" y="17"/>
                  </a:lnTo>
                  <a:lnTo>
                    <a:pt x="141919" y="56329"/>
                  </a:lnTo>
                  <a:lnTo>
                    <a:pt x="112283" y="224401"/>
                  </a:lnTo>
                  <a:lnTo>
                    <a:pt x="278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54C462C-9CA7-CCAA-2A04-18C8CB0EE738}"/>
                </a:ext>
              </a:extLst>
            </p:cNvPr>
            <p:cNvSpPr/>
            <p:nvPr/>
          </p:nvSpPr>
          <p:spPr>
            <a:xfrm>
              <a:off x="8985309" y="5193181"/>
              <a:ext cx="145664" cy="345195"/>
            </a:xfrm>
            <a:custGeom>
              <a:avLst/>
              <a:gdLst>
                <a:gd name="connsiteX0" fmla="*/ 113878 w 145664"/>
                <a:gd name="connsiteY0" fmla="*/ 26 h 345195"/>
                <a:gd name="connsiteX1" fmla="*/ 145986 w 145664"/>
                <a:gd name="connsiteY1" fmla="*/ 39008 h 345195"/>
                <a:gd name="connsiteX2" fmla="*/ 101194 w 145664"/>
                <a:gd name="connsiteY2" fmla="*/ 293034 h 345195"/>
                <a:gd name="connsiteX3" fmla="*/ 71672 w 145664"/>
                <a:gd name="connsiteY3" fmla="*/ 345222 h 345195"/>
                <a:gd name="connsiteX4" fmla="*/ 321 w 145664"/>
                <a:gd name="connsiteY4" fmla="*/ 288911 h 345195"/>
                <a:gd name="connsiteX5" fmla="*/ 32250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78" y="26"/>
                  </a:moveTo>
                  <a:lnTo>
                    <a:pt x="145986" y="39008"/>
                  </a:lnTo>
                  <a:lnTo>
                    <a:pt x="101194" y="293034"/>
                  </a:lnTo>
                  <a:lnTo>
                    <a:pt x="71672" y="345222"/>
                  </a:lnTo>
                  <a:lnTo>
                    <a:pt x="321" y="288911"/>
                  </a:lnTo>
                  <a:lnTo>
                    <a:pt x="32250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389EF26-5A26-27B2-439C-9B0B8CF889D7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74" name="그래픽 108">
            <a:extLst>
              <a:ext uri="{FF2B5EF4-FFF2-40B4-BE49-F238E27FC236}">
                <a16:creationId xmlns:a16="http://schemas.microsoft.com/office/drawing/2014/main" id="{1CD77BC5-92DB-312C-C97F-F5C154EB9A53}"/>
              </a:ext>
            </a:extLst>
          </p:cNvPr>
          <p:cNvGrpSpPr/>
          <p:nvPr/>
        </p:nvGrpSpPr>
        <p:grpSpPr>
          <a:xfrm>
            <a:off x="2406044" y="1967688"/>
            <a:ext cx="2555580" cy="778169"/>
            <a:chOff x="5938216" y="4990863"/>
            <a:chExt cx="3128098" cy="952500"/>
          </a:xfrm>
          <a:solidFill>
            <a:schemeClr val="tx1"/>
          </a:solidFill>
          <a:effectLst>
            <a:glow rad="44450">
              <a:schemeClr val="accent4">
                <a:satMod val="175000"/>
                <a:alpha val="90000"/>
              </a:schemeClr>
            </a:glow>
            <a:outerShdw blurRad="127000" dir="2700000" algn="tl" rotWithShape="0">
              <a:srgbClr val="00FFFF"/>
            </a:outerShdw>
          </a:effectLst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3D6B092-6489-BA47-DDCB-09578FB9EEEC}"/>
                </a:ext>
              </a:extLst>
            </p:cNvPr>
            <p:cNvSpPr/>
            <p:nvPr/>
          </p:nvSpPr>
          <p:spPr>
            <a:xfrm>
              <a:off x="6013523" y="5005635"/>
              <a:ext cx="182080" cy="431494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A0138D0-BABC-06D3-24BD-D90B168F4609}"/>
                </a:ext>
              </a:extLst>
            </p:cNvPr>
            <p:cNvSpPr/>
            <p:nvPr/>
          </p:nvSpPr>
          <p:spPr>
            <a:xfrm>
              <a:off x="5938216" y="5497095"/>
              <a:ext cx="167820" cy="431494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B296D19-8B9D-068E-69B8-D131528F4CE4}"/>
                </a:ext>
              </a:extLst>
            </p:cNvPr>
            <p:cNvSpPr/>
            <p:nvPr/>
          </p:nvSpPr>
          <p:spPr>
            <a:xfrm>
              <a:off x="6320932" y="4990863"/>
              <a:ext cx="441548" cy="126999"/>
            </a:xfrm>
            <a:custGeom>
              <a:avLst/>
              <a:gdLst>
                <a:gd name="connsiteX0" fmla="*/ 79 w 441548"/>
                <a:gd name="connsiteY0" fmla="*/ 48738 h 126999"/>
                <a:gd name="connsiteX1" fmla="*/ 57398 w 441548"/>
                <a:gd name="connsiteY1" fmla="*/ 11 h 126999"/>
                <a:gd name="connsiteX2" fmla="*/ 441628 w 441548"/>
                <a:gd name="connsiteY2" fmla="*/ 11 h 126999"/>
                <a:gd name="connsiteX3" fmla="*/ 345467 w 441548"/>
                <a:gd name="connsiteY3" fmla="*/ 127011 h 126999"/>
                <a:gd name="connsiteX4" fmla="*/ 121035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79" y="48738"/>
                  </a:moveTo>
                  <a:lnTo>
                    <a:pt x="57398" y="11"/>
                  </a:lnTo>
                  <a:lnTo>
                    <a:pt x="441628" y="11"/>
                  </a:lnTo>
                  <a:lnTo>
                    <a:pt x="345467" y="127011"/>
                  </a:lnTo>
                  <a:lnTo>
                    <a:pt x="121035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1848CFCC-14F1-E47B-C7C9-22F9989CFD4D}"/>
                </a:ext>
              </a:extLst>
            </p:cNvPr>
            <p:cNvSpPr/>
            <p:nvPr/>
          </p:nvSpPr>
          <p:spPr>
            <a:xfrm>
              <a:off x="6661223" y="5005635"/>
              <a:ext cx="182080" cy="431494"/>
            </a:xfrm>
            <a:custGeom>
              <a:avLst/>
              <a:gdLst>
                <a:gd name="connsiteX0" fmla="*/ 142025 w 182080"/>
                <a:gd name="connsiteY0" fmla="*/ 11 h 431494"/>
                <a:gd name="connsiteX1" fmla="*/ 182160 w 182080"/>
                <a:gd name="connsiteY1" fmla="*/ 48738 h 431494"/>
                <a:gd name="connsiteX2" fmla="*/ 126171 w 182080"/>
                <a:gd name="connsiteY2" fmla="*/ 366270 h 431494"/>
                <a:gd name="connsiteX3" fmla="*/ 89268 w 182080"/>
                <a:gd name="connsiteY3" fmla="*/ 431506 h 431494"/>
                <a:gd name="connsiteX4" fmla="*/ 79 w 182080"/>
                <a:gd name="connsiteY4" fmla="*/ 361117 h 431494"/>
                <a:gd name="connsiteX5" fmla="*/ 39991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25" y="11"/>
                  </a:moveTo>
                  <a:lnTo>
                    <a:pt x="182160" y="48738"/>
                  </a:lnTo>
                  <a:lnTo>
                    <a:pt x="126171" y="366270"/>
                  </a:lnTo>
                  <a:lnTo>
                    <a:pt x="89268" y="431506"/>
                  </a:lnTo>
                  <a:lnTo>
                    <a:pt x="79" y="361117"/>
                  </a:lnTo>
                  <a:lnTo>
                    <a:pt x="39991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7569957-FFDF-BF20-A5E9-F3581E3E1D7F}"/>
                </a:ext>
              </a:extLst>
            </p:cNvPr>
            <p:cNvSpPr/>
            <p:nvPr/>
          </p:nvSpPr>
          <p:spPr>
            <a:xfrm>
              <a:off x="6170164" y="5816362"/>
              <a:ext cx="424364" cy="127000"/>
            </a:xfrm>
            <a:custGeom>
              <a:avLst/>
              <a:gdLst>
                <a:gd name="connsiteX0" fmla="*/ 148638 w 424364"/>
                <a:gd name="connsiteY0" fmla="*/ 11 h 127000"/>
                <a:gd name="connsiteX1" fmla="*/ 373070 w 424364"/>
                <a:gd name="connsiteY1" fmla="*/ 11 h 127000"/>
                <a:gd name="connsiteX2" fmla="*/ 424444 w 424364"/>
                <a:gd name="connsiteY2" fmla="*/ 127011 h 127000"/>
                <a:gd name="connsiteX3" fmla="*/ 40214 w 424364"/>
                <a:gd name="connsiteY3" fmla="*/ 127011 h 127000"/>
                <a:gd name="connsiteX4" fmla="*/ 79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638" y="11"/>
                  </a:moveTo>
                  <a:lnTo>
                    <a:pt x="373070" y="11"/>
                  </a:lnTo>
                  <a:lnTo>
                    <a:pt x="424444" y="127011"/>
                  </a:lnTo>
                  <a:lnTo>
                    <a:pt x="40214" y="127011"/>
                  </a:lnTo>
                  <a:lnTo>
                    <a:pt x="79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5EF8E29-BB7D-7F96-8CBF-6648215E1E1E}"/>
                </a:ext>
              </a:extLst>
            </p:cNvPr>
            <p:cNvSpPr/>
            <p:nvPr/>
          </p:nvSpPr>
          <p:spPr>
            <a:xfrm>
              <a:off x="6163025" y="5497095"/>
              <a:ext cx="177051" cy="354247"/>
            </a:xfrm>
            <a:custGeom>
              <a:avLst/>
              <a:gdLst>
                <a:gd name="connsiteX0" fmla="*/ 51040 w 177051"/>
                <a:gd name="connsiteY0" fmla="*/ 65247 h 354247"/>
                <a:gd name="connsiteX1" fmla="*/ 87943 w 177051"/>
                <a:gd name="connsiteY1" fmla="*/ 11 h 354247"/>
                <a:gd name="connsiteX2" fmla="*/ 177131 w 177051"/>
                <a:gd name="connsiteY2" fmla="*/ 70401 h 354247"/>
                <a:gd name="connsiteX3" fmla="*/ 140087 w 177051"/>
                <a:gd name="connsiteY3" fmla="*/ 280491 h 354247"/>
                <a:gd name="connsiteX4" fmla="*/ 79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040" y="65247"/>
                  </a:moveTo>
                  <a:lnTo>
                    <a:pt x="87943" y="11"/>
                  </a:lnTo>
                  <a:lnTo>
                    <a:pt x="177131" y="70401"/>
                  </a:lnTo>
                  <a:lnTo>
                    <a:pt x="140087" y="280491"/>
                  </a:lnTo>
                  <a:lnTo>
                    <a:pt x="79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6613A64-A0FE-CB40-C3D4-4F8D3BF9821F}"/>
                </a:ext>
              </a:extLst>
            </p:cNvPr>
            <p:cNvSpPr/>
            <p:nvPr/>
          </p:nvSpPr>
          <p:spPr>
            <a:xfrm>
              <a:off x="6291665" y="5403612"/>
              <a:ext cx="417970" cy="127000"/>
            </a:xfrm>
            <a:custGeom>
              <a:avLst/>
              <a:gdLst>
                <a:gd name="connsiteX0" fmla="*/ 79 w 417970"/>
                <a:gd name="connsiteY0" fmla="*/ 63511 h 127000"/>
                <a:gd name="connsiteX1" fmla="*/ 102932 w 417970"/>
                <a:gd name="connsiteY1" fmla="*/ 11 h 127000"/>
                <a:gd name="connsiteX2" fmla="*/ 337591 w 417970"/>
                <a:gd name="connsiteY2" fmla="*/ 11 h 127000"/>
                <a:gd name="connsiteX3" fmla="*/ 418050 w 417970"/>
                <a:gd name="connsiteY3" fmla="*/ 63511 h 127000"/>
                <a:gd name="connsiteX4" fmla="*/ 315198 w 417970"/>
                <a:gd name="connsiteY4" fmla="*/ 127011 h 127000"/>
                <a:gd name="connsiteX5" fmla="*/ 80538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79" y="63511"/>
                  </a:moveTo>
                  <a:lnTo>
                    <a:pt x="102932" y="11"/>
                  </a:lnTo>
                  <a:lnTo>
                    <a:pt x="337591" y="11"/>
                  </a:lnTo>
                  <a:lnTo>
                    <a:pt x="418050" y="63511"/>
                  </a:lnTo>
                  <a:lnTo>
                    <a:pt x="315198" y="127011"/>
                  </a:lnTo>
                  <a:lnTo>
                    <a:pt x="80538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1DC25EA-287C-9759-3EBA-83018D5DF6CC}"/>
                </a:ext>
              </a:extLst>
            </p:cNvPr>
            <p:cNvSpPr/>
            <p:nvPr/>
          </p:nvSpPr>
          <p:spPr>
            <a:xfrm>
              <a:off x="6968632" y="4990863"/>
              <a:ext cx="441548" cy="126999"/>
            </a:xfrm>
            <a:custGeom>
              <a:avLst/>
              <a:gdLst>
                <a:gd name="connsiteX0" fmla="*/ 147 w 441548"/>
                <a:gd name="connsiteY0" fmla="*/ 48738 h 126999"/>
                <a:gd name="connsiteX1" fmla="*/ 57466 w 441548"/>
                <a:gd name="connsiteY1" fmla="*/ 11 h 126999"/>
                <a:gd name="connsiteX2" fmla="*/ 441696 w 441548"/>
                <a:gd name="connsiteY2" fmla="*/ 11 h 126999"/>
                <a:gd name="connsiteX3" fmla="*/ 345535 w 441548"/>
                <a:gd name="connsiteY3" fmla="*/ 127011 h 126999"/>
                <a:gd name="connsiteX4" fmla="*/ 121103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47" y="48738"/>
                  </a:moveTo>
                  <a:lnTo>
                    <a:pt x="57466" y="11"/>
                  </a:lnTo>
                  <a:lnTo>
                    <a:pt x="441696" y="11"/>
                  </a:lnTo>
                  <a:lnTo>
                    <a:pt x="345535" y="127011"/>
                  </a:lnTo>
                  <a:lnTo>
                    <a:pt x="121103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AC9B9AF2-2D18-CB10-AFB2-BB1E53403B50}"/>
                </a:ext>
              </a:extLst>
            </p:cNvPr>
            <p:cNvSpPr/>
            <p:nvPr/>
          </p:nvSpPr>
          <p:spPr>
            <a:xfrm>
              <a:off x="7308923" y="5005635"/>
              <a:ext cx="182080" cy="431494"/>
            </a:xfrm>
            <a:custGeom>
              <a:avLst/>
              <a:gdLst>
                <a:gd name="connsiteX0" fmla="*/ 142093 w 182080"/>
                <a:gd name="connsiteY0" fmla="*/ 11 h 431494"/>
                <a:gd name="connsiteX1" fmla="*/ 182228 w 182080"/>
                <a:gd name="connsiteY1" fmla="*/ 48738 h 431494"/>
                <a:gd name="connsiteX2" fmla="*/ 126239 w 182080"/>
                <a:gd name="connsiteY2" fmla="*/ 366270 h 431494"/>
                <a:gd name="connsiteX3" fmla="*/ 89336 w 182080"/>
                <a:gd name="connsiteY3" fmla="*/ 431506 h 431494"/>
                <a:gd name="connsiteX4" fmla="*/ 147 w 182080"/>
                <a:gd name="connsiteY4" fmla="*/ 361117 h 431494"/>
                <a:gd name="connsiteX5" fmla="*/ 40059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93" y="11"/>
                  </a:moveTo>
                  <a:lnTo>
                    <a:pt x="182228" y="48738"/>
                  </a:lnTo>
                  <a:lnTo>
                    <a:pt x="126239" y="366270"/>
                  </a:lnTo>
                  <a:lnTo>
                    <a:pt x="89336" y="431506"/>
                  </a:lnTo>
                  <a:lnTo>
                    <a:pt x="147" y="361117"/>
                  </a:lnTo>
                  <a:lnTo>
                    <a:pt x="40059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6DAEB6C1-27ED-5F0B-4300-24E8FEF1F2C3}"/>
                </a:ext>
              </a:extLst>
            </p:cNvPr>
            <p:cNvSpPr/>
            <p:nvPr/>
          </p:nvSpPr>
          <p:spPr>
            <a:xfrm>
              <a:off x="7233616" y="5497095"/>
              <a:ext cx="167820" cy="431494"/>
            </a:xfrm>
            <a:custGeom>
              <a:avLst/>
              <a:gdLst>
                <a:gd name="connsiteX0" fmla="*/ 147 w 167820"/>
                <a:gd name="connsiteY0" fmla="*/ 296749 h 431494"/>
                <a:gd name="connsiteX1" fmla="*/ 40059 w 167820"/>
                <a:gd name="connsiteY1" fmla="*/ 70401 h 431494"/>
                <a:gd name="connsiteX2" fmla="*/ 154070 w 167820"/>
                <a:gd name="connsiteY2" fmla="*/ 11 h 431494"/>
                <a:gd name="connsiteX3" fmla="*/ 167967 w 167820"/>
                <a:gd name="connsiteY3" fmla="*/ 65247 h 431494"/>
                <a:gd name="connsiteX4" fmla="*/ 111978 w 167820"/>
                <a:gd name="connsiteY4" fmla="*/ 382779 h 431494"/>
                <a:gd name="connsiteX5" fmla="*/ 54659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47" y="296749"/>
                  </a:moveTo>
                  <a:lnTo>
                    <a:pt x="40059" y="70401"/>
                  </a:lnTo>
                  <a:lnTo>
                    <a:pt x="154070" y="11"/>
                  </a:lnTo>
                  <a:lnTo>
                    <a:pt x="167967" y="65247"/>
                  </a:lnTo>
                  <a:lnTo>
                    <a:pt x="111978" y="382779"/>
                  </a:lnTo>
                  <a:lnTo>
                    <a:pt x="54659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E3DFC2E-9703-482E-EE1D-B9FBC33434DB}"/>
                </a:ext>
              </a:extLst>
            </p:cNvPr>
            <p:cNvSpPr/>
            <p:nvPr/>
          </p:nvSpPr>
          <p:spPr>
            <a:xfrm>
              <a:off x="6817864" y="5816362"/>
              <a:ext cx="424364" cy="127000"/>
            </a:xfrm>
            <a:custGeom>
              <a:avLst/>
              <a:gdLst>
                <a:gd name="connsiteX0" fmla="*/ 148706 w 424364"/>
                <a:gd name="connsiteY0" fmla="*/ 11 h 127000"/>
                <a:gd name="connsiteX1" fmla="*/ 373138 w 424364"/>
                <a:gd name="connsiteY1" fmla="*/ 11 h 127000"/>
                <a:gd name="connsiteX2" fmla="*/ 424512 w 424364"/>
                <a:gd name="connsiteY2" fmla="*/ 127011 h 127000"/>
                <a:gd name="connsiteX3" fmla="*/ 40282 w 424364"/>
                <a:gd name="connsiteY3" fmla="*/ 127011 h 127000"/>
                <a:gd name="connsiteX4" fmla="*/ 147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706" y="11"/>
                  </a:moveTo>
                  <a:lnTo>
                    <a:pt x="373138" y="11"/>
                  </a:lnTo>
                  <a:lnTo>
                    <a:pt x="424512" y="127011"/>
                  </a:lnTo>
                  <a:lnTo>
                    <a:pt x="40282" y="127011"/>
                  </a:lnTo>
                  <a:lnTo>
                    <a:pt x="147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14BEB2A-F60E-7294-9AA9-43843316B38C}"/>
                </a:ext>
              </a:extLst>
            </p:cNvPr>
            <p:cNvSpPr/>
            <p:nvPr/>
          </p:nvSpPr>
          <p:spPr>
            <a:xfrm>
              <a:off x="6939365" y="5403612"/>
              <a:ext cx="417970" cy="127000"/>
            </a:xfrm>
            <a:custGeom>
              <a:avLst/>
              <a:gdLst>
                <a:gd name="connsiteX0" fmla="*/ 147 w 417970"/>
                <a:gd name="connsiteY0" fmla="*/ 63511 h 127000"/>
                <a:gd name="connsiteX1" fmla="*/ 103000 w 417970"/>
                <a:gd name="connsiteY1" fmla="*/ 11 h 127000"/>
                <a:gd name="connsiteX2" fmla="*/ 337659 w 417970"/>
                <a:gd name="connsiteY2" fmla="*/ 11 h 127000"/>
                <a:gd name="connsiteX3" fmla="*/ 418118 w 417970"/>
                <a:gd name="connsiteY3" fmla="*/ 63511 h 127000"/>
                <a:gd name="connsiteX4" fmla="*/ 315266 w 417970"/>
                <a:gd name="connsiteY4" fmla="*/ 127011 h 127000"/>
                <a:gd name="connsiteX5" fmla="*/ 80606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47" y="63511"/>
                  </a:moveTo>
                  <a:lnTo>
                    <a:pt x="103000" y="11"/>
                  </a:lnTo>
                  <a:lnTo>
                    <a:pt x="337659" y="11"/>
                  </a:lnTo>
                  <a:lnTo>
                    <a:pt x="418118" y="63511"/>
                  </a:lnTo>
                  <a:lnTo>
                    <a:pt x="315266" y="127011"/>
                  </a:lnTo>
                  <a:lnTo>
                    <a:pt x="80606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236A4D67-2DA0-25BB-F020-7DA2EF05C2FB}"/>
                </a:ext>
              </a:extLst>
            </p:cNvPr>
            <p:cNvSpPr/>
            <p:nvPr/>
          </p:nvSpPr>
          <p:spPr>
            <a:xfrm>
              <a:off x="7948989" y="5193181"/>
              <a:ext cx="145664" cy="345195"/>
            </a:xfrm>
            <a:custGeom>
              <a:avLst/>
              <a:gdLst>
                <a:gd name="connsiteX0" fmla="*/ 113769 w 145664"/>
                <a:gd name="connsiteY0" fmla="*/ 26 h 345195"/>
                <a:gd name="connsiteX1" fmla="*/ 145877 w 145664"/>
                <a:gd name="connsiteY1" fmla="*/ 39008 h 345195"/>
                <a:gd name="connsiteX2" fmla="*/ 101086 w 145664"/>
                <a:gd name="connsiteY2" fmla="*/ 293034 h 345195"/>
                <a:gd name="connsiteX3" fmla="*/ 71563 w 145664"/>
                <a:gd name="connsiteY3" fmla="*/ 345222 h 345195"/>
                <a:gd name="connsiteX4" fmla="*/ 213 w 145664"/>
                <a:gd name="connsiteY4" fmla="*/ 288911 h 345195"/>
                <a:gd name="connsiteX5" fmla="*/ 32142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769" y="26"/>
                  </a:moveTo>
                  <a:lnTo>
                    <a:pt x="145877" y="39008"/>
                  </a:lnTo>
                  <a:lnTo>
                    <a:pt x="101086" y="293034"/>
                  </a:lnTo>
                  <a:lnTo>
                    <a:pt x="71563" y="345222"/>
                  </a:lnTo>
                  <a:lnTo>
                    <a:pt x="213" y="288911"/>
                  </a:lnTo>
                  <a:lnTo>
                    <a:pt x="32142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8E2BEC2-CB9A-BF7F-8ADE-F423A0355ED0}"/>
                </a:ext>
              </a:extLst>
            </p:cNvPr>
            <p:cNvSpPr/>
            <p:nvPr/>
          </p:nvSpPr>
          <p:spPr>
            <a:xfrm>
              <a:off x="7888742" y="5586348"/>
              <a:ext cx="134256" cy="345195"/>
            </a:xfrm>
            <a:custGeom>
              <a:avLst/>
              <a:gdLst>
                <a:gd name="connsiteX0" fmla="*/ 214 w 134256"/>
                <a:gd name="connsiteY0" fmla="*/ 237407 h 345195"/>
                <a:gd name="connsiteX1" fmla="*/ 32143 w 134256"/>
                <a:gd name="connsiteY1" fmla="*/ 56328 h 345195"/>
                <a:gd name="connsiteX2" fmla="*/ 123353 w 134256"/>
                <a:gd name="connsiteY2" fmla="*/ 16 h 345195"/>
                <a:gd name="connsiteX3" fmla="*/ 134470 w 134256"/>
                <a:gd name="connsiteY3" fmla="*/ 52205 h 345195"/>
                <a:gd name="connsiteX4" fmla="*/ 89679 w 134256"/>
                <a:gd name="connsiteY4" fmla="*/ 306230 h 345195"/>
                <a:gd name="connsiteX5" fmla="*/ 43824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14" y="237407"/>
                  </a:moveTo>
                  <a:lnTo>
                    <a:pt x="32143" y="56328"/>
                  </a:lnTo>
                  <a:lnTo>
                    <a:pt x="123353" y="16"/>
                  </a:lnTo>
                  <a:lnTo>
                    <a:pt x="134470" y="52205"/>
                  </a:lnTo>
                  <a:lnTo>
                    <a:pt x="89679" y="306230"/>
                  </a:lnTo>
                  <a:lnTo>
                    <a:pt x="43824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7751CF95-AB9E-E3C7-A61A-3D2ACF8AF851}"/>
                </a:ext>
              </a:extLst>
            </p:cNvPr>
            <p:cNvSpPr/>
            <p:nvPr/>
          </p:nvSpPr>
          <p:spPr>
            <a:xfrm>
              <a:off x="7618062" y="5254979"/>
              <a:ext cx="131962" cy="283397"/>
            </a:xfrm>
            <a:custGeom>
              <a:avLst/>
              <a:gdLst>
                <a:gd name="connsiteX0" fmla="*/ 40990 w 131962"/>
                <a:gd name="connsiteY0" fmla="*/ 26 h 283397"/>
                <a:gd name="connsiteX1" fmla="*/ 132184 w 131962"/>
                <a:gd name="connsiteY1" fmla="*/ 59040 h 283397"/>
                <a:gd name="connsiteX2" fmla="*/ 102548 w 131962"/>
                <a:gd name="connsiteY2" fmla="*/ 227112 h 283397"/>
                <a:gd name="connsiteX3" fmla="*/ 11339 w 131962"/>
                <a:gd name="connsiteY3" fmla="*/ 283424 h 283397"/>
                <a:gd name="connsiteX4" fmla="*/ 221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0990" y="26"/>
                  </a:moveTo>
                  <a:lnTo>
                    <a:pt x="132184" y="59040"/>
                  </a:lnTo>
                  <a:lnTo>
                    <a:pt x="102548" y="227112"/>
                  </a:lnTo>
                  <a:lnTo>
                    <a:pt x="11339" y="283424"/>
                  </a:lnTo>
                  <a:lnTo>
                    <a:pt x="221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A218E166-9E76-5B2A-060A-6EA108B432FD}"/>
                </a:ext>
              </a:extLst>
            </p:cNvPr>
            <p:cNvSpPr/>
            <p:nvPr/>
          </p:nvSpPr>
          <p:spPr>
            <a:xfrm>
              <a:off x="7653342" y="5511562"/>
              <a:ext cx="334376" cy="101600"/>
            </a:xfrm>
            <a:custGeom>
              <a:avLst/>
              <a:gdLst>
                <a:gd name="connsiteX0" fmla="*/ 218 w 334376"/>
                <a:gd name="connsiteY0" fmla="*/ 50821 h 101600"/>
                <a:gd name="connsiteX1" fmla="*/ 82500 w 334376"/>
                <a:gd name="connsiteY1" fmla="*/ 21 h 101600"/>
                <a:gd name="connsiteX2" fmla="*/ 270227 w 334376"/>
                <a:gd name="connsiteY2" fmla="*/ 21 h 101600"/>
                <a:gd name="connsiteX3" fmla="*/ 334594 w 334376"/>
                <a:gd name="connsiteY3" fmla="*/ 50821 h 101600"/>
                <a:gd name="connsiteX4" fmla="*/ 252312 w 334376"/>
                <a:gd name="connsiteY4" fmla="*/ 101621 h 101600"/>
                <a:gd name="connsiteX5" fmla="*/ 64585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18" y="50821"/>
                  </a:moveTo>
                  <a:lnTo>
                    <a:pt x="82500" y="21"/>
                  </a:lnTo>
                  <a:lnTo>
                    <a:pt x="270227" y="21"/>
                  </a:lnTo>
                  <a:lnTo>
                    <a:pt x="334594" y="50821"/>
                  </a:lnTo>
                  <a:lnTo>
                    <a:pt x="252312" y="101621"/>
                  </a:lnTo>
                  <a:lnTo>
                    <a:pt x="64585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35352B0F-03DF-50DD-1DEE-AEF58E57373D}"/>
                </a:ext>
              </a:extLst>
            </p:cNvPr>
            <p:cNvSpPr/>
            <p:nvPr/>
          </p:nvSpPr>
          <p:spPr>
            <a:xfrm>
              <a:off x="8194916" y="5181363"/>
              <a:ext cx="353238" cy="101599"/>
            </a:xfrm>
            <a:custGeom>
              <a:avLst/>
              <a:gdLst>
                <a:gd name="connsiteX0" fmla="*/ 271 w 353238"/>
                <a:gd name="connsiteY0" fmla="*/ 39012 h 101599"/>
                <a:gd name="connsiteX1" fmla="*/ 46127 w 353238"/>
                <a:gd name="connsiteY1" fmla="*/ 30 h 101599"/>
                <a:gd name="connsiteX2" fmla="*/ 353510 w 353238"/>
                <a:gd name="connsiteY2" fmla="*/ 30 h 101599"/>
                <a:gd name="connsiteX3" fmla="*/ 276581 w 353238"/>
                <a:gd name="connsiteY3" fmla="*/ 101630 h 101599"/>
                <a:gd name="connsiteX4" fmla="*/ 97036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71" y="39012"/>
                  </a:moveTo>
                  <a:lnTo>
                    <a:pt x="46127" y="30"/>
                  </a:lnTo>
                  <a:lnTo>
                    <a:pt x="353510" y="30"/>
                  </a:lnTo>
                  <a:lnTo>
                    <a:pt x="276581" y="101630"/>
                  </a:lnTo>
                  <a:lnTo>
                    <a:pt x="97036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1D51F385-8731-21FB-16C9-5B02F6085E8B}"/>
                </a:ext>
              </a:extLst>
            </p:cNvPr>
            <p:cNvSpPr/>
            <p:nvPr/>
          </p:nvSpPr>
          <p:spPr>
            <a:xfrm>
              <a:off x="8406902" y="5586348"/>
              <a:ext cx="134256" cy="345195"/>
            </a:xfrm>
            <a:custGeom>
              <a:avLst/>
              <a:gdLst>
                <a:gd name="connsiteX0" fmla="*/ 269 w 134256"/>
                <a:gd name="connsiteY0" fmla="*/ 237407 h 345195"/>
                <a:gd name="connsiteX1" fmla="*/ 32198 w 134256"/>
                <a:gd name="connsiteY1" fmla="*/ 56328 h 345195"/>
                <a:gd name="connsiteX2" fmla="*/ 123407 w 134256"/>
                <a:gd name="connsiteY2" fmla="*/ 16 h 345195"/>
                <a:gd name="connsiteX3" fmla="*/ 134525 w 134256"/>
                <a:gd name="connsiteY3" fmla="*/ 52205 h 345195"/>
                <a:gd name="connsiteX4" fmla="*/ 89733 w 134256"/>
                <a:gd name="connsiteY4" fmla="*/ 306230 h 345195"/>
                <a:gd name="connsiteX5" fmla="*/ 43878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69" y="237407"/>
                  </a:moveTo>
                  <a:lnTo>
                    <a:pt x="32198" y="56328"/>
                  </a:lnTo>
                  <a:lnTo>
                    <a:pt x="123407" y="16"/>
                  </a:lnTo>
                  <a:lnTo>
                    <a:pt x="134525" y="52205"/>
                  </a:lnTo>
                  <a:lnTo>
                    <a:pt x="89733" y="306230"/>
                  </a:lnTo>
                  <a:lnTo>
                    <a:pt x="43878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61F9EF89-A8EC-B754-9B57-FD934F15A466}"/>
                </a:ext>
              </a:extLst>
            </p:cNvPr>
            <p:cNvSpPr/>
            <p:nvPr/>
          </p:nvSpPr>
          <p:spPr>
            <a:xfrm>
              <a:off x="8074301" y="5841762"/>
              <a:ext cx="339491" cy="101600"/>
            </a:xfrm>
            <a:custGeom>
              <a:avLst/>
              <a:gdLst>
                <a:gd name="connsiteX0" fmla="*/ 119122 w 339491"/>
                <a:gd name="connsiteY0" fmla="*/ 13 h 101600"/>
                <a:gd name="connsiteX1" fmla="*/ 298667 w 339491"/>
                <a:gd name="connsiteY1" fmla="*/ 13 h 101600"/>
                <a:gd name="connsiteX2" fmla="*/ 339767 w 339491"/>
                <a:gd name="connsiteY2" fmla="*/ 101613 h 101600"/>
                <a:gd name="connsiteX3" fmla="*/ 32383 w 339491"/>
                <a:gd name="connsiteY3" fmla="*/ 101613 h 101600"/>
                <a:gd name="connsiteX4" fmla="*/ 275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22" y="13"/>
                  </a:moveTo>
                  <a:lnTo>
                    <a:pt x="298667" y="13"/>
                  </a:lnTo>
                  <a:lnTo>
                    <a:pt x="339767" y="101613"/>
                  </a:lnTo>
                  <a:lnTo>
                    <a:pt x="32383" y="101613"/>
                  </a:lnTo>
                  <a:lnTo>
                    <a:pt x="275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7AF8D705-B205-81F3-8AF3-CF1391D70BA7}"/>
                </a:ext>
              </a:extLst>
            </p:cNvPr>
            <p:cNvSpPr/>
            <p:nvPr/>
          </p:nvSpPr>
          <p:spPr>
            <a:xfrm>
              <a:off x="8136222" y="5254979"/>
              <a:ext cx="131962" cy="283397"/>
            </a:xfrm>
            <a:custGeom>
              <a:avLst/>
              <a:gdLst>
                <a:gd name="connsiteX0" fmla="*/ 41044 w 131962"/>
                <a:gd name="connsiteY0" fmla="*/ 26 h 283397"/>
                <a:gd name="connsiteX1" fmla="*/ 132239 w 131962"/>
                <a:gd name="connsiteY1" fmla="*/ 59040 h 283397"/>
                <a:gd name="connsiteX2" fmla="*/ 102603 w 131962"/>
                <a:gd name="connsiteY2" fmla="*/ 227112 h 283397"/>
                <a:gd name="connsiteX3" fmla="*/ 11394 w 131962"/>
                <a:gd name="connsiteY3" fmla="*/ 283424 h 283397"/>
                <a:gd name="connsiteX4" fmla="*/ 276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44" y="26"/>
                  </a:moveTo>
                  <a:lnTo>
                    <a:pt x="132239" y="59040"/>
                  </a:lnTo>
                  <a:lnTo>
                    <a:pt x="102603" y="227112"/>
                  </a:lnTo>
                  <a:lnTo>
                    <a:pt x="11394" y="283424"/>
                  </a:lnTo>
                  <a:lnTo>
                    <a:pt x="276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D0F8676-1090-19EA-6437-51B3F1D3F59A}"/>
                </a:ext>
              </a:extLst>
            </p:cNvPr>
            <p:cNvSpPr/>
            <p:nvPr/>
          </p:nvSpPr>
          <p:spPr>
            <a:xfrm>
              <a:off x="8171502" y="5511562"/>
              <a:ext cx="334376" cy="101600"/>
            </a:xfrm>
            <a:custGeom>
              <a:avLst/>
              <a:gdLst>
                <a:gd name="connsiteX0" fmla="*/ 272 w 334376"/>
                <a:gd name="connsiteY0" fmla="*/ 50821 h 101600"/>
                <a:gd name="connsiteX1" fmla="*/ 82554 w 334376"/>
                <a:gd name="connsiteY1" fmla="*/ 21 h 101600"/>
                <a:gd name="connsiteX2" fmla="*/ 270282 w 334376"/>
                <a:gd name="connsiteY2" fmla="*/ 21 h 101600"/>
                <a:gd name="connsiteX3" fmla="*/ 334649 w 334376"/>
                <a:gd name="connsiteY3" fmla="*/ 50821 h 101600"/>
                <a:gd name="connsiteX4" fmla="*/ 252367 w 334376"/>
                <a:gd name="connsiteY4" fmla="*/ 101621 h 101600"/>
                <a:gd name="connsiteX5" fmla="*/ 64639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72" y="50821"/>
                  </a:moveTo>
                  <a:lnTo>
                    <a:pt x="82554" y="21"/>
                  </a:lnTo>
                  <a:lnTo>
                    <a:pt x="270282" y="21"/>
                  </a:lnTo>
                  <a:lnTo>
                    <a:pt x="334649" y="50821"/>
                  </a:lnTo>
                  <a:lnTo>
                    <a:pt x="252367" y="101621"/>
                  </a:lnTo>
                  <a:lnTo>
                    <a:pt x="64639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67FF5410-F15F-FCE1-7F32-5AD63D815B49}"/>
                </a:ext>
              </a:extLst>
            </p:cNvPr>
            <p:cNvSpPr/>
            <p:nvPr/>
          </p:nvSpPr>
          <p:spPr>
            <a:xfrm>
              <a:off x="8713076" y="5181363"/>
              <a:ext cx="353238" cy="101599"/>
            </a:xfrm>
            <a:custGeom>
              <a:avLst/>
              <a:gdLst>
                <a:gd name="connsiteX0" fmla="*/ 326 w 353238"/>
                <a:gd name="connsiteY0" fmla="*/ 39012 h 101599"/>
                <a:gd name="connsiteX1" fmla="*/ 46181 w 353238"/>
                <a:gd name="connsiteY1" fmla="*/ 30 h 101599"/>
                <a:gd name="connsiteX2" fmla="*/ 353565 w 353238"/>
                <a:gd name="connsiteY2" fmla="*/ 30 h 101599"/>
                <a:gd name="connsiteX3" fmla="*/ 276636 w 353238"/>
                <a:gd name="connsiteY3" fmla="*/ 101630 h 101599"/>
                <a:gd name="connsiteX4" fmla="*/ 97090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326" y="39012"/>
                  </a:moveTo>
                  <a:lnTo>
                    <a:pt x="46181" y="30"/>
                  </a:lnTo>
                  <a:lnTo>
                    <a:pt x="353565" y="30"/>
                  </a:lnTo>
                  <a:lnTo>
                    <a:pt x="276636" y="101630"/>
                  </a:lnTo>
                  <a:lnTo>
                    <a:pt x="97090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43BFCE73-D982-FF58-C084-CB3C2C4DD2C2}"/>
                </a:ext>
              </a:extLst>
            </p:cNvPr>
            <p:cNvSpPr/>
            <p:nvPr/>
          </p:nvSpPr>
          <p:spPr>
            <a:xfrm>
              <a:off x="8925062" y="5586348"/>
              <a:ext cx="134256" cy="345195"/>
            </a:xfrm>
            <a:custGeom>
              <a:avLst/>
              <a:gdLst>
                <a:gd name="connsiteX0" fmla="*/ 323 w 134256"/>
                <a:gd name="connsiteY0" fmla="*/ 237407 h 345195"/>
                <a:gd name="connsiteX1" fmla="*/ 32252 w 134256"/>
                <a:gd name="connsiteY1" fmla="*/ 56328 h 345195"/>
                <a:gd name="connsiteX2" fmla="*/ 123461 w 134256"/>
                <a:gd name="connsiteY2" fmla="*/ 16 h 345195"/>
                <a:gd name="connsiteX3" fmla="*/ 134579 w 134256"/>
                <a:gd name="connsiteY3" fmla="*/ 52205 h 345195"/>
                <a:gd name="connsiteX4" fmla="*/ 89788 w 134256"/>
                <a:gd name="connsiteY4" fmla="*/ 306230 h 345195"/>
                <a:gd name="connsiteX5" fmla="*/ 43933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323" y="237407"/>
                  </a:moveTo>
                  <a:lnTo>
                    <a:pt x="32252" y="56328"/>
                  </a:lnTo>
                  <a:lnTo>
                    <a:pt x="123461" y="16"/>
                  </a:lnTo>
                  <a:lnTo>
                    <a:pt x="134579" y="52205"/>
                  </a:lnTo>
                  <a:lnTo>
                    <a:pt x="89788" y="306230"/>
                  </a:lnTo>
                  <a:lnTo>
                    <a:pt x="43933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F42D87A-5B15-7EC0-0E6C-5407AFFC14AB}"/>
                </a:ext>
              </a:extLst>
            </p:cNvPr>
            <p:cNvSpPr/>
            <p:nvPr/>
          </p:nvSpPr>
          <p:spPr>
            <a:xfrm>
              <a:off x="8592461" y="5841762"/>
              <a:ext cx="339491" cy="101600"/>
            </a:xfrm>
            <a:custGeom>
              <a:avLst/>
              <a:gdLst>
                <a:gd name="connsiteX0" fmla="*/ 119176 w 339491"/>
                <a:gd name="connsiteY0" fmla="*/ 13 h 101600"/>
                <a:gd name="connsiteX1" fmla="*/ 298722 w 339491"/>
                <a:gd name="connsiteY1" fmla="*/ 13 h 101600"/>
                <a:gd name="connsiteX2" fmla="*/ 339821 w 339491"/>
                <a:gd name="connsiteY2" fmla="*/ 101613 h 101600"/>
                <a:gd name="connsiteX3" fmla="*/ 32437 w 339491"/>
                <a:gd name="connsiteY3" fmla="*/ 101613 h 101600"/>
                <a:gd name="connsiteX4" fmla="*/ 329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76" y="13"/>
                  </a:moveTo>
                  <a:lnTo>
                    <a:pt x="298722" y="13"/>
                  </a:lnTo>
                  <a:lnTo>
                    <a:pt x="339821" y="101613"/>
                  </a:lnTo>
                  <a:lnTo>
                    <a:pt x="32437" y="101613"/>
                  </a:lnTo>
                  <a:lnTo>
                    <a:pt x="329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FAB83979-F9D6-F6A0-23BB-C46FB579FCEB}"/>
                </a:ext>
              </a:extLst>
            </p:cNvPr>
            <p:cNvSpPr/>
            <p:nvPr/>
          </p:nvSpPr>
          <p:spPr>
            <a:xfrm>
              <a:off x="8586750" y="5586348"/>
              <a:ext cx="141641" cy="283397"/>
            </a:xfrm>
            <a:custGeom>
              <a:avLst/>
              <a:gdLst>
                <a:gd name="connsiteX0" fmla="*/ 41100 w 141641"/>
                <a:gd name="connsiteY0" fmla="*/ 52206 h 283397"/>
                <a:gd name="connsiteX1" fmla="*/ 70623 w 141641"/>
                <a:gd name="connsiteY1" fmla="*/ 17 h 283397"/>
                <a:gd name="connsiteX2" fmla="*/ 141973 w 141641"/>
                <a:gd name="connsiteY2" fmla="*/ 56329 h 283397"/>
                <a:gd name="connsiteX3" fmla="*/ 112338 w 141641"/>
                <a:gd name="connsiteY3" fmla="*/ 224401 h 283397"/>
                <a:gd name="connsiteX4" fmla="*/ 332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100" y="52206"/>
                  </a:moveTo>
                  <a:lnTo>
                    <a:pt x="70623" y="17"/>
                  </a:lnTo>
                  <a:lnTo>
                    <a:pt x="141973" y="56329"/>
                  </a:lnTo>
                  <a:lnTo>
                    <a:pt x="112338" y="224401"/>
                  </a:lnTo>
                  <a:lnTo>
                    <a:pt x="332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F1E90FC3-2151-7E7D-94FA-8220294BE66A}"/>
                </a:ext>
              </a:extLst>
            </p:cNvPr>
            <p:cNvSpPr/>
            <p:nvPr/>
          </p:nvSpPr>
          <p:spPr>
            <a:xfrm>
              <a:off x="8654382" y="5254979"/>
              <a:ext cx="131962" cy="283397"/>
            </a:xfrm>
            <a:custGeom>
              <a:avLst/>
              <a:gdLst>
                <a:gd name="connsiteX0" fmla="*/ 41099 w 131962"/>
                <a:gd name="connsiteY0" fmla="*/ 26 h 283397"/>
                <a:gd name="connsiteX1" fmla="*/ 132293 w 131962"/>
                <a:gd name="connsiteY1" fmla="*/ 59040 h 283397"/>
                <a:gd name="connsiteX2" fmla="*/ 102657 w 131962"/>
                <a:gd name="connsiteY2" fmla="*/ 227112 h 283397"/>
                <a:gd name="connsiteX3" fmla="*/ 11448 w 131962"/>
                <a:gd name="connsiteY3" fmla="*/ 283424 h 283397"/>
                <a:gd name="connsiteX4" fmla="*/ 330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99" y="26"/>
                  </a:moveTo>
                  <a:lnTo>
                    <a:pt x="132293" y="59040"/>
                  </a:lnTo>
                  <a:lnTo>
                    <a:pt x="102657" y="227112"/>
                  </a:lnTo>
                  <a:lnTo>
                    <a:pt x="11448" y="283424"/>
                  </a:lnTo>
                  <a:lnTo>
                    <a:pt x="330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DC70810F-A0F9-5734-69D5-A330FB9E85AF}"/>
                </a:ext>
              </a:extLst>
            </p:cNvPr>
            <p:cNvSpPr/>
            <p:nvPr/>
          </p:nvSpPr>
          <p:spPr>
            <a:xfrm>
              <a:off x="8689662" y="5511562"/>
              <a:ext cx="334376" cy="101600"/>
            </a:xfrm>
            <a:custGeom>
              <a:avLst/>
              <a:gdLst>
                <a:gd name="connsiteX0" fmla="*/ 327 w 334376"/>
                <a:gd name="connsiteY0" fmla="*/ 50821 h 101600"/>
                <a:gd name="connsiteX1" fmla="*/ 82609 w 334376"/>
                <a:gd name="connsiteY1" fmla="*/ 21 h 101600"/>
                <a:gd name="connsiteX2" fmla="*/ 270336 w 334376"/>
                <a:gd name="connsiteY2" fmla="*/ 21 h 101600"/>
                <a:gd name="connsiteX3" fmla="*/ 334703 w 334376"/>
                <a:gd name="connsiteY3" fmla="*/ 50821 h 101600"/>
                <a:gd name="connsiteX4" fmla="*/ 252421 w 334376"/>
                <a:gd name="connsiteY4" fmla="*/ 101621 h 101600"/>
                <a:gd name="connsiteX5" fmla="*/ 64694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327" y="50821"/>
                  </a:moveTo>
                  <a:lnTo>
                    <a:pt x="82609" y="21"/>
                  </a:lnTo>
                  <a:lnTo>
                    <a:pt x="270336" y="21"/>
                  </a:lnTo>
                  <a:lnTo>
                    <a:pt x="334703" y="50821"/>
                  </a:lnTo>
                  <a:lnTo>
                    <a:pt x="252421" y="101621"/>
                  </a:lnTo>
                  <a:lnTo>
                    <a:pt x="64694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BC3AFBE1-906E-044D-C83C-5DD507854133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F8A6F7F4-9586-40BB-79F4-8B196B0DB7F1}"/>
              </a:ext>
            </a:extLst>
          </p:cNvPr>
          <p:cNvSpPr/>
          <p:nvPr/>
        </p:nvSpPr>
        <p:spPr>
          <a:xfrm>
            <a:off x="1893713" y="1790692"/>
            <a:ext cx="3287578" cy="1132161"/>
          </a:xfrm>
          <a:prstGeom prst="roundRect">
            <a:avLst>
              <a:gd name="adj" fmla="val 4424"/>
            </a:avLst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t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4" name="그래픽 108">
            <a:extLst>
              <a:ext uri="{FF2B5EF4-FFF2-40B4-BE49-F238E27FC236}">
                <a16:creationId xmlns:a16="http://schemas.microsoft.com/office/drawing/2014/main" id="{E77955DF-CA66-8FD4-7867-845BC7831149}"/>
              </a:ext>
            </a:extLst>
          </p:cNvPr>
          <p:cNvGrpSpPr/>
          <p:nvPr/>
        </p:nvGrpSpPr>
        <p:grpSpPr>
          <a:xfrm>
            <a:off x="7146261" y="3046615"/>
            <a:ext cx="2953896" cy="778169"/>
            <a:chOff x="5515325" y="4990863"/>
            <a:chExt cx="3615648" cy="952500"/>
          </a:xfrm>
          <a:solidFill>
            <a:srgbClr val="808080">
              <a:alpha val="50000"/>
            </a:srgbClr>
          </a:solidFill>
        </p:grpSpPr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F1A8312-E168-5672-DD90-7BB434FCFB44}"/>
                </a:ext>
              </a:extLst>
            </p:cNvPr>
            <p:cNvSpPr/>
            <p:nvPr/>
          </p:nvSpPr>
          <p:spPr>
            <a:xfrm>
              <a:off x="5673232" y="4990863"/>
              <a:ext cx="441548" cy="126999"/>
            </a:xfrm>
            <a:custGeom>
              <a:avLst/>
              <a:gdLst>
                <a:gd name="connsiteX0" fmla="*/ 11 w 441548"/>
                <a:gd name="connsiteY0" fmla="*/ 48738 h 126999"/>
                <a:gd name="connsiteX1" fmla="*/ 57330 w 441548"/>
                <a:gd name="connsiteY1" fmla="*/ 11 h 126999"/>
                <a:gd name="connsiteX2" fmla="*/ 441560 w 441548"/>
                <a:gd name="connsiteY2" fmla="*/ 11 h 126999"/>
                <a:gd name="connsiteX3" fmla="*/ 345399 w 441548"/>
                <a:gd name="connsiteY3" fmla="*/ 127011 h 126999"/>
                <a:gd name="connsiteX4" fmla="*/ 120967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1" y="48738"/>
                  </a:moveTo>
                  <a:lnTo>
                    <a:pt x="57330" y="11"/>
                  </a:lnTo>
                  <a:lnTo>
                    <a:pt x="441560" y="11"/>
                  </a:lnTo>
                  <a:lnTo>
                    <a:pt x="345399" y="127011"/>
                  </a:lnTo>
                  <a:lnTo>
                    <a:pt x="120967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96A56877-6754-5312-F5F6-3D92F9CBA9CA}"/>
                </a:ext>
              </a:extLst>
            </p:cNvPr>
            <p:cNvSpPr/>
            <p:nvPr/>
          </p:nvSpPr>
          <p:spPr>
            <a:xfrm>
              <a:off x="5522464" y="5816362"/>
              <a:ext cx="424364" cy="127000"/>
            </a:xfrm>
            <a:custGeom>
              <a:avLst/>
              <a:gdLst>
                <a:gd name="connsiteX0" fmla="*/ 148570 w 424364"/>
                <a:gd name="connsiteY0" fmla="*/ 11 h 127000"/>
                <a:gd name="connsiteX1" fmla="*/ 373002 w 424364"/>
                <a:gd name="connsiteY1" fmla="*/ 11 h 127000"/>
                <a:gd name="connsiteX2" fmla="*/ 424376 w 424364"/>
                <a:gd name="connsiteY2" fmla="*/ 127011 h 127000"/>
                <a:gd name="connsiteX3" fmla="*/ 40146 w 424364"/>
                <a:gd name="connsiteY3" fmla="*/ 127011 h 127000"/>
                <a:gd name="connsiteX4" fmla="*/ 11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570" y="11"/>
                  </a:moveTo>
                  <a:lnTo>
                    <a:pt x="373002" y="11"/>
                  </a:lnTo>
                  <a:lnTo>
                    <a:pt x="424376" y="127011"/>
                  </a:lnTo>
                  <a:lnTo>
                    <a:pt x="40146" y="127011"/>
                  </a:lnTo>
                  <a:lnTo>
                    <a:pt x="11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FF00E17-148F-1D31-2728-D36043BE0839}"/>
                </a:ext>
              </a:extLst>
            </p:cNvPr>
            <p:cNvSpPr/>
            <p:nvPr/>
          </p:nvSpPr>
          <p:spPr>
            <a:xfrm>
              <a:off x="5515325" y="5497095"/>
              <a:ext cx="177051" cy="354247"/>
            </a:xfrm>
            <a:custGeom>
              <a:avLst/>
              <a:gdLst>
                <a:gd name="connsiteX0" fmla="*/ 50972 w 177051"/>
                <a:gd name="connsiteY0" fmla="*/ 65247 h 354247"/>
                <a:gd name="connsiteX1" fmla="*/ 87875 w 177051"/>
                <a:gd name="connsiteY1" fmla="*/ 11 h 354247"/>
                <a:gd name="connsiteX2" fmla="*/ 177063 w 177051"/>
                <a:gd name="connsiteY2" fmla="*/ 70401 h 354247"/>
                <a:gd name="connsiteX3" fmla="*/ 140019 w 177051"/>
                <a:gd name="connsiteY3" fmla="*/ 280491 h 354247"/>
                <a:gd name="connsiteX4" fmla="*/ 11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0972" y="65247"/>
                  </a:moveTo>
                  <a:lnTo>
                    <a:pt x="87875" y="11"/>
                  </a:lnTo>
                  <a:lnTo>
                    <a:pt x="177063" y="70401"/>
                  </a:lnTo>
                  <a:lnTo>
                    <a:pt x="140019" y="280491"/>
                  </a:lnTo>
                  <a:lnTo>
                    <a:pt x="11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288B7005-98FF-AB07-2B09-8D37D4528593}"/>
                </a:ext>
              </a:extLst>
            </p:cNvPr>
            <p:cNvSpPr/>
            <p:nvPr/>
          </p:nvSpPr>
          <p:spPr>
            <a:xfrm>
              <a:off x="5599865" y="5082883"/>
              <a:ext cx="164953" cy="354247"/>
            </a:xfrm>
            <a:custGeom>
              <a:avLst/>
              <a:gdLst>
                <a:gd name="connsiteX0" fmla="*/ 50972 w 164953"/>
                <a:gd name="connsiteY0" fmla="*/ 11 h 354247"/>
                <a:gd name="connsiteX1" fmla="*/ 164965 w 164953"/>
                <a:gd name="connsiteY1" fmla="*/ 73779 h 354247"/>
                <a:gd name="connsiteX2" fmla="*/ 127920 w 164953"/>
                <a:gd name="connsiteY2" fmla="*/ 283869 h 354247"/>
                <a:gd name="connsiteX3" fmla="*/ 13908 w 164953"/>
                <a:gd name="connsiteY3" fmla="*/ 354259 h 354247"/>
                <a:gd name="connsiteX4" fmla="*/ 11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0972" y="11"/>
                  </a:moveTo>
                  <a:lnTo>
                    <a:pt x="164965" y="73779"/>
                  </a:lnTo>
                  <a:lnTo>
                    <a:pt x="127920" y="283869"/>
                  </a:lnTo>
                  <a:lnTo>
                    <a:pt x="13908" y="354259"/>
                  </a:lnTo>
                  <a:lnTo>
                    <a:pt x="11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2A0E7F44-23F8-B082-D515-EF751CDB34B3}"/>
                </a:ext>
              </a:extLst>
            </p:cNvPr>
            <p:cNvSpPr/>
            <p:nvPr/>
          </p:nvSpPr>
          <p:spPr>
            <a:xfrm>
              <a:off x="5643965" y="5403612"/>
              <a:ext cx="417970" cy="127000"/>
            </a:xfrm>
            <a:custGeom>
              <a:avLst/>
              <a:gdLst>
                <a:gd name="connsiteX0" fmla="*/ 11 w 417970"/>
                <a:gd name="connsiteY0" fmla="*/ 63511 h 127000"/>
                <a:gd name="connsiteX1" fmla="*/ 102864 w 417970"/>
                <a:gd name="connsiteY1" fmla="*/ 11 h 127000"/>
                <a:gd name="connsiteX2" fmla="*/ 337523 w 417970"/>
                <a:gd name="connsiteY2" fmla="*/ 11 h 127000"/>
                <a:gd name="connsiteX3" fmla="*/ 417982 w 417970"/>
                <a:gd name="connsiteY3" fmla="*/ 63511 h 127000"/>
                <a:gd name="connsiteX4" fmla="*/ 315130 w 417970"/>
                <a:gd name="connsiteY4" fmla="*/ 127011 h 127000"/>
                <a:gd name="connsiteX5" fmla="*/ 80470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1" y="63511"/>
                  </a:moveTo>
                  <a:lnTo>
                    <a:pt x="102864" y="11"/>
                  </a:lnTo>
                  <a:lnTo>
                    <a:pt x="337523" y="11"/>
                  </a:lnTo>
                  <a:lnTo>
                    <a:pt x="417982" y="63511"/>
                  </a:lnTo>
                  <a:lnTo>
                    <a:pt x="315130" y="127011"/>
                  </a:lnTo>
                  <a:lnTo>
                    <a:pt x="80470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3DC4FCB5-CE61-29B9-4073-A32B91056029}"/>
                </a:ext>
              </a:extLst>
            </p:cNvPr>
            <p:cNvSpPr/>
            <p:nvPr/>
          </p:nvSpPr>
          <p:spPr>
            <a:xfrm>
              <a:off x="6585916" y="5497095"/>
              <a:ext cx="167820" cy="431494"/>
            </a:xfrm>
            <a:custGeom>
              <a:avLst/>
              <a:gdLst>
                <a:gd name="connsiteX0" fmla="*/ 79 w 167820"/>
                <a:gd name="connsiteY0" fmla="*/ 296749 h 431494"/>
                <a:gd name="connsiteX1" fmla="*/ 39991 w 167820"/>
                <a:gd name="connsiteY1" fmla="*/ 70401 h 431494"/>
                <a:gd name="connsiteX2" fmla="*/ 154002 w 167820"/>
                <a:gd name="connsiteY2" fmla="*/ 11 h 431494"/>
                <a:gd name="connsiteX3" fmla="*/ 167899 w 167820"/>
                <a:gd name="connsiteY3" fmla="*/ 65247 h 431494"/>
                <a:gd name="connsiteX4" fmla="*/ 111910 w 167820"/>
                <a:gd name="connsiteY4" fmla="*/ 382779 h 431494"/>
                <a:gd name="connsiteX5" fmla="*/ 54591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79" y="296749"/>
                  </a:moveTo>
                  <a:lnTo>
                    <a:pt x="39991" y="70401"/>
                  </a:lnTo>
                  <a:lnTo>
                    <a:pt x="154002" y="11"/>
                  </a:lnTo>
                  <a:lnTo>
                    <a:pt x="167899" y="65247"/>
                  </a:lnTo>
                  <a:lnTo>
                    <a:pt x="111910" y="382779"/>
                  </a:lnTo>
                  <a:lnTo>
                    <a:pt x="54591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F799E9D3-F2AF-E49E-E96A-49A3FC2859D3}"/>
                </a:ext>
              </a:extLst>
            </p:cNvPr>
            <p:cNvSpPr/>
            <p:nvPr/>
          </p:nvSpPr>
          <p:spPr>
            <a:xfrm>
              <a:off x="6247565" y="5082883"/>
              <a:ext cx="164953" cy="354247"/>
            </a:xfrm>
            <a:custGeom>
              <a:avLst/>
              <a:gdLst>
                <a:gd name="connsiteX0" fmla="*/ 51040 w 164953"/>
                <a:gd name="connsiteY0" fmla="*/ 11 h 354247"/>
                <a:gd name="connsiteX1" fmla="*/ 165033 w 164953"/>
                <a:gd name="connsiteY1" fmla="*/ 73779 h 354247"/>
                <a:gd name="connsiteX2" fmla="*/ 127988 w 164953"/>
                <a:gd name="connsiteY2" fmla="*/ 283869 h 354247"/>
                <a:gd name="connsiteX3" fmla="*/ 13976 w 164953"/>
                <a:gd name="connsiteY3" fmla="*/ 354259 h 354247"/>
                <a:gd name="connsiteX4" fmla="*/ 79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040" y="11"/>
                  </a:moveTo>
                  <a:lnTo>
                    <a:pt x="165033" y="73779"/>
                  </a:lnTo>
                  <a:lnTo>
                    <a:pt x="127988" y="283869"/>
                  </a:lnTo>
                  <a:lnTo>
                    <a:pt x="13976" y="354259"/>
                  </a:lnTo>
                  <a:lnTo>
                    <a:pt x="79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083BF14E-84C6-F249-5B40-92AA3D222AE6}"/>
                </a:ext>
              </a:extLst>
            </p:cNvPr>
            <p:cNvSpPr/>
            <p:nvPr/>
          </p:nvSpPr>
          <p:spPr>
            <a:xfrm>
              <a:off x="6810725" y="5497095"/>
              <a:ext cx="177051" cy="354247"/>
            </a:xfrm>
            <a:custGeom>
              <a:avLst/>
              <a:gdLst>
                <a:gd name="connsiteX0" fmla="*/ 51108 w 177051"/>
                <a:gd name="connsiteY0" fmla="*/ 65247 h 354247"/>
                <a:gd name="connsiteX1" fmla="*/ 88011 w 177051"/>
                <a:gd name="connsiteY1" fmla="*/ 11 h 354247"/>
                <a:gd name="connsiteX2" fmla="*/ 177199 w 177051"/>
                <a:gd name="connsiteY2" fmla="*/ 70401 h 354247"/>
                <a:gd name="connsiteX3" fmla="*/ 140155 w 177051"/>
                <a:gd name="connsiteY3" fmla="*/ 280491 h 354247"/>
                <a:gd name="connsiteX4" fmla="*/ 147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108" y="65247"/>
                  </a:moveTo>
                  <a:lnTo>
                    <a:pt x="88011" y="11"/>
                  </a:lnTo>
                  <a:lnTo>
                    <a:pt x="177199" y="70401"/>
                  </a:lnTo>
                  <a:lnTo>
                    <a:pt x="140155" y="280491"/>
                  </a:lnTo>
                  <a:lnTo>
                    <a:pt x="147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66AE46D3-5C90-9AB4-A541-6C2BEC72A311}"/>
                </a:ext>
              </a:extLst>
            </p:cNvPr>
            <p:cNvSpPr/>
            <p:nvPr/>
          </p:nvSpPr>
          <p:spPr>
            <a:xfrm>
              <a:off x="6895265" y="5082883"/>
              <a:ext cx="164953" cy="354247"/>
            </a:xfrm>
            <a:custGeom>
              <a:avLst/>
              <a:gdLst>
                <a:gd name="connsiteX0" fmla="*/ 51108 w 164953"/>
                <a:gd name="connsiteY0" fmla="*/ 11 h 354247"/>
                <a:gd name="connsiteX1" fmla="*/ 165101 w 164953"/>
                <a:gd name="connsiteY1" fmla="*/ 73779 h 354247"/>
                <a:gd name="connsiteX2" fmla="*/ 128056 w 164953"/>
                <a:gd name="connsiteY2" fmla="*/ 283869 h 354247"/>
                <a:gd name="connsiteX3" fmla="*/ 14044 w 164953"/>
                <a:gd name="connsiteY3" fmla="*/ 354259 h 354247"/>
                <a:gd name="connsiteX4" fmla="*/ 147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108" y="11"/>
                  </a:moveTo>
                  <a:lnTo>
                    <a:pt x="165101" y="73779"/>
                  </a:lnTo>
                  <a:lnTo>
                    <a:pt x="128056" y="283869"/>
                  </a:lnTo>
                  <a:lnTo>
                    <a:pt x="14044" y="354259"/>
                  </a:lnTo>
                  <a:lnTo>
                    <a:pt x="147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DA38C30-E0E0-CB50-CB1E-6A875F08128E}"/>
                </a:ext>
              </a:extLst>
            </p:cNvPr>
            <p:cNvSpPr/>
            <p:nvPr/>
          </p:nvSpPr>
          <p:spPr>
            <a:xfrm>
              <a:off x="7676756" y="5181363"/>
              <a:ext cx="353238" cy="101599"/>
            </a:xfrm>
            <a:custGeom>
              <a:avLst/>
              <a:gdLst>
                <a:gd name="connsiteX0" fmla="*/ 217 w 353238"/>
                <a:gd name="connsiteY0" fmla="*/ 39012 h 101599"/>
                <a:gd name="connsiteX1" fmla="*/ 46072 w 353238"/>
                <a:gd name="connsiteY1" fmla="*/ 30 h 101599"/>
                <a:gd name="connsiteX2" fmla="*/ 353456 w 353238"/>
                <a:gd name="connsiteY2" fmla="*/ 30 h 101599"/>
                <a:gd name="connsiteX3" fmla="*/ 276527 w 353238"/>
                <a:gd name="connsiteY3" fmla="*/ 101630 h 101599"/>
                <a:gd name="connsiteX4" fmla="*/ 96981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17" y="39012"/>
                  </a:moveTo>
                  <a:lnTo>
                    <a:pt x="46072" y="30"/>
                  </a:lnTo>
                  <a:lnTo>
                    <a:pt x="353456" y="30"/>
                  </a:lnTo>
                  <a:lnTo>
                    <a:pt x="276527" y="101630"/>
                  </a:lnTo>
                  <a:lnTo>
                    <a:pt x="96981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F5846680-ECAA-1087-299C-C0670B71D10D}"/>
                </a:ext>
              </a:extLst>
            </p:cNvPr>
            <p:cNvSpPr/>
            <p:nvPr/>
          </p:nvSpPr>
          <p:spPr>
            <a:xfrm>
              <a:off x="7556141" y="5841762"/>
              <a:ext cx="339491" cy="101600"/>
            </a:xfrm>
            <a:custGeom>
              <a:avLst/>
              <a:gdLst>
                <a:gd name="connsiteX0" fmla="*/ 119067 w 339491"/>
                <a:gd name="connsiteY0" fmla="*/ 13 h 101600"/>
                <a:gd name="connsiteX1" fmla="*/ 298613 w 339491"/>
                <a:gd name="connsiteY1" fmla="*/ 13 h 101600"/>
                <a:gd name="connsiteX2" fmla="*/ 339712 w 339491"/>
                <a:gd name="connsiteY2" fmla="*/ 101613 h 101600"/>
                <a:gd name="connsiteX3" fmla="*/ 32328 w 339491"/>
                <a:gd name="connsiteY3" fmla="*/ 101613 h 101600"/>
                <a:gd name="connsiteX4" fmla="*/ 220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067" y="13"/>
                  </a:moveTo>
                  <a:lnTo>
                    <a:pt x="298613" y="13"/>
                  </a:lnTo>
                  <a:lnTo>
                    <a:pt x="339712" y="101613"/>
                  </a:lnTo>
                  <a:lnTo>
                    <a:pt x="32328" y="101613"/>
                  </a:lnTo>
                  <a:lnTo>
                    <a:pt x="220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CE67396F-C503-BD8C-0838-5AAA8980CF78}"/>
                </a:ext>
              </a:extLst>
            </p:cNvPr>
            <p:cNvSpPr/>
            <p:nvPr/>
          </p:nvSpPr>
          <p:spPr>
            <a:xfrm>
              <a:off x="7550430" y="5586348"/>
              <a:ext cx="141641" cy="283397"/>
            </a:xfrm>
            <a:custGeom>
              <a:avLst/>
              <a:gdLst>
                <a:gd name="connsiteX0" fmla="*/ 40992 w 141641"/>
                <a:gd name="connsiteY0" fmla="*/ 52206 h 283397"/>
                <a:gd name="connsiteX1" fmla="*/ 70514 w 141641"/>
                <a:gd name="connsiteY1" fmla="*/ 17 h 283397"/>
                <a:gd name="connsiteX2" fmla="*/ 141865 w 141641"/>
                <a:gd name="connsiteY2" fmla="*/ 56329 h 283397"/>
                <a:gd name="connsiteX3" fmla="*/ 112229 w 141641"/>
                <a:gd name="connsiteY3" fmla="*/ 224401 h 283397"/>
                <a:gd name="connsiteX4" fmla="*/ 223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0992" y="52206"/>
                  </a:moveTo>
                  <a:lnTo>
                    <a:pt x="70514" y="17"/>
                  </a:lnTo>
                  <a:lnTo>
                    <a:pt x="141865" y="56329"/>
                  </a:lnTo>
                  <a:lnTo>
                    <a:pt x="112229" y="224401"/>
                  </a:lnTo>
                  <a:lnTo>
                    <a:pt x="223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EDCBA86A-93B1-F021-C3F1-78B23A6D1081}"/>
                </a:ext>
              </a:extLst>
            </p:cNvPr>
            <p:cNvSpPr/>
            <p:nvPr/>
          </p:nvSpPr>
          <p:spPr>
            <a:xfrm>
              <a:off x="8467149" y="5193181"/>
              <a:ext cx="145664" cy="345195"/>
            </a:xfrm>
            <a:custGeom>
              <a:avLst/>
              <a:gdLst>
                <a:gd name="connsiteX0" fmla="*/ 113823 w 145664"/>
                <a:gd name="connsiteY0" fmla="*/ 26 h 345195"/>
                <a:gd name="connsiteX1" fmla="*/ 145932 w 145664"/>
                <a:gd name="connsiteY1" fmla="*/ 39008 h 345195"/>
                <a:gd name="connsiteX2" fmla="*/ 101140 w 145664"/>
                <a:gd name="connsiteY2" fmla="*/ 293034 h 345195"/>
                <a:gd name="connsiteX3" fmla="*/ 71618 w 145664"/>
                <a:gd name="connsiteY3" fmla="*/ 345222 h 345195"/>
                <a:gd name="connsiteX4" fmla="*/ 267 w 145664"/>
                <a:gd name="connsiteY4" fmla="*/ 288911 h 345195"/>
                <a:gd name="connsiteX5" fmla="*/ 32196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23" y="26"/>
                  </a:moveTo>
                  <a:lnTo>
                    <a:pt x="145932" y="39008"/>
                  </a:lnTo>
                  <a:lnTo>
                    <a:pt x="101140" y="293034"/>
                  </a:lnTo>
                  <a:lnTo>
                    <a:pt x="71618" y="345222"/>
                  </a:lnTo>
                  <a:lnTo>
                    <a:pt x="267" y="288911"/>
                  </a:lnTo>
                  <a:lnTo>
                    <a:pt x="32196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B444D6A-8BD1-7B9D-0876-96C0A6EFEC1D}"/>
                </a:ext>
              </a:extLst>
            </p:cNvPr>
            <p:cNvSpPr/>
            <p:nvPr/>
          </p:nvSpPr>
          <p:spPr>
            <a:xfrm>
              <a:off x="8068590" y="5586348"/>
              <a:ext cx="141641" cy="283397"/>
            </a:xfrm>
            <a:custGeom>
              <a:avLst/>
              <a:gdLst>
                <a:gd name="connsiteX0" fmla="*/ 41046 w 141641"/>
                <a:gd name="connsiteY0" fmla="*/ 52206 h 283397"/>
                <a:gd name="connsiteX1" fmla="*/ 70568 w 141641"/>
                <a:gd name="connsiteY1" fmla="*/ 17 h 283397"/>
                <a:gd name="connsiteX2" fmla="*/ 141919 w 141641"/>
                <a:gd name="connsiteY2" fmla="*/ 56329 h 283397"/>
                <a:gd name="connsiteX3" fmla="*/ 112283 w 141641"/>
                <a:gd name="connsiteY3" fmla="*/ 224401 h 283397"/>
                <a:gd name="connsiteX4" fmla="*/ 278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046" y="52206"/>
                  </a:moveTo>
                  <a:lnTo>
                    <a:pt x="70568" y="17"/>
                  </a:lnTo>
                  <a:lnTo>
                    <a:pt x="141919" y="56329"/>
                  </a:lnTo>
                  <a:lnTo>
                    <a:pt x="112283" y="224401"/>
                  </a:lnTo>
                  <a:lnTo>
                    <a:pt x="278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56CB717-1B09-BEE0-BF4C-C079C52D48F2}"/>
                </a:ext>
              </a:extLst>
            </p:cNvPr>
            <p:cNvSpPr/>
            <p:nvPr/>
          </p:nvSpPr>
          <p:spPr>
            <a:xfrm>
              <a:off x="8985309" y="5193181"/>
              <a:ext cx="145664" cy="345195"/>
            </a:xfrm>
            <a:custGeom>
              <a:avLst/>
              <a:gdLst>
                <a:gd name="connsiteX0" fmla="*/ 113878 w 145664"/>
                <a:gd name="connsiteY0" fmla="*/ 26 h 345195"/>
                <a:gd name="connsiteX1" fmla="*/ 145986 w 145664"/>
                <a:gd name="connsiteY1" fmla="*/ 39008 h 345195"/>
                <a:gd name="connsiteX2" fmla="*/ 101194 w 145664"/>
                <a:gd name="connsiteY2" fmla="*/ 293034 h 345195"/>
                <a:gd name="connsiteX3" fmla="*/ 71672 w 145664"/>
                <a:gd name="connsiteY3" fmla="*/ 345222 h 345195"/>
                <a:gd name="connsiteX4" fmla="*/ 321 w 145664"/>
                <a:gd name="connsiteY4" fmla="*/ 288911 h 345195"/>
                <a:gd name="connsiteX5" fmla="*/ 32250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78" y="26"/>
                  </a:moveTo>
                  <a:lnTo>
                    <a:pt x="145986" y="39008"/>
                  </a:lnTo>
                  <a:lnTo>
                    <a:pt x="101194" y="293034"/>
                  </a:lnTo>
                  <a:lnTo>
                    <a:pt x="71672" y="345222"/>
                  </a:lnTo>
                  <a:lnTo>
                    <a:pt x="321" y="288911"/>
                  </a:lnTo>
                  <a:lnTo>
                    <a:pt x="32250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EDE5C5C-2E0B-CF2F-B131-8AC50A6DD87B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21" name="그래픽 108">
            <a:extLst>
              <a:ext uri="{FF2B5EF4-FFF2-40B4-BE49-F238E27FC236}">
                <a16:creationId xmlns:a16="http://schemas.microsoft.com/office/drawing/2014/main" id="{A43D8F9E-8405-FE85-A5F9-E81F6C50BD0E}"/>
              </a:ext>
            </a:extLst>
          </p:cNvPr>
          <p:cNvGrpSpPr/>
          <p:nvPr/>
        </p:nvGrpSpPr>
        <p:grpSpPr>
          <a:xfrm>
            <a:off x="7491752" y="5071029"/>
            <a:ext cx="2555580" cy="778169"/>
            <a:chOff x="5938216" y="4990863"/>
            <a:chExt cx="3128098" cy="952500"/>
          </a:xfrm>
          <a:solidFill>
            <a:schemeClr val="tx1"/>
          </a:solidFill>
          <a:effectLst/>
        </p:grpSpPr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D182E182-5694-E1F8-7BCF-B834143CDB51}"/>
                </a:ext>
              </a:extLst>
            </p:cNvPr>
            <p:cNvSpPr/>
            <p:nvPr/>
          </p:nvSpPr>
          <p:spPr>
            <a:xfrm>
              <a:off x="6013523" y="5005635"/>
              <a:ext cx="182080" cy="431494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F40F70F-9EA0-8D08-2939-21AC141EAAE5}"/>
                </a:ext>
              </a:extLst>
            </p:cNvPr>
            <p:cNvSpPr/>
            <p:nvPr/>
          </p:nvSpPr>
          <p:spPr>
            <a:xfrm>
              <a:off x="5938216" y="5497095"/>
              <a:ext cx="167820" cy="431494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75408709-51CE-5B0B-EBC4-176D8D837EE7}"/>
                </a:ext>
              </a:extLst>
            </p:cNvPr>
            <p:cNvSpPr/>
            <p:nvPr/>
          </p:nvSpPr>
          <p:spPr>
            <a:xfrm>
              <a:off x="6320932" y="4990863"/>
              <a:ext cx="441548" cy="126999"/>
            </a:xfrm>
            <a:custGeom>
              <a:avLst/>
              <a:gdLst>
                <a:gd name="connsiteX0" fmla="*/ 79 w 441548"/>
                <a:gd name="connsiteY0" fmla="*/ 48738 h 126999"/>
                <a:gd name="connsiteX1" fmla="*/ 57398 w 441548"/>
                <a:gd name="connsiteY1" fmla="*/ 11 h 126999"/>
                <a:gd name="connsiteX2" fmla="*/ 441628 w 441548"/>
                <a:gd name="connsiteY2" fmla="*/ 11 h 126999"/>
                <a:gd name="connsiteX3" fmla="*/ 345467 w 441548"/>
                <a:gd name="connsiteY3" fmla="*/ 127011 h 126999"/>
                <a:gd name="connsiteX4" fmla="*/ 121035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79" y="48738"/>
                  </a:moveTo>
                  <a:lnTo>
                    <a:pt x="57398" y="11"/>
                  </a:lnTo>
                  <a:lnTo>
                    <a:pt x="441628" y="11"/>
                  </a:lnTo>
                  <a:lnTo>
                    <a:pt x="345467" y="127011"/>
                  </a:lnTo>
                  <a:lnTo>
                    <a:pt x="121035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AB9DF9FB-88D2-2A76-E6D4-2FABE4703C88}"/>
                </a:ext>
              </a:extLst>
            </p:cNvPr>
            <p:cNvSpPr/>
            <p:nvPr/>
          </p:nvSpPr>
          <p:spPr>
            <a:xfrm>
              <a:off x="6661223" y="5005635"/>
              <a:ext cx="182080" cy="431494"/>
            </a:xfrm>
            <a:custGeom>
              <a:avLst/>
              <a:gdLst>
                <a:gd name="connsiteX0" fmla="*/ 142025 w 182080"/>
                <a:gd name="connsiteY0" fmla="*/ 11 h 431494"/>
                <a:gd name="connsiteX1" fmla="*/ 182160 w 182080"/>
                <a:gd name="connsiteY1" fmla="*/ 48738 h 431494"/>
                <a:gd name="connsiteX2" fmla="*/ 126171 w 182080"/>
                <a:gd name="connsiteY2" fmla="*/ 366270 h 431494"/>
                <a:gd name="connsiteX3" fmla="*/ 89268 w 182080"/>
                <a:gd name="connsiteY3" fmla="*/ 431506 h 431494"/>
                <a:gd name="connsiteX4" fmla="*/ 79 w 182080"/>
                <a:gd name="connsiteY4" fmla="*/ 361117 h 431494"/>
                <a:gd name="connsiteX5" fmla="*/ 39991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25" y="11"/>
                  </a:moveTo>
                  <a:lnTo>
                    <a:pt x="182160" y="48738"/>
                  </a:lnTo>
                  <a:lnTo>
                    <a:pt x="126171" y="366270"/>
                  </a:lnTo>
                  <a:lnTo>
                    <a:pt x="89268" y="431506"/>
                  </a:lnTo>
                  <a:lnTo>
                    <a:pt x="79" y="361117"/>
                  </a:lnTo>
                  <a:lnTo>
                    <a:pt x="39991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309DDEE-3713-A19A-B969-85E7C21202EB}"/>
                </a:ext>
              </a:extLst>
            </p:cNvPr>
            <p:cNvSpPr/>
            <p:nvPr/>
          </p:nvSpPr>
          <p:spPr>
            <a:xfrm>
              <a:off x="6170164" y="5816362"/>
              <a:ext cx="424364" cy="127000"/>
            </a:xfrm>
            <a:custGeom>
              <a:avLst/>
              <a:gdLst>
                <a:gd name="connsiteX0" fmla="*/ 148638 w 424364"/>
                <a:gd name="connsiteY0" fmla="*/ 11 h 127000"/>
                <a:gd name="connsiteX1" fmla="*/ 373070 w 424364"/>
                <a:gd name="connsiteY1" fmla="*/ 11 h 127000"/>
                <a:gd name="connsiteX2" fmla="*/ 424444 w 424364"/>
                <a:gd name="connsiteY2" fmla="*/ 127011 h 127000"/>
                <a:gd name="connsiteX3" fmla="*/ 40214 w 424364"/>
                <a:gd name="connsiteY3" fmla="*/ 127011 h 127000"/>
                <a:gd name="connsiteX4" fmla="*/ 79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638" y="11"/>
                  </a:moveTo>
                  <a:lnTo>
                    <a:pt x="373070" y="11"/>
                  </a:lnTo>
                  <a:lnTo>
                    <a:pt x="424444" y="127011"/>
                  </a:lnTo>
                  <a:lnTo>
                    <a:pt x="40214" y="127011"/>
                  </a:lnTo>
                  <a:lnTo>
                    <a:pt x="79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97E3BE1F-951F-9111-A2DA-1AFA54FA3F2B}"/>
                </a:ext>
              </a:extLst>
            </p:cNvPr>
            <p:cNvSpPr/>
            <p:nvPr/>
          </p:nvSpPr>
          <p:spPr>
            <a:xfrm>
              <a:off x="6163025" y="5497095"/>
              <a:ext cx="177051" cy="354247"/>
            </a:xfrm>
            <a:custGeom>
              <a:avLst/>
              <a:gdLst>
                <a:gd name="connsiteX0" fmla="*/ 51040 w 177051"/>
                <a:gd name="connsiteY0" fmla="*/ 65247 h 354247"/>
                <a:gd name="connsiteX1" fmla="*/ 87943 w 177051"/>
                <a:gd name="connsiteY1" fmla="*/ 11 h 354247"/>
                <a:gd name="connsiteX2" fmla="*/ 177131 w 177051"/>
                <a:gd name="connsiteY2" fmla="*/ 70401 h 354247"/>
                <a:gd name="connsiteX3" fmla="*/ 140087 w 177051"/>
                <a:gd name="connsiteY3" fmla="*/ 280491 h 354247"/>
                <a:gd name="connsiteX4" fmla="*/ 79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040" y="65247"/>
                  </a:moveTo>
                  <a:lnTo>
                    <a:pt x="87943" y="11"/>
                  </a:lnTo>
                  <a:lnTo>
                    <a:pt x="177131" y="70401"/>
                  </a:lnTo>
                  <a:lnTo>
                    <a:pt x="140087" y="280491"/>
                  </a:lnTo>
                  <a:lnTo>
                    <a:pt x="79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BD929BC2-2C9A-1F29-4014-8B1A966FA790}"/>
                </a:ext>
              </a:extLst>
            </p:cNvPr>
            <p:cNvSpPr/>
            <p:nvPr/>
          </p:nvSpPr>
          <p:spPr>
            <a:xfrm>
              <a:off x="6291665" y="5403612"/>
              <a:ext cx="417970" cy="127000"/>
            </a:xfrm>
            <a:custGeom>
              <a:avLst/>
              <a:gdLst>
                <a:gd name="connsiteX0" fmla="*/ 79 w 417970"/>
                <a:gd name="connsiteY0" fmla="*/ 63511 h 127000"/>
                <a:gd name="connsiteX1" fmla="*/ 102932 w 417970"/>
                <a:gd name="connsiteY1" fmla="*/ 11 h 127000"/>
                <a:gd name="connsiteX2" fmla="*/ 337591 w 417970"/>
                <a:gd name="connsiteY2" fmla="*/ 11 h 127000"/>
                <a:gd name="connsiteX3" fmla="*/ 418050 w 417970"/>
                <a:gd name="connsiteY3" fmla="*/ 63511 h 127000"/>
                <a:gd name="connsiteX4" fmla="*/ 315198 w 417970"/>
                <a:gd name="connsiteY4" fmla="*/ 127011 h 127000"/>
                <a:gd name="connsiteX5" fmla="*/ 80538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79" y="63511"/>
                  </a:moveTo>
                  <a:lnTo>
                    <a:pt x="102932" y="11"/>
                  </a:lnTo>
                  <a:lnTo>
                    <a:pt x="337591" y="11"/>
                  </a:lnTo>
                  <a:lnTo>
                    <a:pt x="418050" y="63511"/>
                  </a:lnTo>
                  <a:lnTo>
                    <a:pt x="315198" y="127011"/>
                  </a:lnTo>
                  <a:lnTo>
                    <a:pt x="80538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6F88C381-69AE-57E5-626D-EE92125208A3}"/>
                </a:ext>
              </a:extLst>
            </p:cNvPr>
            <p:cNvSpPr/>
            <p:nvPr/>
          </p:nvSpPr>
          <p:spPr>
            <a:xfrm>
              <a:off x="6968632" y="4990863"/>
              <a:ext cx="441548" cy="126999"/>
            </a:xfrm>
            <a:custGeom>
              <a:avLst/>
              <a:gdLst>
                <a:gd name="connsiteX0" fmla="*/ 147 w 441548"/>
                <a:gd name="connsiteY0" fmla="*/ 48738 h 126999"/>
                <a:gd name="connsiteX1" fmla="*/ 57466 w 441548"/>
                <a:gd name="connsiteY1" fmla="*/ 11 h 126999"/>
                <a:gd name="connsiteX2" fmla="*/ 441696 w 441548"/>
                <a:gd name="connsiteY2" fmla="*/ 11 h 126999"/>
                <a:gd name="connsiteX3" fmla="*/ 345535 w 441548"/>
                <a:gd name="connsiteY3" fmla="*/ 127011 h 126999"/>
                <a:gd name="connsiteX4" fmla="*/ 121103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47" y="48738"/>
                  </a:moveTo>
                  <a:lnTo>
                    <a:pt x="57466" y="11"/>
                  </a:lnTo>
                  <a:lnTo>
                    <a:pt x="441696" y="11"/>
                  </a:lnTo>
                  <a:lnTo>
                    <a:pt x="345535" y="127011"/>
                  </a:lnTo>
                  <a:lnTo>
                    <a:pt x="121103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78635EF5-EAB5-DEC6-028C-44A4C17E6A1D}"/>
                </a:ext>
              </a:extLst>
            </p:cNvPr>
            <p:cNvSpPr/>
            <p:nvPr/>
          </p:nvSpPr>
          <p:spPr>
            <a:xfrm>
              <a:off x="7308923" y="5005635"/>
              <a:ext cx="182080" cy="431494"/>
            </a:xfrm>
            <a:custGeom>
              <a:avLst/>
              <a:gdLst>
                <a:gd name="connsiteX0" fmla="*/ 142093 w 182080"/>
                <a:gd name="connsiteY0" fmla="*/ 11 h 431494"/>
                <a:gd name="connsiteX1" fmla="*/ 182228 w 182080"/>
                <a:gd name="connsiteY1" fmla="*/ 48738 h 431494"/>
                <a:gd name="connsiteX2" fmla="*/ 126239 w 182080"/>
                <a:gd name="connsiteY2" fmla="*/ 366270 h 431494"/>
                <a:gd name="connsiteX3" fmla="*/ 89336 w 182080"/>
                <a:gd name="connsiteY3" fmla="*/ 431506 h 431494"/>
                <a:gd name="connsiteX4" fmla="*/ 147 w 182080"/>
                <a:gd name="connsiteY4" fmla="*/ 361117 h 431494"/>
                <a:gd name="connsiteX5" fmla="*/ 40059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93" y="11"/>
                  </a:moveTo>
                  <a:lnTo>
                    <a:pt x="182228" y="48738"/>
                  </a:lnTo>
                  <a:lnTo>
                    <a:pt x="126239" y="366270"/>
                  </a:lnTo>
                  <a:lnTo>
                    <a:pt x="89336" y="431506"/>
                  </a:lnTo>
                  <a:lnTo>
                    <a:pt x="147" y="361117"/>
                  </a:lnTo>
                  <a:lnTo>
                    <a:pt x="40059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511131D6-5BD8-A948-CAED-50E6FA0F1BB1}"/>
                </a:ext>
              </a:extLst>
            </p:cNvPr>
            <p:cNvSpPr/>
            <p:nvPr/>
          </p:nvSpPr>
          <p:spPr>
            <a:xfrm>
              <a:off x="7233616" y="5497095"/>
              <a:ext cx="167820" cy="431494"/>
            </a:xfrm>
            <a:custGeom>
              <a:avLst/>
              <a:gdLst>
                <a:gd name="connsiteX0" fmla="*/ 147 w 167820"/>
                <a:gd name="connsiteY0" fmla="*/ 296749 h 431494"/>
                <a:gd name="connsiteX1" fmla="*/ 40059 w 167820"/>
                <a:gd name="connsiteY1" fmla="*/ 70401 h 431494"/>
                <a:gd name="connsiteX2" fmla="*/ 154070 w 167820"/>
                <a:gd name="connsiteY2" fmla="*/ 11 h 431494"/>
                <a:gd name="connsiteX3" fmla="*/ 167967 w 167820"/>
                <a:gd name="connsiteY3" fmla="*/ 65247 h 431494"/>
                <a:gd name="connsiteX4" fmla="*/ 111978 w 167820"/>
                <a:gd name="connsiteY4" fmla="*/ 382779 h 431494"/>
                <a:gd name="connsiteX5" fmla="*/ 54659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47" y="296749"/>
                  </a:moveTo>
                  <a:lnTo>
                    <a:pt x="40059" y="70401"/>
                  </a:lnTo>
                  <a:lnTo>
                    <a:pt x="154070" y="11"/>
                  </a:lnTo>
                  <a:lnTo>
                    <a:pt x="167967" y="65247"/>
                  </a:lnTo>
                  <a:lnTo>
                    <a:pt x="111978" y="382779"/>
                  </a:lnTo>
                  <a:lnTo>
                    <a:pt x="54659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8C8DE34E-4319-5C2D-90FF-1790CFCB210E}"/>
                </a:ext>
              </a:extLst>
            </p:cNvPr>
            <p:cNvSpPr/>
            <p:nvPr/>
          </p:nvSpPr>
          <p:spPr>
            <a:xfrm>
              <a:off x="6817864" y="5816362"/>
              <a:ext cx="424364" cy="127000"/>
            </a:xfrm>
            <a:custGeom>
              <a:avLst/>
              <a:gdLst>
                <a:gd name="connsiteX0" fmla="*/ 148706 w 424364"/>
                <a:gd name="connsiteY0" fmla="*/ 11 h 127000"/>
                <a:gd name="connsiteX1" fmla="*/ 373138 w 424364"/>
                <a:gd name="connsiteY1" fmla="*/ 11 h 127000"/>
                <a:gd name="connsiteX2" fmla="*/ 424512 w 424364"/>
                <a:gd name="connsiteY2" fmla="*/ 127011 h 127000"/>
                <a:gd name="connsiteX3" fmla="*/ 40282 w 424364"/>
                <a:gd name="connsiteY3" fmla="*/ 127011 h 127000"/>
                <a:gd name="connsiteX4" fmla="*/ 147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706" y="11"/>
                  </a:moveTo>
                  <a:lnTo>
                    <a:pt x="373138" y="11"/>
                  </a:lnTo>
                  <a:lnTo>
                    <a:pt x="424512" y="127011"/>
                  </a:lnTo>
                  <a:lnTo>
                    <a:pt x="40282" y="127011"/>
                  </a:lnTo>
                  <a:lnTo>
                    <a:pt x="147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BBC7387-DBCB-2A27-216D-003B05A0FBBF}"/>
                </a:ext>
              </a:extLst>
            </p:cNvPr>
            <p:cNvSpPr/>
            <p:nvPr/>
          </p:nvSpPr>
          <p:spPr>
            <a:xfrm>
              <a:off x="6939365" y="5403612"/>
              <a:ext cx="417970" cy="127000"/>
            </a:xfrm>
            <a:custGeom>
              <a:avLst/>
              <a:gdLst>
                <a:gd name="connsiteX0" fmla="*/ 147 w 417970"/>
                <a:gd name="connsiteY0" fmla="*/ 63511 h 127000"/>
                <a:gd name="connsiteX1" fmla="*/ 103000 w 417970"/>
                <a:gd name="connsiteY1" fmla="*/ 11 h 127000"/>
                <a:gd name="connsiteX2" fmla="*/ 337659 w 417970"/>
                <a:gd name="connsiteY2" fmla="*/ 11 h 127000"/>
                <a:gd name="connsiteX3" fmla="*/ 418118 w 417970"/>
                <a:gd name="connsiteY3" fmla="*/ 63511 h 127000"/>
                <a:gd name="connsiteX4" fmla="*/ 315266 w 417970"/>
                <a:gd name="connsiteY4" fmla="*/ 127011 h 127000"/>
                <a:gd name="connsiteX5" fmla="*/ 80606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47" y="63511"/>
                  </a:moveTo>
                  <a:lnTo>
                    <a:pt x="103000" y="11"/>
                  </a:lnTo>
                  <a:lnTo>
                    <a:pt x="337659" y="11"/>
                  </a:lnTo>
                  <a:lnTo>
                    <a:pt x="418118" y="63511"/>
                  </a:lnTo>
                  <a:lnTo>
                    <a:pt x="315266" y="127011"/>
                  </a:lnTo>
                  <a:lnTo>
                    <a:pt x="80606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BF1B9B9B-C36B-0AA2-20BF-053520ED2B58}"/>
                </a:ext>
              </a:extLst>
            </p:cNvPr>
            <p:cNvSpPr/>
            <p:nvPr/>
          </p:nvSpPr>
          <p:spPr>
            <a:xfrm>
              <a:off x="7948989" y="5193181"/>
              <a:ext cx="145664" cy="345195"/>
            </a:xfrm>
            <a:custGeom>
              <a:avLst/>
              <a:gdLst>
                <a:gd name="connsiteX0" fmla="*/ 113769 w 145664"/>
                <a:gd name="connsiteY0" fmla="*/ 26 h 345195"/>
                <a:gd name="connsiteX1" fmla="*/ 145877 w 145664"/>
                <a:gd name="connsiteY1" fmla="*/ 39008 h 345195"/>
                <a:gd name="connsiteX2" fmla="*/ 101086 w 145664"/>
                <a:gd name="connsiteY2" fmla="*/ 293034 h 345195"/>
                <a:gd name="connsiteX3" fmla="*/ 71563 w 145664"/>
                <a:gd name="connsiteY3" fmla="*/ 345222 h 345195"/>
                <a:gd name="connsiteX4" fmla="*/ 213 w 145664"/>
                <a:gd name="connsiteY4" fmla="*/ 288911 h 345195"/>
                <a:gd name="connsiteX5" fmla="*/ 32142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769" y="26"/>
                  </a:moveTo>
                  <a:lnTo>
                    <a:pt x="145877" y="39008"/>
                  </a:lnTo>
                  <a:lnTo>
                    <a:pt x="101086" y="293034"/>
                  </a:lnTo>
                  <a:lnTo>
                    <a:pt x="71563" y="345222"/>
                  </a:lnTo>
                  <a:lnTo>
                    <a:pt x="213" y="288911"/>
                  </a:lnTo>
                  <a:lnTo>
                    <a:pt x="32142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E427975-EA39-2B9A-D420-9F615F2B35B4}"/>
                </a:ext>
              </a:extLst>
            </p:cNvPr>
            <p:cNvSpPr/>
            <p:nvPr/>
          </p:nvSpPr>
          <p:spPr>
            <a:xfrm>
              <a:off x="7888742" y="5586348"/>
              <a:ext cx="134256" cy="345195"/>
            </a:xfrm>
            <a:custGeom>
              <a:avLst/>
              <a:gdLst>
                <a:gd name="connsiteX0" fmla="*/ 214 w 134256"/>
                <a:gd name="connsiteY0" fmla="*/ 237407 h 345195"/>
                <a:gd name="connsiteX1" fmla="*/ 32143 w 134256"/>
                <a:gd name="connsiteY1" fmla="*/ 56328 h 345195"/>
                <a:gd name="connsiteX2" fmla="*/ 123353 w 134256"/>
                <a:gd name="connsiteY2" fmla="*/ 16 h 345195"/>
                <a:gd name="connsiteX3" fmla="*/ 134470 w 134256"/>
                <a:gd name="connsiteY3" fmla="*/ 52205 h 345195"/>
                <a:gd name="connsiteX4" fmla="*/ 89679 w 134256"/>
                <a:gd name="connsiteY4" fmla="*/ 306230 h 345195"/>
                <a:gd name="connsiteX5" fmla="*/ 43824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14" y="237407"/>
                  </a:moveTo>
                  <a:lnTo>
                    <a:pt x="32143" y="56328"/>
                  </a:lnTo>
                  <a:lnTo>
                    <a:pt x="123353" y="16"/>
                  </a:lnTo>
                  <a:lnTo>
                    <a:pt x="134470" y="52205"/>
                  </a:lnTo>
                  <a:lnTo>
                    <a:pt x="89679" y="306230"/>
                  </a:lnTo>
                  <a:lnTo>
                    <a:pt x="43824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79E68F79-FAE1-547A-422B-5A9ABE7D27E5}"/>
                </a:ext>
              </a:extLst>
            </p:cNvPr>
            <p:cNvSpPr/>
            <p:nvPr/>
          </p:nvSpPr>
          <p:spPr>
            <a:xfrm>
              <a:off x="7618062" y="5254979"/>
              <a:ext cx="131962" cy="283397"/>
            </a:xfrm>
            <a:custGeom>
              <a:avLst/>
              <a:gdLst>
                <a:gd name="connsiteX0" fmla="*/ 40990 w 131962"/>
                <a:gd name="connsiteY0" fmla="*/ 26 h 283397"/>
                <a:gd name="connsiteX1" fmla="*/ 132184 w 131962"/>
                <a:gd name="connsiteY1" fmla="*/ 59040 h 283397"/>
                <a:gd name="connsiteX2" fmla="*/ 102548 w 131962"/>
                <a:gd name="connsiteY2" fmla="*/ 227112 h 283397"/>
                <a:gd name="connsiteX3" fmla="*/ 11339 w 131962"/>
                <a:gd name="connsiteY3" fmla="*/ 283424 h 283397"/>
                <a:gd name="connsiteX4" fmla="*/ 221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0990" y="26"/>
                  </a:moveTo>
                  <a:lnTo>
                    <a:pt x="132184" y="59040"/>
                  </a:lnTo>
                  <a:lnTo>
                    <a:pt x="102548" y="227112"/>
                  </a:lnTo>
                  <a:lnTo>
                    <a:pt x="11339" y="283424"/>
                  </a:lnTo>
                  <a:lnTo>
                    <a:pt x="221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9EDD6EAC-D103-2F66-77E6-BB6583022429}"/>
                </a:ext>
              </a:extLst>
            </p:cNvPr>
            <p:cNvSpPr/>
            <p:nvPr/>
          </p:nvSpPr>
          <p:spPr>
            <a:xfrm>
              <a:off x="7653342" y="5511562"/>
              <a:ext cx="334376" cy="101600"/>
            </a:xfrm>
            <a:custGeom>
              <a:avLst/>
              <a:gdLst>
                <a:gd name="connsiteX0" fmla="*/ 218 w 334376"/>
                <a:gd name="connsiteY0" fmla="*/ 50821 h 101600"/>
                <a:gd name="connsiteX1" fmla="*/ 82500 w 334376"/>
                <a:gd name="connsiteY1" fmla="*/ 21 h 101600"/>
                <a:gd name="connsiteX2" fmla="*/ 270227 w 334376"/>
                <a:gd name="connsiteY2" fmla="*/ 21 h 101600"/>
                <a:gd name="connsiteX3" fmla="*/ 334594 w 334376"/>
                <a:gd name="connsiteY3" fmla="*/ 50821 h 101600"/>
                <a:gd name="connsiteX4" fmla="*/ 252312 w 334376"/>
                <a:gd name="connsiteY4" fmla="*/ 101621 h 101600"/>
                <a:gd name="connsiteX5" fmla="*/ 64585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18" y="50821"/>
                  </a:moveTo>
                  <a:lnTo>
                    <a:pt x="82500" y="21"/>
                  </a:lnTo>
                  <a:lnTo>
                    <a:pt x="270227" y="21"/>
                  </a:lnTo>
                  <a:lnTo>
                    <a:pt x="334594" y="50821"/>
                  </a:lnTo>
                  <a:lnTo>
                    <a:pt x="252312" y="101621"/>
                  </a:lnTo>
                  <a:lnTo>
                    <a:pt x="64585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80C41410-0C48-8E35-9A69-8BA647DA8608}"/>
                </a:ext>
              </a:extLst>
            </p:cNvPr>
            <p:cNvSpPr/>
            <p:nvPr/>
          </p:nvSpPr>
          <p:spPr>
            <a:xfrm>
              <a:off x="8194916" y="5181363"/>
              <a:ext cx="353238" cy="101599"/>
            </a:xfrm>
            <a:custGeom>
              <a:avLst/>
              <a:gdLst>
                <a:gd name="connsiteX0" fmla="*/ 271 w 353238"/>
                <a:gd name="connsiteY0" fmla="*/ 39012 h 101599"/>
                <a:gd name="connsiteX1" fmla="*/ 46127 w 353238"/>
                <a:gd name="connsiteY1" fmla="*/ 30 h 101599"/>
                <a:gd name="connsiteX2" fmla="*/ 353510 w 353238"/>
                <a:gd name="connsiteY2" fmla="*/ 30 h 101599"/>
                <a:gd name="connsiteX3" fmla="*/ 276581 w 353238"/>
                <a:gd name="connsiteY3" fmla="*/ 101630 h 101599"/>
                <a:gd name="connsiteX4" fmla="*/ 97036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71" y="39012"/>
                  </a:moveTo>
                  <a:lnTo>
                    <a:pt x="46127" y="30"/>
                  </a:lnTo>
                  <a:lnTo>
                    <a:pt x="353510" y="30"/>
                  </a:lnTo>
                  <a:lnTo>
                    <a:pt x="276581" y="101630"/>
                  </a:lnTo>
                  <a:lnTo>
                    <a:pt x="97036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2F09B324-44C9-9018-C9DD-A191B61FE529}"/>
                </a:ext>
              </a:extLst>
            </p:cNvPr>
            <p:cNvSpPr/>
            <p:nvPr/>
          </p:nvSpPr>
          <p:spPr>
            <a:xfrm>
              <a:off x="8406902" y="5586348"/>
              <a:ext cx="134256" cy="345195"/>
            </a:xfrm>
            <a:custGeom>
              <a:avLst/>
              <a:gdLst>
                <a:gd name="connsiteX0" fmla="*/ 269 w 134256"/>
                <a:gd name="connsiteY0" fmla="*/ 237407 h 345195"/>
                <a:gd name="connsiteX1" fmla="*/ 32198 w 134256"/>
                <a:gd name="connsiteY1" fmla="*/ 56328 h 345195"/>
                <a:gd name="connsiteX2" fmla="*/ 123407 w 134256"/>
                <a:gd name="connsiteY2" fmla="*/ 16 h 345195"/>
                <a:gd name="connsiteX3" fmla="*/ 134525 w 134256"/>
                <a:gd name="connsiteY3" fmla="*/ 52205 h 345195"/>
                <a:gd name="connsiteX4" fmla="*/ 89733 w 134256"/>
                <a:gd name="connsiteY4" fmla="*/ 306230 h 345195"/>
                <a:gd name="connsiteX5" fmla="*/ 43878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69" y="237407"/>
                  </a:moveTo>
                  <a:lnTo>
                    <a:pt x="32198" y="56328"/>
                  </a:lnTo>
                  <a:lnTo>
                    <a:pt x="123407" y="16"/>
                  </a:lnTo>
                  <a:lnTo>
                    <a:pt x="134525" y="52205"/>
                  </a:lnTo>
                  <a:lnTo>
                    <a:pt x="89733" y="306230"/>
                  </a:lnTo>
                  <a:lnTo>
                    <a:pt x="43878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00DD8DFD-76FA-F111-630F-9D49D69ED743}"/>
                </a:ext>
              </a:extLst>
            </p:cNvPr>
            <p:cNvSpPr/>
            <p:nvPr/>
          </p:nvSpPr>
          <p:spPr>
            <a:xfrm>
              <a:off x="8074301" y="5841762"/>
              <a:ext cx="339491" cy="101600"/>
            </a:xfrm>
            <a:custGeom>
              <a:avLst/>
              <a:gdLst>
                <a:gd name="connsiteX0" fmla="*/ 119122 w 339491"/>
                <a:gd name="connsiteY0" fmla="*/ 13 h 101600"/>
                <a:gd name="connsiteX1" fmla="*/ 298667 w 339491"/>
                <a:gd name="connsiteY1" fmla="*/ 13 h 101600"/>
                <a:gd name="connsiteX2" fmla="*/ 339767 w 339491"/>
                <a:gd name="connsiteY2" fmla="*/ 101613 h 101600"/>
                <a:gd name="connsiteX3" fmla="*/ 32383 w 339491"/>
                <a:gd name="connsiteY3" fmla="*/ 101613 h 101600"/>
                <a:gd name="connsiteX4" fmla="*/ 275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22" y="13"/>
                  </a:moveTo>
                  <a:lnTo>
                    <a:pt x="298667" y="13"/>
                  </a:lnTo>
                  <a:lnTo>
                    <a:pt x="339767" y="101613"/>
                  </a:lnTo>
                  <a:lnTo>
                    <a:pt x="32383" y="101613"/>
                  </a:lnTo>
                  <a:lnTo>
                    <a:pt x="275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12DB2ABB-4387-C919-94EA-B8DAAD160451}"/>
                </a:ext>
              </a:extLst>
            </p:cNvPr>
            <p:cNvSpPr/>
            <p:nvPr/>
          </p:nvSpPr>
          <p:spPr>
            <a:xfrm>
              <a:off x="8136222" y="5254979"/>
              <a:ext cx="131962" cy="283397"/>
            </a:xfrm>
            <a:custGeom>
              <a:avLst/>
              <a:gdLst>
                <a:gd name="connsiteX0" fmla="*/ 41044 w 131962"/>
                <a:gd name="connsiteY0" fmla="*/ 26 h 283397"/>
                <a:gd name="connsiteX1" fmla="*/ 132239 w 131962"/>
                <a:gd name="connsiteY1" fmla="*/ 59040 h 283397"/>
                <a:gd name="connsiteX2" fmla="*/ 102603 w 131962"/>
                <a:gd name="connsiteY2" fmla="*/ 227112 h 283397"/>
                <a:gd name="connsiteX3" fmla="*/ 11394 w 131962"/>
                <a:gd name="connsiteY3" fmla="*/ 283424 h 283397"/>
                <a:gd name="connsiteX4" fmla="*/ 276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44" y="26"/>
                  </a:moveTo>
                  <a:lnTo>
                    <a:pt x="132239" y="59040"/>
                  </a:lnTo>
                  <a:lnTo>
                    <a:pt x="102603" y="227112"/>
                  </a:lnTo>
                  <a:lnTo>
                    <a:pt x="11394" y="283424"/>
                  </a:lnTo>
                  <a:lnTo>
                    <a:pt x="276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DA6D4A4-61FB-1E9E-8B98-837B41FF27E7}"/>
                </a:ext>
              </a:extLst>
            </p:cNvPr>
            <p:cNvSpPr/>
            <p:nvPr/>
          </p:nvSpPr>
          <p:spPr>
            <a:xfrm>
              <a:off x="8171502" y="5511562"/>
              <a:ext cx="334376" cy="101600"/>
            </a:xfrm>
            <a:custGeom>
              <a:avLst/>
              <a:gdLst>
                <a:gd name="connsiteX0" fmla="*/ 272 w 334376"/>
                <a:gd name="connsiteY0" fmla="*/ 50821 h 101600"/>
                <a:gd name="connsiteX1" fmla="*/ 82554 w 334376"/>
                <a:gd name="connsiteY1" fmla="*/ 21 h 101600"/>
                <a:gd name="connsiteX2" fmla="*/ 270282 w 334376"/>
                <a:gd name="connsiteY2" fmla="*/ 21 h 101600"/>
                <a:gd name="connsiteX3" fmla="*/ 334649 w 334376"/>
                <a:gd name="connsiteY3" fmla="*/ 50821 h 101600"/>
                <a:gd name="connsiteX4" fmla="*/ 252367 w 334376"/>
                <a:gd name="connsiteY4" fmla="*/ 101621 h 101600"/>
                <a:gd name="connsiteX5" fmla="*/ 64639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72" y="50821"/>
                  </a:moveTo>
                  <a:lnTo>
                    <a:pt x="82554" y="21"/>
                  </a:lnTo>
                  <a:lnTo>
                    <a:pt x="270282" y="21"/>
                  </a:lnTo>
                  <a:lnTo>
                    <a:pt x="334649" y="50821"/>
                  </a:lnTo>
                  <a:lnTo>
                    <a:pt x="252367" y="101621"/>
                  </a:lnTo>
                  <a:lnTo>
                    <a:pt x="64639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56C07567-4A5D-2A32-5AD3-7B5C0B531BAD}"/>
                </a:ext>
              </a:extLst>
            </p:cNvPr>
            <p:cNvSpPr/>
            <p:nvPr/>
          </p:nvSpPr>
          <p:spPr>
            <a:xfrm>
              <a:off x="8713076" y="5181363"/>
              <a:ext cx="353238" cy="101599"/>
            </a:xfrm>
            <a:custGeom>
              <a:avLst/>
              <a:gdLst>
                <a:gd name="connsiteX0" fmla="*/ 326 w 353238"/>
                <a:gd name="connsiteY0" fmla="*/ 39012 h 101599"/>
                <a:gd name="connsiteX1" fmla="*/ 46181 w 353238"/>
                <a:gd name="connsiteY1" fmla="*/ 30 h 101599"/>
                <a:gd name="connsiteX2" fmla="*/ 353565 w 353238"/>
                <a:gd name="connsiteY2" fmla="*/ 30 h 101599"/>
                <a:gd name="connsiteX3" fmla="*/ 276636 w 353238"/>
                <a:gd name="connsiteY3" fmla="*/ 101630 h 101599"/>
                <a:gd name="connsiteX4" fmla="*/ 97090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326" y="39012"/>
                  </a:moveTo>
                  <a:lnTo>
                    <a:pt x="46181" y="30"/>
                  </a:lnTo>
                  <a:lnTo>
                    <a:pt x="353565" y="30"/>
                  </a:lnTo>
                  <a:lnTo>
                    <a:pt x="276636" y="101630"/>
                  </a:lnTo>
                  <a:lnTo>
                    <a:pt x="97090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622BA567-D2EC-ECD2-E670-4CFBE74E7764}"/>
                </a:ext>
              </a:extLst>
            </p:cNvPr>
            <p:cNvSpPr/>
            <p:nvPr/>
          </p:nvSpPr>
          <p:spPr>
            <a:xfrm>
              <a:off x="8925062" y="5586348"/>
              <a:ext cx="134256" cy="345195"/>
            </a:xfrm>
            <a:custGeom>
              <a:avLst/>
              <a:gdLst>
                <a:gd name="connsiteX0" fmla="*/ 323 w 134256"/>
                <a:gd name="connsiteY0" fmla="*/ 237407 h 345195"/>
                <a:gd name="connsiteX1" fmla="*/ 32252 w 134256"/>
                <a:gd name="connsiteY1" fmla="*/ 56328 h 345195"/>
                <a:gd name="connsiteX2" fmla="*/ 123461 w 134256"/>
                <a:gd name="connsiteY2" fmla="*/ 16 h 345195"/>
                <a:gd name="connsiteX3" fmla="*/ 134579 w 134256"/>
                <a:gd name="connsiteY3" fmla="*/ 52205 h 345195"/>
                <a:gd name="connsiteX4" fmla="*/ 89788 w 134256"/>
                <a:gd name="connsiteY4" fmla="*/ 306230 h 345195"/>
                <a:gd name="connsiteX5" fmla="*/ 43933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323" y="237407"/>
                  </a:moveTo>
                  <a:lnTo>
                    <a:pt x="32252" y="56328"/>
                  </a:lnTo>
                  <a:lnTo>
                    <a:pt x="123461" y="16"/>
                  </a:lnTo>
                  <a:lnTo>
                    <a:pt x="134579" y="52205"/>
                  </a:lnTo>
                  <a:lnTo>
                    <a:pt x="89788" y="306230"/>
                  </a:lnTo>
                  <a:lnTo>
                    <a:pt x="43933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80D71C88-98FD-1229-FEB5-D04ACC1E6AB3}"/>
                </a:ext>
              </a:extLst>
            </p:cNvPr>
            <p:cNvSpPr/>
            <p:nvPr/>
          </p:nvSpPr>
          <p:spPr>
            <a:xfrm>
              <a:off x="8592461" y="5841762"/>
              <a:ext cx="339491" cy="101600"/>
            </a:xfrm>
            <a:custGeom>
              <a:avLst/>
              <a:gdLst>
                <a:gd name="connsiteX0" fmla="*/ 119176 w 339491"/>
                <a:gd name="connsiteY0" fmla="*/ 13 h 101600"/>
                <a:gd name="connsiteX1" fmla="*/ 298722 w 339491"/>
                <a:gd name="connsiteY1" fmla="*/ 13 h 101600"/>
                <a:gd name="connsiteX2" fmla="*/ 339821 w 339491"/>
                <a:gd name="connsiteY2" fmla="*/ 101613 h 101600"/>
                <a:gd name="connsiteX3" fmla="*/ 32437 w 339491"/>
                <a:gd name="connsiteY3" fmla="*/ 101613 h 101600"/>
                <a:gd name="connsiteX4" fmla="*/ 329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76" y="13"/>
                  </a:moveTo>
                  <a:lnTo>
                    <a:pt x="298722" y="13"/>
                  </a:lnTo>
                  <a:lnTo>
                    <a:pt x="339821" y="101613"/>
                  </a:lnTo>
                  <a:lnTo>
                    <a:pt x="32437" y="101613"/>
                  </a:lnTo>
                  <a:lnTo>
                    <a:pt x="329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9DEB83D7-9842-1EF8-2B0B-CB39621ADB0F}"/>
                </a:ext>
              </a:extLst>
            </p:cNvPr>
            <p:cNvSpPr/>
            <p:nvPr/>
          </p:nvSpPr>
          <p:spPr>
            <a:xfrm>
              <a:off x="8586750" y="5586348"/>
              <a:ext cx="141641" cy="283397"/>
            </a:xfrm>
            <a:custGeom>
              <a:avLst/>
              <a:gdLst>
                <a:gd name="connsiteX0" fmla="*/ 41100 w 141641"/>
                <a:gd name="connsiteY0" fmla="*/ 52206 h 283397"/>
                <a:gd name="connsiteX1" fmla="*/ 70623 w 141641"/>
                <a:gd name="connsiteY1" fmla="*/ 17 h 283397"/>
                <a:gd name="connsiteX2" fmla="*/ 141973 w 141641"/>
                <a:gd name="connsiteY2" fmla="*/ 56329 h 283397"/>
                <a:gd name="connsiteX3" fmla="*/ 112338 w 141641"/>
                <a:gd name="connsiteY3" fmla="*/ 224401 h 283397"/>
                <a:gd name="connsiteX4" fmla="*/ 332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100" y="52206"/>
                  </a:moveTo>
                  <a:lnTo>
                    <a:pt x="70623" y="17"/>
                  </a:lnTo>
                  <a:lnTo>
                    <a:pt x="141973" y="56329"/>
                  </a:lnTo>
                  <a:lnTo>
                    <a:pt x="112338" y="224401"/>
                  </a:lnTo>
                  <a:lnTo>
                    <a:pt x="332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1DEF689-ED6A-C8AE-A114-F53CE02C136A}"/>
                </a:ext>
              </a:extLst>
            </p:cNvPr>
            <p:cNvSpPr/>
            <p:nvPr/>
          </p:nvSpPr>
          <p:spPr>
            <a:xfrm>
              <a:off x="8654382" y="5254979"/>
              <a:ext cx="131962" cy="283397"/>
            </a:xfrm>
            <a:custGeom>
              <a:avLst/>
              <a:gdLst>
                <a:gd name="connsiteX0" fmla="*/ 41099 w 131962"/>
                <a:gd name="connsiteY0" fmla="*/ 26 h 283397"/>
                <a:gd name="connsiteX1" fmla="*/ 132293 w 131962"/>
                <a:gd name="connsiteY1" fmla="*/ 59040 h 283397"/>
                <a:gd name="connsiteX2" fmla="*/ 102657 w 131962"/>
                <a:gd name="connsiteY2" fmla="*/ 227112 h 283397"/>
                <a:gd name="connsiteX3" fmla="*/ 11448 w 131962"/>
                <a:gd name="connsiteY3" fmla="*/ 283424 h 283397"/>
                <a:gd name="connsiteX4" fmla="*/ 330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99" y="26"/>
                  </a:moveTo>
                  <a:lnTo>
                    <a:pt x="132293" y="59040"/>
                  </a:lnTo>
                  <a:lnTo>
                    <a:pt x="102657" y="227112"/>
                  </a:lnTo>
                  <a:lnTo>
                    <a:pt x="11448" y="283424"/>
                  </a:lnTo>
                  <a:lnTo>
                    <a:pt x="330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B7AB36FB-3443-2CC8-904C-C517607B4954}"/>
                </a:ext>
              </a:extLst>
            </p:cNvPr>
            <p:cNvSpPr/>
            <p:nvPr/>
          </p:nvSpPr>
          <p:spPr>
            <a:xfrm>
              <a:off x="8689662" y="5511562"/>
              <a:ext cx="334376" cy="101600"/>
            </a:xfrm>
            <a:custGeom>
              <a:avLst/>
              <a:gdLst>
                <a:gd name="connsiteX0" fmla="*/ 327 w 334376"/>
                <a:gd name="connsiteY0" fmla="*/ 50821 h 101600"/>
                <a:gd name="connsiteX1" fmla="*/ 82609 w 334376"/>
                <a:gd name="connsiteY1" fmla="*/ 21 h 101600"/>
                <a:gd name="connsiteX2" fmla="*/ 270336 w 334376"/>
                <a:gd name="connsiteY2" fmla="*/ 21 h 101600"/>
                <a:gd name="connsiteX3" fmla="*/ 334703 w 334376"/>
                <a:gd name="connsiteY3" fmla="*/ 50821 h 101600"/>
                <a:gd name="connsiteX4" fmla="*/ 252421 w 334376"/>
                <a:gd name="connsiteY4" fmla="*/ 101621 h 101600"/>
                <a:gd name="connsiteX5" fmla="*/ 64694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327" y="50821"/>
                  </a:moveTo>
                  <a:lnTo>
                    <a:pt x="82609" y="21"/>
                  </a:lnTo>
                  <a:lnTo>
                    <a:pt x="270336" y="21"/>
                  </a:lnTo>
                  <a:lnTo>
                    <a:pt x="334703" y="50821"/>
                  </a:lnTo>
                  <a:lnTo>
                    <a:pt x="252421" y="101621"/>
                  </a:lnTo>
                  <a:lnTo>
                    <a:pt x="64694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73D2A99-078B-F26C-AC5A-85EC580C8A0B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27B7A4D0-F784-65DC-2F4A-3018CCDAD316}"/>
              </a:ext>
            </a:extLst>
          </p:cNvPr>
          <p:cNvSpPr/>
          <p:nvPr/>
        </p:nvSpPr>
        <p:spPr>
          <a:xfrm>
            <a:off x="6979421" y="1790692"/>
            <a:ext cx="3287578" cy="1132161"/>
          </a:xfrm>
          <a:prstGeom prst="roundRect">
            <a:avLst>
              <a:gd name="adj" fmla="val 4424"/>
            </a:avLst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t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1" name="화살표: 줄무늬가 있는 오른쪽 150">
            <a:extLst>
              <a:ext uri="{FF2B5EF4-FFF2-40B4-BE49-F238E27FC236}">
                <a16:creationId xmlns:a16="http://schemas.microsoft.com/office/drawing/2014/main" id="{593B1DED-17E3-3813-D0D3-DFD66BAB5291}"/>
              </a:ext>
            </a:extLst>
          </p:cNvPr>
          <p:cNvSpPr/>
          <p:nvPr/>
        </p:nvSpPr>
        <p:spPr>
          <a:xfrm rot="5400000">
            <a:off x="3348642" y="2804412"/>
            <a:ext cx="377720" cy="691658"/>
          </a:xfrm>
          <a:prstGeom prst="stripedRightArrow">
            <a:avLst/>
          </a:prstGeom>
          <a:gradFill>
            <a:gsLst>
              <a:gs pos="0">
                <a:srgbClr val="D502AA"/>
              </a:gs>
              <a:gs pos="100000">
                <a:srgbClr val="4F2BD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EA7596BD-8213-1A21-0389-6DB82A18B20E}"/>
              </a:ext>
            </a:extLst>
          </p:cNvPr>
          <p:cNvGrpSpPr/>
          <p:nvPr/>
        </p:nvGrpSpPr>
        <p:grpSpPr>
          <a:xfrm>
            <a:off x="1438383" y="3377629"/>
            <a:ext cx="4202130" cy="2496034"/>
            <a:chOff x="1448657" y="3377629"/>
            <a:chExt cx="4202130" cy="249603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16F5486-03A0-63A9-5F29-38C0E018C32F}"/>
                </a:ext>
              </a:extLst>
            </p:cNvPr>
            <p:cNvSpPr/>
            <p:nvPr/>
          </p:nvSpPr>
          <p:spPr>
            <a:xfrm>
              <a:off x="1448657" y="3377629"/>
              <a:ext cx="4202130" cy="2496034"/>
            </a:xfrm>
            <a:prstGeom prst="roundRect">
              <a:avLst>
                <a:gd name="adj" fmla="val 2983"/>
              </a:avLst>
            </a:prstGeom>
            <a:noFill/>
            <a:ln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180000" rIns="91440" bIns="45720" rtlCol="0" anchor="t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 Indicator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5C4FE72-9912-F6D0-B4EA-7DC1AC1901BE}"/>
                </a:ext>
              </a:extLst>
            </p:cNvPr>
            <p:cNvSpPr/>
            <p:nvPr/>
          </p:nvSpPr>
          <p:spPr>
            <a:xfrm>
              <a:off x="1574259" y="3793877"/>
              <a:ext cx="3968940" cy="585622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 Indicator Presenter</a:t>
              </a:r>
            </a:p>
            <a:p>
              <a:pPr lvl="1" indent="-180000"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SegmentFilter = </a:t>
              </a:r>
              <a:r>
                <a:rPr lang="en-US" altLang="ko-KR" sz="1050" dirty="0"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InactiveOnly</a:t>
              </a:r>
              <a:endParaRPr lang="ko-KR" altLang="en-US" sz="105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26816DC-B66E-9D04-A7E5-97D23B03CEFC}"/>
                </a:ext>
              </a:extLst>
            </p:cNvPr>
            <p:cNvSpPr/>
            <p:nvPr/>
          </p:nvSpPr>
          <p:spPr>
            <a:xfrm>
              <a:off x="1571947" y="5179535"/>
              <a:ext cx="3968940" cy="585622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 Indicator Presenter</a:t>
              </a:r>
            </a:p>
            <a:p>
              <a:pPr lvl="1" indent="-180000"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SegmentFilter = </a:t>
              </a:r>
              <a:r>
                <a:rPr lang="en-US" altLang="ko-KR" sz="1050" dirty="0"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ActiveOnly</a:t>
              </a:r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06C42A7A-276D-F28C-F167-94371493E2CC}"/>
                </a:ext>
              </a:extLst>
            </p:cNvPr>
            <p:cNvSpPr/>
            <p:nvPr/>
          </p:nvSpPr>
          <p:spPr>
            <a:xfrm>
              <a:off x="1571947" y="4485407"/>
              <a:ext cx="3968940" cy="585622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 Indicator Presenter</a:t>
              </a:r>
            </a:p>
            <a:p>
              <a:pPr lvl="1" indent="-180000"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SegmentFilter = </a:t>
              </a:r>
              <a:r>
                <a:rPr lang="en-US" altLang="ko-KR" sz="1050" dirty="0"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ActiveOnly</a:t>
              </a:r>
              <a:r>
                <a:rPr lang="en-US" altLang="ko-KR" sz="105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Add Stroke, Blur Effect</a:t>
              </a:r>
              <a:endParaRPr lang="en-US" altLang="ko-KR" sz="105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0" name="그래픽 108">
            <a:extLst>
              <a:ext uri="{FF2B5EF4-FFF2-40B4-BE49-F238E27FC236}">
                <a16:creationId xmlns:a16="http://schemas.microsoft.com/office/drawing/2014/main" id="{419CD970-D6B2-C1A0-2E9D-9A99C9CF29F1}"/>
              </a:ext>
            </a:extLst>
          </p:cNvPr>
          <p:cNvGrpSpPr/>
          <p:nvPr/>
        </p:nvGrpSpPr>
        <p:grpSpPr>
          <a:xfrm>
            <a:off x="7491752" y="4021380"/>
            <a:ext cx="2555580" cy="778169"/>
            <a:chOff x="5938216" y="4990863"/>
            <a:chExt cx="3128098" cy="952500"/>
          </a:xfrm>
          <a:solidFill>
            <a:srgbClr val="00FFFF"/>
          </a:solidFill>
          <a:effectLst>
            <a:glow rad="44450">
              <a:schemeClr val="accent4">
                <a:satMod val="175000"/>
                <a:alpha val="90000"/>
              </a:schemeClr>
            </a:glow>
            <a:outerShdw blurRad="127000" dir="2700000" algn="tl" rotWithShape="0">
              <a:srgbClr val="00FFFF"/>
            </a:outerShdw>
          </a:effectLst>
        </p:grpSpPr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6DF55B69-1448-F69F-49E4-B76A214F7AA8}"/>
                </a:ext>
              </a:extLst>
            </p:cNvPr>
            <p:cNvSpPr/>
            <p:nvPr/>
          </p:nvSpPr>
          <p:spPr>
            <a:xfrm>
              <a:off x="6013523" y="5005635"/>
              <a:ext cx="182080" cy="431494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E96B59DB-49CB-F6D9-D903-0F18F00205AA}"/>
                </a:ext>
              </a:extLst>
            </p:cNvPr>
            <p:cNvSpPr/>
            <p:nvPr/>
          </p:nvSpPr>
          <p:spPr>
            <a:xfrm>
              <a:off x="5938216" y="5497095"/>
              <a:ext cx="167820" cy="431494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17F95016-281D-A9DA-C5BE-3B9B854D22D9}"/>
                </a:ext>
              </a:extLst>
            </p:cNvPr>
            <p:cNvSpPr/>
            <p:nvPr/>
          </p:nvSpPr>
          <p:spPr>
            <a:xfrm>
              <a:off x="6320932" y="4990863"/>
              <a:ext cx="441548" cy="126999"/>
            </a:xfrm>
            <a:custGeom>
              <a:avLst/>
              <a:gdLst>
                <a:gd name="connsiteX0" fmla="*/ 79 w 441548"/>
                <a:gd name="connsiteY0" fmla="*/ 48738 h 126999"/>
                <a:gd name="connsiteX1" fmla="*/ 57398 w 441548"/>
                <a:gd name="connsiteY1" fmla="*/ 11 h 126999"/>
                <a:gd name="connsiteX2" fmla="*/ 441628 w 441548"/>
                <a:gd name="connsiteY2" fmla="*/ 11 h 126999"/>
                <a:gd name="connsiteX3" fmla="*/ 345467 w 441548"/>
                <a:gd name="connsiteY3" fmla="*/ 127011 h 126999"/>
                <a:gd name="connsiteX4" fmla="*/ 121035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79" y="48738"/>
                  </a:moveTo>
                  <a:lnTo>
                    <a:pt x="57398" y="11"/>
                  </a:lnTo>
                  <a:lnTo>
                    <a:pt x="441628" y="11"/>
                  </a:lnTo>
                  <a:lnTo>
                    <a:pt x="345467" y="127011"/>
                  </a:lnTo>
                  <a:lnTo>
                    <a:pt x="121035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11694FAC-20A7-5299-1A76-77C94D6B8952}"/>
                </a:ext>
              </a:extLst>
            </p:cNvPr>
            <p:cNvSpPr/>
            <p:nvPr/>
          </p:nvSpPr>
          <p:spPr>
            <a:xfrm>
              <a:off x="6661223" y="5005635"/>
              <a:ext cx="182080" cy="431494"/>
            </a:xfrm>
            <a:custGeom>
              <a:avLst/>
              <a:gdLst>
                <a:gd name="connsiteX0" fmla="*/ 142025 w 182080"/>
                <a:gd name="connsiteY0" fmla="*/ 11 h 431494"/>
                <a:gd name="connsiteX1" fmla="*/ 182160 w 182080"/>
                <a:gd name="connsiteY1" fmla="*/ 48738 h 431494"/>
                <a:gd name="connsiteX2" fmla="*/ 126171 w 182080"/>
                <a:gd name="connsiteY2" fmla="*/ 366270 h 431494"/>
                <a:gd name="connsiteX3" fmla="*/ 89268 w 182080"/>
                <a:gd name="connsiteY3" fmla="*/ 431506 h 431494"/>
                <a:gd name="connsiteX4" fmla="*/ 79 w 182080"/>
                <a:gd name="connsiteY4" fmla="*/ 361117 h 431494"/>
                <a:gd name="connsiteX5" fmla="*/ 39991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25" y="11"/>
                  </a:moveTo>
                  <a:lnTo>
                    <a:pt x="182160" y="48738"/>
                  </a:lnTo>
                  <a:lnTo>
                    <a:pt x="126171" y="366270"/>
                  </a:lnTo>
                  <a:lnTo>
                    <a:pt x="89268" y="431506"/>
                  </a:lnTo>
                  <a:lnTo>
                    <a:pt x="79" y="361117"/>
                  </a:lnTo>
                  <a:lnTo>
                    <a:pt x="39991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43DCD393-BA07-9335-0BEF-CD39B6D4A9CD}"/>
                </a:ext>
              </a:extLst>
            </p:cNvPr>
            <p:cNvSpPr/>
            <p:nvPr/>
          </p:nvSpPr>
          <p:spPr>
            <a:xfrm>
              <a:off x="6170164" y="5816362"/>
              <a:ext cx="424364" cy="127000"/>
            </a:xfrm>
            <a:custGeom>
              <a:avLst/>
              <a:gdLst>
                <a:gd name="connsiteX0" fmla="*/ 148638 w 424364"/>
                <a:gd name="connsiteY0" fmla="*/ 11 h 127000"/>
                <a:gd name="connsiteX1" fmla="*/ 373070 w 424364"/>
                <a:gd name="connsiteY1" fmla="*/ 11 h 127000"/>
                <a:gd name="connsiteX2" fmla="*/ 424444 w 424364"/>
                <a:gd name="connsiteY2" fmla="*/ 127011 h 127000"/>
                <a:gd name="connsiteX3" fmla="*/ 40214 w 424364"/>
                <a:gd name="connsiteY3" fmla="*/ 127011 h 127000"/>
                <a:gd name="connsiteX4" fmla="*/ 79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638" y="11"/>
                  </a:moveTo>
                  <a:lnTo>
                    <a:pt x="373070" y="11"/>
                  </a:lnTo>
                  <a:lnTo>
                    <a:pt x="424444" y="127011"/>
                  </a:lnTo>
                  <a:lnTo>
                    <a:pt x="40214" y="127011"/>
                  </a:lnTo>
                  <a:lnTo>
                    <a:pt x="79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D26874E-A6F3-EDCE-2823-34980C54D5F3}"/>
                </a:ext>
              </a:extLst>
            </p:cNvPr>
            <p:cNvSpPr/>
            <p:nvPr/>
          </p:nvSpPr>
          <p:spPr>
            <a:xfrm>
              <a:off x="6163025" y="5497095"/>
              <a:ext cx="177051" cy="354247"/>
            </a:xfrm>
            <a:custGeom>
              <a:avLst/>
              <a:gdLst>
                <a:gd name="connsiteX0" fmla="*/ 51040 w 177051"/>
                <a:gd name="connsiteY0" fmla="*/ 65247 h 354247"/>
                <a:gd name="connsiteX1" fmla="*/ 87943 w 177051"/>
                <a:gd name="connsiteY1" fmla="*/ 11 h 354247"/>
                <a:gd name="connsiteX2" fmla="*/ 177131 w 177051"/>
                <a:gd name="connsiteY2" fmla="*/ 70401 h 354247"/>
                <a:gd name="connsiteX3" fmla="*/ 140087 w 177051"/>
                <a:gd name="connsiteY3" fmla="*/ 280491 h 354247"/>
                <a:gd name="connsiteX4" fmla="*/ 79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040" y="65247"/>
                  </a:moveTo>
                  <a:lnTo>
                    <a:pt x="87943" y="11"/>
                  </a:lnTo>
                  <a:lnTo>
                    <a:pt x="177131" y="70401"/>
                  </a:lnTo>
                  <a:lnTo>
                    <a:pt x="140087" y="280491"/>
                  </a:lnTo>
                  <a:lnTo>
                    <a:pt x="79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64C3D002-3F65-4651-EB24-6AA7C6C45806}"/>
                </a:ext>
              </a:extLst>
            </p:cNvPr>
            <p:cNvSpPr/>
            <p:nvPr/>
          </p:nvSpPr>
          <p:spPr>
            <a:xfrm>
              <a:off x="6291665" y="5403612"/>
              <a:ext cx="417970" cy="127000"/>
            </a:xfrm>
            <a:custGeom>
              <a:avLst/>
              <a:gdLst>
                <a:gd name="connsiteX0" fmla="*/ 79 w 417970"/>
                <a:gd name="connsiteY0" fmla="*/ 63511 h 127000"/>
                <a:gd name="connsiteX1" fmla="*/ 102932 w 417970"/>
                <a:gd name="connsiteY1" fmla="*/ 11 h 127000"/>
                <a:gd name="connsiteX2" fmla="*/ 337591 w 417970"/>
                <a:gd name="connsiteY2" fmla="*/ 11 h 127000"/>
                <a:gd name="connsiteX3" fmla="*/ 418050 w 417970"/>
                <a:gd name="connsiteY3" fmla="*/ 63511 h 127000"/>
                <a:gd name="connsiteX4" fmla="*/ 315198 w 417970"/>
                <a:gd name="connsiteY4" fmla="*/ 127011 h 127000"/>
                <a:gd name="connsiteX5" fmla="*/ 80538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79" y="63511"/>
                  </a:moveTo>
                  <a:lnTo>
                    <a:pt x="102932" y="11"/>
                  </a:lnTo>
                  <a:lnTo>
                    <a:pt x="337591" y="11"/>
                  </a:lnTo>
                  <a:lnTo>
                    <a:pt x="418050" y="63511"/>
                  </a:lnTo>
                  <a:lnTo>
                    <a:pt x="315198" y="127011"/>
                  </a:lnTo>
                  <a:lnTo>
                    <a:pt x="80538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15890DA4-4A5A-B874-C83C-E7689FF2AEA6}"/>
                </a:ext>
              </a:extLst>
            </p:cNvPr>
            <p:cNvSpPr/>
            <p:nvPr/>
          </p:nvSpPr>
          <p:spPr>
            <a:xfrm>
              <a:off x="6968632" y="4990863"/>
              <a:ext cx="441548" cy="126999"/>
            </a:xfrm>
            <a:custGeom>
              <a:avLst/>
              <a:gdLst>
                <a:gd name="connsiteX0" fmla="*/ 147 w 441548"/>
                <a:gd name="connsiteY0" fmla="*/ 48738 h 126999"/>
                <a:gd name="connsiteX1" fmla="*/ 57466 w 441548"/>
                <a:gd name="connsiteY1" fmla="*/ 11 h 126999"/>
                <a:gd name="connsiteX2" fmla="*/ 441696 w 441548"/>
                <a:gd name="connsiteY2" fmla="*/ 11 h 126999"/>
                <a:gd name="connsiteX3" fmla="*/ 345535 w 441548"/>
                <a:gd name="connsiteY3" fmla="*/ 127011 h 126999"/>
                <a:gd name="connsiteX4" fmla="*/ 121103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47" y="48738"/>
                  </a:moveTo>
                  <a:lnTo>
                    <a:pt x="57466" y="11"/>
                  </a:lnTo>
                  <a:lnTo>
                    <a:pt x="441696" y="11"/>
                  </a:lnTo>
                  <a:lnTo>
                    <a:pt x="345535" y="127011"/>
                  </a:lnTo>
                  <a:lnTo>
                    <a:pt x="121103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04F19BA7-E4D4-3D4D-9E0C-F22F51DCCE5C}"/>
                </a:ext>
              </a:extLst>
            </p:cNvPr>
            <p:cNvSpPr/>
            <p:nvPr/>
          </p:nvSpPr>
          <p:spPr>
            <a:xfrm>
              <a:off x="7308923" y="5005635"/>
              <a:ext cx="182080" cy="431494"/>
            </a:xfrm>
            <a:custGeom>
              <a:avLst/>
              <a:gdLst>
                <a:gd name="connsiteX0" fmla="*/ 142093 w 182080"/>
                <a:gd name="connsiteY0" fmla="*/ 11 h 431494"/>
                <a:gd name="connsiteX1" fmla="*/ 182228 w 182080"/>
                <a:gd name="connsiteY1" fmla="*/ 48738 h 431494"/>
                <a:gd name="connsiteX2" fmla="*/ 126239 w 182080"/>
                <a:gd name="connsiteY2" fmla="*/ 366270 h 431494"/>
                <a:gd name="connsiteX3" fmla="*/ 89336 w 182080"/>
                <a:gd name="connsiteY3" fmla="*/ 431506 h 431494"/>
                <a:gd name="connsiteX4" fmla="*/ 147 w 182080"/>
                <a:gd name="connsiteY4" fmla="*/ 361117 h 431494"/>
                <a:gd name="connsiteX5" fmla="*/ 40059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93" y="11"/>
                  </a:moveTo>
                  <a:lnTo>
                    <a:pt x="182228" y="48738"/>
                  </a:lnTo>
                  <a:lnTo>
                    <a:pt x="126239" y="366270"/>
                  </a:lnTo>
                  <a:lnTo>
                    <a:pt x="89336" y="431506"/>
                  </a:lnTo>
                  <a:lnTo>
                    <a:pt x="147" y="361117"/>
                  </a:lnTo>
                  <a:lnTo>
                    <a:pt x="40059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DCBF9884-5DE6-1E80-2B73-2CEC6AB1DD87}"/>
                </a:ext>
              </a:extLst>
            </p:cNvPr>
            <p:cNvSpPr/>
            <p:nvPr/>
          </p:nvSpPr>
          <p:spPr>
            <a:xfrm>
              <a:off x="7233616" y="5497095"/>
              <a:ext cx="167820" cy="431494"/>
            </a:xfrm>
            <a:custGeom>
              <a:avLst/>
              <a:gdLst>
                <a:gd name="connsiteX0" fmla="*/ 147 w 167820"/>
                <a:gd name="connsiteY0" fmla="*/ 296749 h 431494"/>
                <a:gd name="connsiteX1" fmla="*/ 40059 w 167820"/>
                <a:gd name="connsiteY1" fmla="*/ 70401 h 431494"/>
                <a:gd name="connsiteX2" fmla="*/ 154070 w 167820"/>
                <a:gd name="connsiteY2" fmla="*/ 11 h 431494"/>
                <a:gd name="connsiteX3" fmla="*/ 167967 w 167820"/>
                <a:gd name="connsiteY3" fmla="*/ 65247 h 431494"/>
                <a:gd name="connsiteX4" fmla="*/ 111978 w 167820"/>
                <a:gd name="connsiteY4" fmla="*/ 382779 h 431494"/>
                <a:gd name="connsiteX5" fmla="*/ 54659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47" y="296749"/>
                  </a:moveTo>
                  <a:lnTo>
                    <a:pt x="40059" y="70401"/>
                  </a:lnTo>
                  <a:lnTo>
                    <a:pt x="154070" y="11"/>
                  </a:lnTo>
                  <a:lnTo>
                    <a:pt x="167967" y="65247"/>
                  </a:lnTo>
                  <a:lnTo>
                    <a:pt x="111978" y="382779"/>
                  </a:lnTo>
                  <a:lnTo>
                    <a:pt x="54659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3F1FCA18-B887-6E80-66DC-A02DB1F6C05D}"/>
                </a:ext>
              </a:extLst>
            </p:cNvPr>
            <p:cNvSpPr/>
            <p:nvPr/>
          </p:nvSpPr>
          <p:spPr>
            <a:xfrm>
              <a:off x="6817864" y="5816362"/>
              <a:ext cx="424364" cy="127000"/>
            </a:xfrm>
            <a:custGeom>
              <a:avLst/>
              <a:gdLst>
                <a:gd name="connsiteX0" fmla="*/ 148706 w 424364"/>
                <a:gd name="connsiteY0" fmla="*/ 11 h 127000"/>
                <a:gd name="connsiteX1" fmla="*/ 373138 w 424364"/>
                <a:gd name="connsiteY1" fmla="*/ 11 h 127000"/>
                <a:gd name="connsiteX2" fmla="*/ 424512 w 424364"/>
                <a:gd name="connsiteY2" fmla="*/ 127011 h 127000"/>
                <a:gd name="connsiteX3" fmla="*/ 40282 w 424364"/>
                <a:gd name="connsiteY3" fmla="*/ 127011 h 127000"/>
                <a:gd name="connsiteX4" fmla="*/ 147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706" y="11"/>
                  </a:moveTo>
                  <a:lnTo>
                    <a:pt x="373138" y="11"/>
                  </a:lnTo>
                  <a:lnTo>
                    <a:pt x="424512" y="127011"/>
                  </a:lnTo>
                  <a:lnTo>
                    <a:pt x="40282" y="127011"/>
                  </a:lnTo>
                  <a:lnTo>
                    <a:pt x="147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0399C94D-7881-965C-959D-1D919C6A695E}"/>
                </a:ext>
              </a:extLst>
            </p:cNvPr>
            <p:cNvSpPr/>
            <p:nvPr/>
          </p:nvSpPr>
          <p:spPr>
            <a:xfrm>
              <a:off x="6939365" y="5403612"/>
              <a:ext cx="417970" cy="127000"/>
            </a:xfrm>
            <a:custGeom>
              <a:avLst/>
              <a:gdLst>
                <a:gd name="connsiteX0" fmla="*/ 147 w 417970"/>
                <a:gd name="connsiteY0" fmla="*/ 63511 h 127000"/>
                <a:gd name="connsiteX1" fmla="*/ 103000 w 417970"/>
                <a:gd name="connsiteY1" fmla="*/ 11 h 127000"/>
                <a:gd name="connsiteX2" fmla="*/ 337659 w 417970"/>
                <a:gd name="connsiteY2" fmla="*/ 11 h 127000"/>
                <a:gd name="connsiteX3" fmla="*/ 418118 w 417970"/>
                <a:gd name="connsiteY3" fmla="*/ 63511 h 127000"/>
                <a:gd name="connsiteX4" fmla="*/ 315266 w 417970"/>
                <a:gd name="connsiteY4" fmla="*/ 127011 h 127000"/>
                <a:gd name="connsiteX5" fmla="*/ 80606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47" y="63511"/>
                  </a:moveTo>
                  <a:lnTo>
                    <a:pt x="103000" y="11"/>
                  </a:lnTo>
                  <a:lnTo>
                    <a:pt x="337659" y="11"/>
                  </a:lnTo>
                  <a:lnTo>
                    <a:pt x="418118" y="63511"/>
                  </a:lnTo>
                  <a:lnTo>
                    <a:pt x="315266" y="127011"/>
                  </a:lnTo>
                  <a:lnTo>
                    <a:pt x="80606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CD61EA4-C1B9-5012-13E1-E92555EB213D}"/>
                </a:ext>
              </a:extLst>
            </p:cNvPr>
            <p:cNvSpPr/>
            <p:nvPr/>
          </p:nvSpPr>
          <p:spPr>
            <a:xfrm>
              <a:off x="7948989" y="5193181"/>
              <a:ext cx="145664" cy="345195"/>
            </a:xfrm>
            <a:custGeom>
              <a:avLst/>
              <a:gdLst>
                <a:gd name="connsiteX0" fmla="*/ 113769 w 145664"/>
                <a:gd name="connsiteY0" fmla="*/ 26 h 345195"/>
                <a:gd name="connsiteX1" fmla="*/ 145877 w 145664"/>
                <a:gd name="connsiteY1" fmla="*/ 39008 h 345195"/>
                <a:gd name="connsiteX2" fmla="*/ 101086 w 145664"/>
                <a:gd name="connsiteY2" fmla="*/ 293034 h 345195"/>
                <a:gd name="connsiteX3" fmla="*/ 71563 w 145664"/>
                <a:gd name="connsiteY3" fmla="*/ 345222 h 345195"/>
                <a:gd name="connsiteX4" fmla="*/ 213 w 145664"/>
                <a:gd name="connsiteY4" fmla="*/ 288911 h 345195"/>
                <a:gd name="connsiteX5" fmla="*/ 32142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769" y="26"/>
                  </a:moveTo>
                  <a:lnTo>
                    <a:pt x="145877" y="39008"/>
                  </a:lnTo>
                  <a:lnTo>
                    <a:pt x="101086" y="293034"/>
                  </a:lnTo>
                  <a:lnTo>
                    <a:pt x="71563" y="345222"/>
                  </a:lnTo>
                  <a:lnTo>
                    <a:pt x="213" y="288911"/>
                  </a:lnTo>
                  <a:lnTo>
                    <a:pt x="32142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6EA72064-17BB-89B9-DB76-CD04C620DB9B}"/>
                </a:ext>
              </a:extLst>
            </p:cNvPr>
            <p:cNvSpPr/>
            <p:nvPr/>
          </p:nvSpPr>
          <p:spPr>
            <a:xfrm>
              <a:off x="7888742" y="5586348"/>
              <a:ext cx="134256" cy="345195"/>
            </a:xfrm>
            <a:custGeom>
              <a:avLst/>
              <a:gdLst>
                <a:gd name="connsiteX0" fmla="*/ 214 w 134256"/>
                <a:gd name="connsiteY0" fmla="*/ 237407 h 345195"/>
                <a:gd name="connsiteX1" fmla="*/ 32143 w 134256"/>
                <a:gd name="connsiteY1" fmla="*/ 56328 h 345195"/>
                <a:gd name="connsiteX2" fmla="*/ 123353 w 134256"/>
                <a:gd name="connsiteY2" fmla="*/ 16 h 345195"/>
                <a:gd name="connsiteX3" fmla="*/ 134470 w 134256"/>
                <a:gd name="connsiteY3" fmla="*/ 52205 h 345195"/>
                <a:gd name="connsiteX4" fmla="*/ 89679 w 134256"/>
                <a:gd name="connsiteY4" fmla="*/ 306230 h 345195"/>
                <a:gd name="connsiteX5" fmla="*/ 43824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14" y="237407"/>
                  </a:moveTo>
                  <a:lnTo>
                    <a:pt x="32143" y="56328"/>
                  </a:lnTo>
                  <a:lnTo>
                    <a:pt x="123353" y="16"/>
                  </a:lnTo>
                  <a:lnTo>
                    <a:pt x="134470" y="52205"/>
                  </a:lnTo>
                  <a:lnTo>
                    <a:pt x="89679" y="306230"/>
                  </a:lnTo>
                  <a:lnTo>
                    <a:pt x="43824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E6DDE7E2-C928-ED1B-B384-D9A13D099ECD}"/>
                </a:ext>
              </a:extLst>
            </p:cNvPr>
            <p:cNvSpPr/>
            <p:nvPr/>
          </p:nvSpPr>
          <p:spPr>
            <a:xfrm>
              <a:off x="7618062" y="5254979"/>
              <a:ext cx="131962" cy="283397"/>
            </a:xfrm>
            <a:custGeom>
              <a:avLst/>
              <a:gdLst>
                <a:gd name="connsiteX0" fmla="*/ 40990 w 131962"/>
                <a:gd name="connsiteY0" fmla="*/ 26 h 283397"/>
                <a:gd name="connsiteX1" fmla="*/ 132184 w 131962"/>
                <a:gd name="connsiteY1" fmla="*/ 59040 h 283397"/>
                <a:gd name="connsiteX2" fmla="*/ 102548 w 131962"/>
                <a:gd name="connsiteY2" fmla="*/ 227112 h 283397"/>
                <a:gd name="connsiteX3" fmla="*/ 11339 w 131962"/>
                <a:gd name="connsiteY3" fmla="*/ 283424 h 283397"/>
                <a:gd name="connsiteX4" fmla="*/ 221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0990" y="26"/>
                  </a:moveTo>
                  <a:lnTo>
                    <a:pt x="132184" y="59040"/>
                  </a:lnTo>
                  <a:lnTo>
                    <a:pt x="102548" y="227112"/>
                  </a:lnTo>
                  <a:lnTo>
                    <a:pt x="11339" y="283424"/>
                  </a:lnTo>
                  <a:lnTo>
                    <a:pt x="221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EDE003DB-E2B5-BD69-DF68-C52B9005EB33}"/>
                </a:ext>
              </a:extLst>
            </p:cNvPr>
            <p:cNvSpPr/>
            <p:nvPr/>
          </p:nvSpPr>
          <p:spPr>
            <a:xfrm>
              <a:off x="7653342" y="5511562"/>
              <a:ext cx="334376" cy="101600"/>
            </a:xfrm>
            <a:custGeom>
              <a:avLst/>
              <a:gdLst>
                <a:gd name="connsiteX0" fmla="*/ 218 w 334376"/>
                <a:gd name="connsiteY0" fmla="*/ 50821 h 101600"/>
                <a:gd name="connsiteX1" fmla="*/ 82500 w 334376"/>
                <a:gd name="connsiteY1" fmla="*/ 21 h 101600"/>
                <a:gd name="connsiteX2" fmla="*/ 270227 w 334376"/>
                <a:gd name="connsiteY2" fmla="*/ 21 h 101600"/>
                <a:gd name="connsiteX3" fmla="*/ 334594 w 334376"/>
                <a:gd name="connsiteY3" fmla="*/ 50821 h 101600"/>
                <a:gd name="connsiteX4" fmla="*/ 252312 w 334376"/>
                <a:gd name="connsiteY4" fmla="*/ 101621 h 101600"/>
                <a:gd name="connsiteX5" fmla="*/ 64585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18" y="50821"/>
                  </a:moveTo>
                  <a:lnTo>
                    <a:pt x="82500" y="21"/>
                  </a:lnTo>
                  <a:lnTo>
                    <a:pt x="270227" y="21"/>
                  </a:lnTo>
                  <a:lnTo>
                    <a:pt x="334594" y="50821"/>
                  </a:lnTo>
                  <a:lnTo>
                    <a:pt x="252312" y="101621"/>
                  </a:lnTo>
                  <a:lnTo>
                    <a:pt x="64585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3ED237F-1035-7FA7-F3A1-E0CED1024BC7}"/>
                </a:ext>
              </a:extLst>
            </p:cNvPr>
            <p:cNvSpPr/>
            <p:nvPr/>
          </p:nvSpPr>
          <p:spPr>
            <a:xfrm>
              <a:off x="8194916" y="5181363"/>
              <a:ext cx="353238" cy="101599"/>
            </a:xfrm>
            <a:custGeom>
              <a:avLst/>
              <a:gdLst>
                <a:gd name="connsiteX0" fmla="*/ 271 w 353238"/>
                <a:gd name="connsiteY0" fmla="*/ 39012 h 101599"/>
                <a:gd name="connsiteX1" fmla="*/ 46127 w 353238"/>
                <a:gd name="connsiteY1" fmla="*/ 30 h 101599"/>
                <a:gd name="connsiteX2" fmla="*/ 353510 w 353238"/>
                <a:gd name="connsiteY2" fmla="*/ 30 h 101599"/>
                <a:gd name="connsiteX3" fmla="*/ 276581 w 353238"/>
                <a:gd name="connsiteY3" fmla="*/ 101630 h 101599"/>
                <a:gd name="connsiteX4" fmla="*/ 97036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71" y="39012"/>
                  </a:moveTo>
                  <a:lnTo>
                    <a:pt x="46127" y="30"/>
                  </a:lnTo>
                  <a:lnTo>
                    <a:pt x="353510" y="30"/>
                  </a:lnTo>
                  <a:lnTo>
                    <a:pt x="276581" y="101630"/>
                  </a:lnTo>
                  <a:lnTo>
                    <a:pt x="97036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0FE4CBC-D813-60D4-A4AA-F1E15AD88DD1}"/>
                </a:ext>
              </a:extLst>
            </p:cNvPr>
            <p:cNvSpPr/>
            <p:nvPr/>
          </p:nvSpPr>
          <p:spPr>
            <a:xfrm>
              <a:off x="8406902" y="5586348"/>
              <a:ext cx="134256" cy="345195"/>
            </a:xfrm>
            <a:custGeom>
              <a:avLst/>
              <a:gdLst>
                <a:gd name="connsiteX0" fmla="*/ 269 w 134256"/>
                <a:gd name="connsiteY0" fmla="*/ 237407 h 345195"/>
                <a:gd name="connsiteX1" fmla="*/ 32198 w 134256"/>
                <a:gd name="connsiteY1" fmla="*/ 56328 h 345195"/>
                <a:gd name="connsiteX2" fmla="*/ 123407 w 134256"/>
                <a:gd name="connsiteY2" fmla="*/ 16 h 345195"/>
                <a:gd name="connsiteX3" fmla="*/ 134525 w 134256"/>
                <a:gd name="connsiteY3" fmla="*/ 52205 h 345195"/>
                <a:gd name="connsiteX4" fmla="*/ 89733 w 134256"/>
                <a:gd name="connsiteY4" fmla="*/ 306230 h 345195"/>
                <a:gd name="connsiteX5" fmla="*/ 43878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69" y="237407"/>
                  </a:moveTo>
                  <a:lnTo>
                    <a:pt x="32198" y="56328"/>
                  </a:lnTo>
                  <a:lnTo>
                    <a:pt x="123407" y="16"/>
                  </a:lnTo>
                  <a:lnTo>
                    <a:pt x="134525" y="52205"/>
                  </a:lnTo>
                  <a:lnTo>
                    <a:pt x="89733" y="306230"/>
                  </a:lnTo>
                  <a:lnTo>
                    <a:pt x="43878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CF3FFFAA-F08C-CEF2-CBB3-52385BA7976E}"/>
                </a:ext>
              </a:extLst>
            </p:cNvPr>
            <p:cNvSpPr/>
            <p:nvPr/>
          </p:nvSpPr>
          <p:spPr>
            <a:xfrm>
              <a:off x="8074301" y="5841762"/>
              <a:ext cx="339491" cy="101600"/>
            </a:xfrm>
            <a:custGeom>
              <a:avLst/>
              <a:gdLst>
                <a:gd name="connsiteX0" fmla="*/ 119122 w 339491"/>
                <a:gd name="connsiteY0" fmla="*/ 13 h 101600"/>
                <a:gd name="connsiteX1" fmla="*/ 298667 w 339491"/>
                <a:gd name="connsiteY1" fmla="*/ 13 h 101600"/>
                <a:gd name="connsiteX2" fmla="*/ 339767 w 339491"/>
                <a:gd name="connsiteY2" fmla="*/ 101613 h 101600"/>
                <a:gd name="connsiteX3" fmla="*/ 32383 w 339491"/>
                <a:gd name="connsiteY3" fmla="*/ 101613 h 101600"/>
                <a:gd name="connsiteX4" fmla="*/ 275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22" y="13"/>
                  </a:moveTo>
                  <a:lnTo>
                    <a:pt x="298667" y="13"/>
                  </a:lnTo>
                  <a:lnTo>
                    <a:pt x="339767" y="101613"/>
                  </a:lnTo>
                  <a:lnTo>
                    <a:pt x="32383" y="101613"/>
                  </a:lnTo>
                  <a:lnTo>
                    <a:pt x="275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668B63AE-094E-6944-D082-18A036504B62}"/>
                </a:ext>
              </a:extLst>
            </p:cNvPr>
            <p:cNvSpPr/>
            <p:nvPr/>
          </p:nvSpPr>
          <p:spPr>
            <a:xfrm>
              <a:off x="8136222" y="5254979"/>
              <a:ext cx="131962" cy="283397"/>
            </a:xfrm>
            <a:custGeom>
              <a:avLst/>
              <a:gdLst>
                <a:gd name="connsiteX0" fmla="*/ 41044 w 131962"/>
                <a:gd name="connsiteY0" fmla="*/ 26 h 283397"/>
                <a:gd name="connsiteX1" fmla="*/ 132239 w 131962"/>
                <a:gd name="connsiteY1" fmla="*/ 59040 h 283397"/>
                <a:gd name="connsiteX2" fmla="*/ 102603 w 131962"/>
                <a:gd name="connsiteY2" fmla="*/ 227112 h 283397"/>
                <a:gd name="connsiteX3" fmla="*/ 11394 w 131962"/>
                <a:gd name="connsiteY3" fmla="*/ 283424 h 283397"/>
                <a:gd name="connsiteX4" fmla="*/ 276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44" y="26"/>
                  </a:moveTo>
                  <a:lnTo>
                    <a:pt x="132239" y="59040"/>
                  </a:lnTo>
                  <a:lnTo>
                    <a:pt x="102603" y="227112"/>
                  </a:lnTo>
                  <a:lnTo>
                    <a:pt x="11394" y="283424"/>
                  </a:lnTo>
                  <a:lnTo>
                    <a:pt x="276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B09E2F7B-9270-B247-FC34-8E8B6EE5636D}"/>
                </a:ext>
              </a:extLst>
            </p:cNvPr>
            <p:cNvSpPr/>
            <p:nvPr/>
          </p:nvSpPr>
          <p:spPr>
            <a:xfrm>
              <a:off x="8171502" y="5511562"/>
              <a:ext cx="334376" cy="101600"/>
            </a:xfrm>
            <a:custGeom>
              <a:avLst/>
              <a:gdLst>
                <a:gd name="connsiteX0" fmla="*/ 272 w 334376"/>
                <a:gd name="connsiteY0" fmla="*/ 50821 h 101600"/>
                <a:gd name="connsiteX1" fmla="*/ 82554 w 334376"/>
                <a:gd name="connsiteY1" fmla="*/ 21 h 101600"/>
                <a:gd name="connsiteX2" fmla="*/ 270282 w 334376"/>
                <a:gd name="connsiteY2" fmla="*/ 21 h 101600"/>
                <a:gd name="connsiteX3" fmla="*/ 334649 w 334376"/>
                <a:gd name="connsiteY3" fmla="*/ 50821 h 101600"/>
                <a:gd name="connsiteX4" fmla="*/ 252367 w 334376"/>
                <a:gd name="connsiteY4" fmla="*/ 101621 h 101600"/>
                <a:gd name="connsiteX5" fmla="*/ 64639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72" y="50821"/>
                  </a:moveTo>
                  <a:lnTo>
                    <a:pt x="82554" y="21"/>
                  </a:lnTo>
                  <a:lnTo>
                    <a:pt x="270282" y="21"/>
                  </a:lnTo>
                  <a:lnTo>
                    <a:pt x="334649" y="50821"/>
                  </a:lnTo>
                  <a:lnTo>
                    <a:pt x="252367" y="101621"/>
                  </a:lnTo>
                  <a:lnTo>
                    <a:pt x="64639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7FEE0842-C7E4-FEB9-A11F-CB24BC797B7B}"/>
                </a:ext>
              </a:extLst>
            </p:cNvPr>
            <p:cNvSpPr/>
            <p:nvPr/>
          </p:nvSpPr>
          <p:spPr>
            <a:xfrm>
              <a:off x="8713076" y="5181363"/>
              <a:ext cx="353238" cy="101599"/>
            </a:xfrm>
            <a:custGeom>
              <a:avLst/>
              <a:gdLst>
                <a:gd name="connsiteX0" fmla="*/ 326 w 353238"/>
                <a:gd name="connsiteY0" fmla="*/ 39012 h 101599"/>
                <a:gd name="connsiteX1" fmla="*/ 46181 w 353238"/>
                <a:gd name="connsiteY1" fmla="*/ 30 h 101599"/>
                <a:gd name="connsiteX2" fmla="*/ 353565 w 353238"/>
                <a:gd name="connsiteY2" fmla="*/ 30 h 101599"/>
                <a:gd name="connsiteX3" fmla="*/ 276636 w 353238"/>
                <a:gd name="connsiteY3" fmla="*/ 101630 h 101599"/>
                <a:gd name="connsiteX4" fmla="*/ 97090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326" y="39012"/>
                  </a:moveTo>
                  <a:lnTo>
                    <a:pt x="46181" y="30"/>
                  </a:lnTo>
                  <a:lnTo>
                    <a:pt x="353565" y="30"/>
                  </a:lnTo>
                  <a:lnTo>
                    <a:pt x="276636" y="101630"/>
                  </a:lnTo>
                  <a:lnTo>
                    <a:pt x="97090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17247C06-2824-DBBE-A900-D3AF149A41D3}"/>
                </a:ext>
              </a:extLst>
            </p:cNvPr>
            <p:cNvSpPr/>
            <p:nvPr/>
          </p:nvSpPr>
          <p:spPr>
            <a:xfrm>
              <a:off x="8925062" y="5586348"/>
              <a:ext cx="134256" cy="345195"/>
            </a:xfrm>
            <a:custGeom>
              <a:avLst/>
              <a:gdLst>
                <a:gd name="connsiteX0" fmla="*/ 323 w 134256"/>
                <a:gd name="connsiteY0" fmla="*/ 237407 h 345195"/>
                <a:gd name="connsiteX1" fmla="*/ 32252 w 134256"/>
                <a:gd name="connsiteY1" fmla="*/ 56328 h 345195"/>
                <a:gd name="connsiteX2" fmla="*/ 123461 w 134256"/>
                <a:gd name="connsiteY2" fmla="*/ 16 h 345195"/>
                <a:gd name="connsiteX3" fmla="*/ 134579 w 134256"/>
                <a:gd name="connsiteY3" fmla="*/ 52205 h 345195"/>
                <a:gd name="connsiteX4" fmla="*/ 89788 w 134256"/>
                <a:gd name="connsiteY4" fmla="*/ 306230 h 345195"/>
                <a:gd name="connsiteX5" fmla="*/ 43933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323" y="237407"/>
                  </a:moveTo>
                  <a:lnTo>
                    <a:pt x="32252" y="56328"/>
                  </a:lnTo>
                  <a:lnTo>
                    <a:pt x="123461" y="16"/>
                  </a:lnTo>
                  <a:lnTo>
                    <a:pt x="134579" y="52205"/>
                  </a:lnTo>
                  <a:lnTo>
                    <a:pt x="89788" y="306230"/>
                  </a:lnTo>
                  <a:lnTo>
                    <a:pt x="43933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E8467EF-A413-FA69-5CDD-19341BC850BB}"/>
                </a:ext>
              </a:extLst>
            </p:cNvPr>
            <p:cNvSpPr/>
            <p:nvPr/>
          </p:nvSpPr>
          <p:spPr>
            <a:xfrm>
              <a:off x="8592461" y="5841762"/>
              <a:ext cx="339491" cy="101600"/>
            </a:xfrm>
            <a:custGeom>
              <a:avLst/>
              <a:gdLst>
                <a:gd name="connsiteX0" fmla="*/ 119176 w 339491"/>
                <a:gd name="connsiteY0" fmla="*/ 13 h 101600"/>
                <a:gd name="connsiteX1" fmla="*/ 298722 w 339491"/>
                <a:gd name="connsiteY1" fmla="*/ 13 h 101600"/>
                <a:gd name="connsiteX2" fmla="*/ 339821 w 339491"/>
                <a:gd name="connsiteY2" fmla="*/ 101613 h 101600"/>
                <a:gd name="connsiteX3" fmla="*/ 32437 w 339491"/>
                <a:gd name="connsiteY3" fmla="*/ 101613 h 101600"/>
                <a:gd name="connsiteX4" fmla="*/ 329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76" y="13"/>
                  </a:moveTo>
                  <a:lnTo>
                    <a:pt x="298722" y="13"/>
                  </a:lnTo>
                  <a:lnTo>
                    <a:pt x="339821" y="101613"/>
                  </a:lnTo>
                  <a:lnTo>
                    <a:pt x="32437" y="101613"/>
                  </a:lnTo>
                  <a:lnTo>
                    <a:pt x="329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347786EB-EAB3-EDFF-2579-6EB9FF12D014}"/>
                </a:ext>
              </a:extLst>
            </p:cNvPr>
            <p:cNvSpPr/>
            <p:nvPr/>
          </p:nvSpPr>
          <p:spPr>
            <a:xfrm>
              <a:off x="8586750" y="5586348"/>
              <a:ext cx="141641" cy="283397"/>
            </a:xfrm>
            <a:custGeom>
              <a:avLst/>
              <a:gdLst>
                <a:gd name="connsiteX0" fmla="*/ 41100 w 141641"/>
                <a:gd name="connsiteY0" fmla="*/ 52206 h 283397"/>
                <a:gd name="connsiteX1" fmla="*/ 70623 w 141641"/>
                <a:gd name="connsiteY1" fmla="*/ 17 h 283397"/>
                <a:gd name="connsiteX2" fmla="*/ 141973 w 141641"/>
                <a:gd name="connsiteY2" fmla="*/ 56329 h 283397"/>
                <a:gd name="connsiteX3" fmla="*/ 112338 w 141641"/>
                <a:gd name="connsiteY3" fmla="*/ 224401 h 283397"/>
                <a:gd name="connsiteX4" fmla="*/ 332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100" y="52206"/>
                  </a:moveTo>
                  <a:lnTo>
                    <a:pt x="70623" y="17"/>
                  </a:lnTo>
                  <a:lnTo>
                    <a:pt x="141973" y="56329"/>
                  </a:lnTo>
                  <a:lnTo>
                    <a:pt x="112338" y="224401"/>
                  </a:lnTo>
                  <a:lnTo>
                    <a:pt x="332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498B2EF1-5C28-7D5E-62CE-4DE1E5EAEFBD}"/>
                </a:ext>
              </a:extLst>
            </p:cNvPr>
            <p:cNvSpPr/>
            <p:nvPr/>
          </p:nvSpPr>
          <p:spPr>
            <a:xfrm>
              <a:off x="8654382" y="5254979"/>
              <a:ext cx="131962" cy="283397"/>
            </a:xfrm>
            <a:custGeom>
              <a:avLst/>
              <a:gdLst>
                <a:gd name="connsiteX0" fmla="*/ 41099 w 131962"/>
                <a:gd name="connsiteY0" fmla="*/ 26 h 283397"/>
                <a:gd name="connsiteX1" fmla="*/ 132293 w 131962"/>
                <a:gd name="connsiteY1" fmla="*/ 59040 h 283397"/>
                <a:gd name="connsiteX2" fmla="*/ 102657 w 131962"/>
                <a:gd name="connsiteY2" fmla="*/ 227112 h 283397"/>
                <a:gd name="connsiteX3" fmla="*/ 11448 w 131962"/>
                <a:gd name="connsiteY3" fmla="*/ 283424 h 283397"/>
                <a:gd name="connsiteX4" fmla="*/ 330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99" y="26"/>
                  </a:moveTo>
                  <a:lnTo>
                    <a:pt x="132293" y="59040"/>
                  </a:lnTo>
                  <a:lnTo>
                    <a:pt x="102657" y="227112"/>
                  </a:lnTo>
                  <a:lnTo>
                    <a:pt x="11448" y="283424"/>
                  </a:lnTo>
                  <a:lnTo>
                    <a:pt x="330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2619A31A-0273-A46A-2452-08F5232D7C63}"/>
                </a:ext>
              </a:extLst>
            </p:cNvPr>
            <p:cNvSpPr/>
            <p:nvPr/>
          </p:nvSpPr>
          <p:spPr>
            <a:xfrm>
              <a:off x="8689662" y="5511562"/>
              <a:ext cx="334376" cy="101600"/>
            </a:xfrm>
            <a:custGeom>
              <a:avLst/>
              <a:gdLst>
                <a:gd name="connsiteX0" fmla="*/ 327 w 334376"/>
                <a:gd name="connsiteY0" fmla="*/ 50821 h 101600"/>
                <a:gd name="connsiteX1" fmla="*/ 82609 w 334376"/>
                <a:gd name="connsiteY1" fmla="*/ 21 h 101600"/>
                <a:gd name="connsiteX2" fmla="*/ 270336 w 334376"/>
                <a:gd name="connsiteY2" fmla="*/ 21 h 101600"/>
                <a:gd name="connsiteX3" fmla="*/ 334703 w 334376"/>
                <a:gd name="connsiteY3" fmla="*/ 50821 h 101600"/>
                <a:gd name="connsiteX4" fmla="*/ 252421 w 334376"/>
                <a:gd name="connsiteY4" fmla="*/ 101621 h 101600"/>
                <a:gd name="connsiteX5" fmla="*/ 64694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327" y="50821"/>
                  </a:moveTo>
                  <a:lnTo>
                    <a:pt x="82609" y="21"/>
                  </a:lnTo>
                  <a:lnTo>
                    <a:pt x="270336" y="21"/>
                  </a:lnTo>
                  <a:lnTo>
                    <a:pt x="334703" y="50821"/>
                  </a:lnTo>
                  <a:lnTo>
                    <a:pt x="252421" y="101621"/>
                  </a:lnTo>
                  <a:lnTo>
                    <a:pt x="64694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624C185-02CF-5E20-2B9C-E7B55ADAF5F5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F54BFBB-BC3A-BB67-987B-45CD9427B699}"/>
              </a:ext>
            </a:extLst>
          </p:cNvPr>
          <p:cNvCxnSpPr>
            <a:cxnSpLocks/>
          </p:cNvCxnSpPr>
          <p:nvPr/>
        </p:nvCxnSpPr>
        <p:spPr>
          <a:xfrm flipV="1">
            <a:off x="5640512" y="2724716"/>
            <a:ext cx="1338909" cy="841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A93C7C8-E1B2-A325-80B3-ED54F5A4790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32925" y="3437440"/>
            <a:ext cx="1446496" cy="649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B7A9513B-57DE-8FB9-8F15-CBA1C8B4373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530613" y="5414481"/>
            <a:ext cx="1702394" cy="57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4BA9246D-34E0-CB9A-A7D8-F4603C101625}"/>
              </a:ext>
            </a:extLst>
          </p:cNvPr>
          <p:cNvCxnSpPr>
            <a:cxnSpLocks/>
            <a:stCxn id="160" idx="3"/>
          </p:cNvCxnSpPr>
          <p:nvPr/>
        </p:nvCxnSpPr>
        <p:spPr>
          <a:xfrm flipV="1">
            <a:off x="5530613" y="4407613"/>
            <a:ext cx="1712668" cy="370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4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AA502-B893-D3AC-25B7-100937A3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ounded Rectangle 2">
            <a:extLst>
              <a:ext uri="{FF2B5EF4-FFF2-40B4-BE49-F238E27FC236}">
                <a16:creationId xmlns:a16="http://schemas.microsoft.com/office/drawing/2014/main" id="{AC6BF65A-779A-8049-7C2B-7AE630EB8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96" y="1488815"/>
            <a:ext cx="10985614" cy="4686300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latin typeface="+mn-ea"/>
                <a:cs typeface="Segoe UI" pitchFamily="34" charset="0"/>
              </a:rPr>
              <a:t>Common</a:t>
            </a:r>
            <a:r>
              <a:rPr lang="ko-KR" altLang="en-US" sz="2000" kern="0" dirty="0">
                <a:latin typeface="+mn-ea"/>
                <a:cs typeface="Segoe UI" pitchFamily="34" charset="0"/>
              </a:rPr>
              <a:t> </a:t>
            </a:r>
            <a:r>
              <a:rPr lang="en-US" altLang="ko-KR" sz="2000" kern="0" dirty="0">
                <a:latin typeface="+mn-ea"/>
                <a:cs typeface="Segoe UI" pitchFamily="34" charset="0"/>
              </a:rPr>
              <a:t>Interfaces in .NET Standard 2.0</a:t>
            </a:r>
            <a:endParaRPr lang="en-US" sz="2000" kern="0" dirty="0">
              <a:latin typeface="+mn-ea"/>
              <a:cs typeface="Segoe UI" pitchFamily="34" charset="0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DF0246B-F77C-9D82-A5D6-306FD9D7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인디케이터 인터페이스 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AAD39-D0B9-C4DE-6A48-B266BC29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A0F23F-BA91-F240-A888-E4FB863B0770}"/>
              </a:ext>
            </a:extLst>
          </p:cNvPr>
          <p:cNvSpPr/>
          <p:nvPr/>
        </p:nvSpPr>
        <p:spPr>
          <a:xfrm>
            <a:off x="980225" y="3555652"/>
            <a:ext cx="1233511" cy="734264"/>
          </a:xfrm>
          <a:prstGeom prst="roundRect">
            <a:avLst>
              <a:gd name="adj" fmla="val 798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IIndicator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endParaRPr lang="ko-KR" alt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50ECB65-093B-9E02-8341-5D34CEB494EB}"/>
              </a:ext>
            </a:extLst>
          </p:cNvPr>
          <p:cNvSpPr/>
          <p:nvPr/>
        </p:nvSpPr>
        <p:spPr>
          <a:xfrm>
            <a:off x="7508112" y="3629972"/>
            <a:ext cx="2888843" cy="585622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IDigitalIndicatorPresenter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SegmentFilter</a:t>
            </a:r>
            <a:endParaRPr lang="ko-KR" alt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82F6942-0A9D-B252-629F-EE1AFF3F9DF1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2213736" y="3922784"/>
            <a:ext cx="1647825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6EABF9A-247D-DDA7-F58C-B975B128CDF3}"/>
              </a:ext>
            </a:extLst>
          </p:cNvPr>
          <p:cNvSpPr/>
          <p:nvPr/>
        </p:nvSpPr>
        <p:spPr>
          <a:xfrm>
            <a:off x="3861561" y="3451556"/>
            <a:ext cx="1887730" cy="942455"/>
          </a:xfrm>
          <a:prstGeom prst="roundRect">
            <a:avLst>
              <a:gd name="adj" fmla="val 798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IDigitalIndicator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DigitalFont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Spacing</a:t>
            </a:r>
            <a:endParaRPr lang="ko-KR" alt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81931E81-1765-C66E-7EE5-6A6022FC2C80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5749291" y="3922783"/>
            <a:ext cx="1758821" cy="1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881D42-BA9C-5F26-FA5A-997010017325}"/>
              </a:ext>
            </a:extLst>
          </p:cNvPr>
          <p:cNvGrpSpPr/>
          <p:nvPr/>
        </p:nvGrpSpPr>
        <p:grpSpPr>
          <a:xfrm>
            <a:off x="4805426" y="2185049"/>
            <a:ext cx="6406349" cy="1444923"/>
            <a:chOff x="4805426" y="2185049"/>
            <a:chExt cx="6406349" cy="144492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B3B27F7-E304-34E0-2C19-1FC75F15D091}"/>
                </a:ext>
              </a:extLst>
            </p:cNvPr>
            <p:cNvSpPr/>
            <p:nvPr/>
          </p:nvSpPr>
          <p:spPr>
            <a:xfrm>
              <a:off x="8322932" y="2382006"/>
              <a:ext cx="2888843" cy="548540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IDigitalTextPresenter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EE53873-29FC-9897-4009-F6ABB6AD87A5}"/>
                </a:ext>
              </a:extLst>
            </p:cNvPr>
            <p:cNvSpPr/>
            <p:nvPr/>
          </p:nvSpPr>
          <p:spPr>
            <a:xfrm>
              <a:off x="5620313" y="2185049"/>
              <a:ext cx="1887729" cy="942455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IDigitalText</a:t>
              </a:r>
            </a:p>
            <a:p>
              <a:pPr lvl="1" indent="-180000"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Length</a:t>
              </a:r>
            </a:p>
            <a:p>
              <a:pPr lvl="1" indent="-180000"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Format</a:t>
              </a:r>
              <a:endPara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274869FC-16FD-3974-06FF-D15F3014EC3A}"/>
                </a:ext>
              </a:extLst>
            </p:cNvPr>
            <p:cNvCxnSpPr>
              <a:cxnSpLocks/>
              <a:stCxn id="17" idx="0"/>
              <a:endCxn id="20" idx="1"/>
            </p:cNvCxnSpPr>
            <p:nvPr/>
          </p:nvCxnSpPr>
          <p:spPr>
            <a:xfrm flipV="1">
              <a:off x="4805426" y="2656277"/>
              <a:ext cx="814887" cy="79527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31B48035-1044-D199-7FA1-41389306E0F8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 flipV="1">
              <a:off x="7508042" y="2656276"/>
              <a:ext cx="814890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65499283-C82B-DCEC-8286-41A7933A8275}"/>
                </a:ext>
              </a:extLst>
            </p:cNvPr>
            <p:cNvCxnSpPr>
              <a:cxnSpLocks/>
              <a:stCxn id="8" idx="0"/>
              <a:endCxn id="18" idx="2"/>
            </p:cNvCxnSpPr>
            <p:nvPr/>
          </p:nvCxnSpPr>
          <p:spPr>
            <a:xfrm flipV="1">
              <a:off x="8952534" y="2930546"/>
              <a:ext cx="814820" cy="69942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4595C7-557D-35FD-4AC5-0AE4E535A6AF}"/>
              </a:ext>
            </a:extLst>
          </p:cNvPr>
          <p:cNvGrpSpPr/>
          <p:nvPr/>
        </p:nvGrpSpPr>
        <p:grpSpPr>
          <a:xfrm>
            <a:off x="4805426" y="4215594"/>
            <a:ext cx="6406347" cy="1622797"/>
            <a:chOff x="4805426" y="4215594"/>
            <a:chExt cx="6406347" cy="1622797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A40FB9C-6752-9B11-33EF-B16841C8AE58}"/>
                </a:ext>
              </a:extLst>
            </p:cNvPr>
            <p:cNvCxnSpPr>
              <a:cxnSpLocks/>
              <a:stCxn id="17" idx="2"/>
              <a:endCxn id="22" idx="1"/>
            </p:cNvCxnSpPr>
            <p:nvPr/>
          </p:nvCxnSpPr>
          <p:spPr>
            <a:xfrm>
              <a:off x="4805426" y="4394011"/>
              <a:ext cx="814887" cy="8842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4CC3F90-445F-B77F-6455-E1EA8C675EA7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7508043" y="5278227"/>
              <a:ext cx="8148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4FEDEAF-73FC-C712-3BAC-9BB3DAB9B260}"/>
                </a:ext>
              </a:extLst>
            </p:cNvPr>
            <p:cNvSpPr/>
            <p:nvPr/>
          </p:nvSpPr>
          <p:spPr>
            <a:xfrm>
              <a:off x="8322930" y="5003957"/>
              <a:ext cx="2888843" cy="548540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IDigitalNumberPresenter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141B9E6-0FF9-FD91-3BB1-7A8501DD4CBB}"/>
                </a:ext>
              </a:extLst>
            </p:cNvPr>
            <p:cNvSpPr/>
            <p:nvPr/>
          </p:nvSpPr>
          <p:spPr>
            <a:xfrm>
              <a:off x="5620313" y="4718063"/>
              <a:ext cx="1887730" cy="1120328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IDigitalNumber</a:t>
              </a:r>
            </a:p>
            <a:p>
              <a:pPr lvl="1" indent="-180000"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IntegerDigits</a:t>
              </a:r>
            </a:p>
            <a:p>
              <a:pPr lvl="1" indent="-180000"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DecimalPlaces</a:t>
              </a:r>
            </a:p>
            <a:p>
              <a:pPr lvl="1" indent="-180000"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  <a:endPara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80EE86C1-0001-00FD-0B60-0F09B106DBAE}"/>
                </a:ext>
              </a:extLst>
            </p:cNvPr>
            <p:cNvCxnSpPr>
              <a:cxnSpLocks/>
              <a:stCxn id="8" idx="2"/>
              <a:endCxn id="21" idx="0"/>
            </p:cNvCxnSpPr>
            <p:nvPr/>
          </p:nvCxnSpPr>
          <p:spPr>
            <a:xfrm>
              <a:off x="8952534" y="4215594"/>
              <a:ext cx="814818" cy="78836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A285B0-5519-4928-0A60-C9DB40A457F7}"/>
              </a:ext>
            </a:extLst>
          </p:cNvPr>
          <p:cNvGrpSpPr/>
          <p:nvPr/>
        </p:nvGrpSpPr>
        <p:grpSpPr>
          <a:xfrm>
            <a:off x="1087741" y="4289916"/>
            <a:ext cx="2273193" cy="1262579"/>
            <a:chOff x="1087741" y="4289916"/>
            <a:chExt cx="2273193" cy="126257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3728159-59D6-59BB-4F4E-DC6D12469FD0}"/>
                </a:ext>
              </a:extLst>
            </p:cNvPr>
            <p:cNvSpPr/>
            <p:nvPr/>
          </p:nvSpPr>
          <p:spPr>
            <a:xfrm>
              <a:off x="1087741" y="5003957"/>
              <a:ext cx="2273193" cy="548538"/>
            </a:xfrm>
            <a:prstGeom prst="roundRect">
              <a:avLst>
                <a:gd name="adj" fmla="val 7984"/>
              </a:avLst>
            </a:prstGeom>
            <a:noFill/>
            <a:ln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IAnalogIndicator...?</a:t>
              </a:r>
              <a:endPara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6316123-7AE1-D903-AC47-10BC14F46AA5}"/>
                </a:ext>
              </a:extLst>
            </p:cNvPr>
            <p:cNvCxnSpPr>
              <a:cxnSpLocks/>
              <a:stCxn id="6" idx="2"/>
              <a:endCxn id="12" idx="0"/>
            </p:cNvCxnSpPr>
            <p:nvPr/>
          </p:nvCxnSpPr>
          <p:spPr>
            <a:xfrm>
              <a:off x="1596981" y="4289916"/>
              <a:ext cx="627357" cy="71404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030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8E3A6EF-3203-5CB4-C6B7-5446D5AD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인디케이터 속성을 이용한 파트 목록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73E15C-C863-BE26-B9A0-3E64E1D4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51434B-27AE-45A5-8D9F-149BFF9F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DigitalTextExtentions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CreateParts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IDigitalText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indicator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DigitalSegmentFilter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segmentFilter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font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indicator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DigitalFont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font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indicator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IsNullOrWhiteSpace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indicator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indicator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??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$"{{0:{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indicator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}}}"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indicator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PadRight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 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strokeThickness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font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indicator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ToValidValue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halfStrokeThickness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strokeThickness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strokeThickness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font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GetCharacterSegments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segmentFilter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CreateTranslation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halfStrokeThickness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halfStrokeThickness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AA0682-5ADE-43F1-3DE7-F9C7A9EE1735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134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B08B5-FEB3-7351-D8ED-C62229D3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515425"/>
            <a:ext cx="7879907" cy="1552231"/>
          </a:xfrm>
        </p:spPr>
        <p:txBody>
          <a:bodyPr>
            <a:normAutofit/>
          </a:bodyPr>
          <a:lstStyle/>
          <a:p>
            <a:r>
              <a:rPr lang="it-IT" altLang="ko-KR" dirty="0"/>
              <a:t>WPF, Avalonia UI, </a:t>
            </a:r>
            <a:br>
              <a:rPr lang="it-IT" altLang="ko-KR" dirty="0"/>
            </a:br>
            <a:r>
              <a:rPr lang="it-IT" altLang="ko-KR" dirty="0"/>
              <a:t>MAUI, Blazor </a:t>
            </a:r>
            <a:r>
              <a:rPr lang="ko-KR" altLang="en-US" dirty="0"/>
              <a:t>적용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34077-26C8-8DD9-CC76-DFE114978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DAE6E8-C8E5-9772-5788-46F495147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00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61D31-20E3-9D15-A2DA-F1FDFAF2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플랫폼 중립적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5F1A3-0734-CE4D-A127-A9563354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266700" indent="-266700"/>
            <a:r>
              <a:rPr lang="ko-KR" altLang="en-US" sz="2400" dirty="0"/>
              <a:t>파라미터 기반 좌표 계산 및 도형 생성은 </a:t>
            </a:r>
            <a:r>
              <a:rPr lang="en-US" altLang="ko-KR" sz="2400" dirty="0"/>
              <a:t>.NET</a:t>
            </a:r>
            <a:r>
              <a:rPr lang="ko-KR" altLang="en-US" sz="2400" dirty="0"/>
              <a:t> </a:t>
            </a:r>
            <a:r>
              <a:rPr lang="en-US" altLang="ko-KR" sz="2400" dirty="0"/>
              <a:t>Standard</a:t>
            </a:r>
            <a:r>
              <a:rPr lang="ko-KR" altLang="en-US" sz="2400" dirty="0"/>
              <a:t> </a:t>
            </a:r>
            <a:r>
              <a:rPr lang="en-US" altLang="ko-KR" sz="2400" dirty="0"/>
              <a:t>2.0</a:t>
            </a:r>
            <a:r>
              <a:rPr lang="ko-KR" altLang="en-US" sz="2400" dirty="0"/>
              <a:t> 기반으로 구현</a:t>
            </a:r>
            <a:endParaRPr lang="en-US" altLang="ko-KR" sz="2400" dirty="0"/>
          </a:p>
          <a:p>
            <a:pPr marL="626700" lvl="1" indent="-266700"/>
            <a:r>
              <a:rPr lang="ko-KR" altLang="en-US" sz="2200" dirty="0"/>
              <a:t>아직도 </a:t>
            </a:r>
            <a:r>
              <a:rPr lang="en-US" altLang="ko-KR" sz="2200" dirty="0"/>
              <a:t>.NET Framework</a:t>
            </a:r>
            <a:r>
              <a:rPr lang="ko-KR" altLang="en-US" sz="2200" dirty="0"/>
              <a:t>를 버리지 못하는 지방 중소기업</a:t>
            </a:r>
            <a:r>
              <a:rPr lang="en-US" altLang="ko-KR" sz="2200" dirty="0"/>
              <a:t>...</a:t>
            </a:r>
          </a:p>
          <a:p>
            <a:pPr marL="626700" lvl="1" indent="-266700"/>
            <a:endParaRPr lang="en-US" altLang="ko-KR" sz="2200" dirty="0"/>
          </a:p>
          <a:p>
            <a:pPr marL="266700" indent="-266700"/>
            <a:r>
              <a:rPr lang="ko-KR" altLang="en-US" sz="2400" dirty="0"/>
              <a:t>플랫폼별 </a:t>
            </a:r>
            <a:r>
              <a:rPr lang="en-US" altLang="ko-KR" sz="2400" dirty="0"/>
              <a:t>Drawing</a:t>
            </a:r>
            <a:r>
              <a:rPr lang="ko-KR" altLang="en-US" sz="2400" dirty="0"/>
              <a:t> </a:t>
            </a:r>
            <a:r>
              <a:rPr lang="en-US" altLang="ko-KR" sz="2400" dirty="0"/>
              <a:t>Context</a:t>
            </a:r>
            <a:r>
              <a:rPr lang="ko-KR" altLang="en-US" sz="2400" dirty="0"/>
              <a:t> 렌더러</a:t>
            </a:r>
            <a:endParaRPr lang="en-US" altLang="ko-KR" sz="2400" dirty="0"/>
          </a:p>
          <a:p>
            <a:pPr marL="626700" lvl="1" indent="-266700"/>
            <a:r>
              <a:rPr lang="en-US" altLang="ko-KR" sz="2200" dirty="0"/>
              <a:t>WPF</a:t>
            </a:r>
            <a:r>
              <a:rPr lang="ko-KR" altLang="en-US" sz="2200" dirty="0"/>
              <a:t>와 </a:t>
            </a:r>
            <a:r>
              <a:rPr lang="en-US" altLang="ko-KR" sz="2200" dirty="0"/>
              <a:t>Avalonia UI </a:t>
            </a:r>
            <a:r>
              <a:rPr lang="ko-KR" altLang="en-US" sz="2200" dirty="0"/>
              <a:t>의 </a:t>
            </a:r>
            <a:r>
              <a:rPr lang="en-US" altLang="ko-KR" sz="2200" dirty="0"/>
              <a:t>StreamGeometryContext</a:t>
            </a:r>
          </a:p>
          <a:p>
            <a:pPr marL="626700" lvl="1" indent="-266700"/>
            <a:r>
              <a:rPr lang="en-US" altLang="ko-KR" sz="2200" dirty="0"/>
              <a:t>MAUI</a:t>
            </a:r>
            <a:r>
              <a:rPr lang="ko-KR" altLang="en-US" sz="2200" dirty="0"/>
              <a:t>의 </a:t>
            </a:r>
            <a:r>
              <a:rPr lang="en-US" altLang="ko-KR" sz="2200" dirty="0"/>
              <a:t>PathF</a:t>
            </a:r>
          </a:p>
          <a:p>
            <a:pPr marL="626700" lvl="1" indent="-266700"/>
            <a:r>
              <a:rPr lang="en-US" altLang="ko-KR" sz="2200" dirty="0"/>
              <a:t>Blazor</a:t>
            </a:r>
            <a:r>
              <a:rPr lang="ko-KR" altLang="en-US" sz="2200" dirty="0"/>
              <a:t>의 </a:t>
            </a:r>
            <a:r>
              <a:rPr lang="en-US" altLang="ko-KR" sz="2200" dirty="0"/>
              <a:t>Inline</a:t>
            </a:r>
            <a:r>
              <a:rPr lang="ko-KR" altLang="en-US" sz="2200" dirty="0"/>
              <a:t> </a:t>
            </a:r>
            <a:r>
              <a:rPr lang="en-US" altLang="ko-KR" sz="2200" dirty="0"/>
              <a:t>SVG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888126-EBC5-DB36-AF68-211D15FE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07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973B030-14F3-DA0D-73A8-88EDDC7F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PartDrawingContext </a:t>
            </a:r>
            <a:r>
              <a:rPr lang="ko-KR" altLang="en-US" dirty="0"/>
              <a:t>클래스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142DC-18B7-3090-F645-854E0E45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688587C-FD3F-CD6E-8240-FF0C113730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VagabondK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Indicators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GeometryUtil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TRenderer: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컨텍스트를 통한 패스 그리기를 실제로 수행할 렌더러의 형식입니다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TRendererPoint: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렌더러에서 사용할 포인트 형식입니다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: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IPartDrawingContext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컨텍스트를 통한 패스 그리기를 실제로 수행할 렌더러를 가져오거나 설정합니다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2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}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}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DrawCubicBezier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}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DrawQuadraticBezier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}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}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DrawPart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}</a:t>
            </a:r>
          </a:p>
          <a:p>
            <a:pPr>
              <a:lnSpc>
                <a:spcPct val="12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OnBeginPath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OnDrawLine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OnDrawCubicBezier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OnDrawQuadraticBezier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OnClosePath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OnConvertToRendererPoint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2462A9-3CEB-05AA-3E87-79B4E6312AF7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5183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>
            <a:extLst>
              <a:ext uri="{FF2B5EF4-FFF2-40B4-BE49-F238E27FC236}">
                <a16:creationId xmlns:a16="http://schemas.microsoft.com/office/drawing/2014/main" id="{5D66EA78-C8AD-509D-BA62-F3E6165A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Blazor </a:t>
            </a:r>
            <a:r>
              <a:rPr lang="ko-KR" altLang="en-US" dirty="0"/>
              <a:t>기반 에어컨 원격 제어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F36BC205-5783-DDCE-5D23-E5E71064A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0" y="1486968"/>
            <a:ext cx="6975471" cy="4689996"/>
          </a:xfrm>
        </p:spPr>
        <p:txBody>
          <a:bodyPr>
            <a:normAutofit/>
          </a:bodyPr>
          <a:lstStyle/>
          <a:p>
            <a:pPr marL="266700" indent="-266700"/>
            <a:r>
              <a:rPr lang="ko-KR" altLang="en-US" sz="2400" dirty="0"/>
              <a:t>더운 여름</a:t>
            </a:r>
            <a:r>
              <a:rPr lang="en-US" altLang="ko-KR" sz="2400" dirty="0"/>
              <a:t>,</a:t>
            </a:r>
            <a:r>
              <a:rPr lang="ko-KR" altLang="en-US" sz="2400" dirty="0"/>
              <a:t> 개인 작업실에 들어가기 전에 원격으로 미리 에어컨을 켜 놓을 목적으로 만듦</a:t>
            </a:r>
            <a:endParaRPr lang="en-US" altLang="ko-KR" sz="2400" dirty="0"/>
          </a:p>
          <a:p>
            <a:pPr marL="266700" indent="-266700"/>
            <a:r>
              <a:rPr lang="ko-KR" altLang="en-US" sz="2400" dirty="0"/>
              <a:t>그런데 설정 온도 숫자 디자인이 마음에 안 듦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3CD502-539B-0C75-A840-80ED415E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23" name="그림 22" descr="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928B4A-E449-647A-594F-27A343228B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5415314" y="4013618"/>
            <a:ext cx="2509090" cy="1817603"/>
          </a:xfrm>
          <a:prstGeom prst="rect">
            <a:avLst/>
          </a:prstGeom>
        </p:spPr>
      </p:pic>
      <p:pic>
        <p:nvPicPr>
          <p:cNvPr id="25" name="그림 24" descr="가전용품, 가전, 에어컨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A12FF-64A3-ED3E-44C0-B61C1FB1E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01" y="3667874"/>
            <a:ext cx="4456642" cy="250909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2B9C1A-4917-78B8-4CEA-4159F39B3A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075" y="680004"/>
            <a:ext cx="3519736" cy="549696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C89E1C1F-7467-895E-2990-20D9E05D6108}"/>
              </a:ext>
            </a:extLst>
          </p:cNvPr>
          <p:cNvSpPr/>
          <p:nvPr/>
        </p:nvSpPr>
        <p:spPr>
          <a:xfrm>
            <a:off x="8774130" y="2342508"/>
            <a:ext cx="1089061" cy="942455"/>
          </a:xfrm>
          <a:prstGeom prst="ellipse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64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A742D-6B4A-89E2-48DC-A0E00267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PartDrawingContext </a:t>
            </a:r>
            <a:r>
              <a:rPr lang="ko-KR" altLang="en-US" dirty="0"/>
              <a:t>상속 및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A68A42-F750-583B-3EE8-9917199C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D979F2-E57D-7A9E-30BB-2184532977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StreamGeometryContext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OnBeginPath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BeginFigure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OnDrawLine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LineTo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OnDrawCubicBezier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BezierTo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OnDrawQuadraticBezier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QuadraticBezierTo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OnClosePath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}</a:t>
            </a:r>
          </a:p>
          <a:p>
            <a:pPr>
              <a:lnSpc>
                <a:spcPct val="130000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OnConvertToRendererPoint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GeometryUtil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599B688-72D2-35A0-FC5E-0ECDEA77A69F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6286135" y="368901"/>
            <a:chExt cx="1063684" cy="94245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A8FCB82-C8D3-D446-6095-E4512F2CD62C}"/>
                </a:ext>
              </a:extLst>
            </p:cNvPr>
            <p:cNvGrpSpPr/>
            <p:nvPr/>
          </p:nvGrpSpPr>
          <p:grpSpPr>
            <a:xfrm>
              <a:off x="6286135" y="368901"/>
              <a:ext cx="1063684" cy="942455"/>
              <a:chOff x="8205660" y="1560958"/>
              <a:chExt cx="2322047" cy="205740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22310074-DC8D-1AD4-9B94-3E0AA74AF105}"/>
                  </a:ext>
                </a:extLst>
              </p:cNvPr>
              <p:cNvSpPr/>
              <p:nvPr/>
            </p:nvSpPr>
            <p:spPr>
              <a:xfrm>
                <a:off x="8460176" y="1683151"/>
                <a:ext cx="1813015" cy="18130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B5ACFF01-F52B-8062-DDA8-10A0AEA8D3BB}"/>
                  </a:ext>
                </a:extLst>
              </p:cNvPr>
              <p:cNvSpPr/>
              <p:nvPr/>
            </p:nvSpPr>
            <p:spPr>
              <a:xfrm>
                <a:off x="8205660" y="1560958"/>
                <a:ext cx="2322047" cy="2057400"/>
              </a:xfrm>
              <a:custGeom>
                <a:avLst/>
                <a:gdLst>
                  <a:gd name="connsiteX0" fmla="*/ 2290234 w 2322047"/>
                  <a:gd name="connsiteY0" fmla="*/ 941451 h 2057400"/>
                  <a:gd name="connsiteX1" fmla="*/ 1797030 w 2322047"/>
                  <a:gd name="connsiteY1" fmla="*/ 87249 h 2057400"/>
                  <a:gd name="connsiteX2" fmla="*/ 1655393 w 2322047"/>
                  <a:gd name="connsiteY2" fmla="*/ 0 h 2057400"/>
                  <a:gd name="connsiteX3" fmla="*/ 669079 w 2322047"/>
                  <a:gd name="connsiteY3" fmla="*/ 0 h 2057400"/>
                  <a:gd name="connsiteX4" fmla="*/ 508392 w 2322047"/>
                  <a:gd name="connsiteY4" fmla="*/ 87249 h 2057400"/>
                  <a:gd name="connsiteX5" fmla="*/ 15188 w 2322047"/>
                  <a:gd name="connsiteY5" fmla="*/ 941451 h 2057400"/>
                  <a:gd name="connsiteX6" fmla="*/ 24713 w 2322047"/>
                  <a:gd name="connsiteY6" fmla="*/ 1115949 h 2057400"/>
                  <a:gd name="connsiteX7" fmla="*/ 517917 w 2322047"/>
                  <a:gd name="connsiteY7" fmla="*/ 1970151 h 2057400"/>
                  <a:gd name="connsiteX8" fmla="*/ 669079 w 2322047"/>
                  <a:gd name="connsiteY8" fmla="*/ 2057400 h 2057400"/>
                  <a:gd name="connsiteX9" fmla="*/ 1655393 w 2322047"/>
                  <a:gd name="connsiteY9" fmla="*/ 2057400 h 2057400"/>
                  <a:gd name="connsiteX10" fmla="*/ 1806555 w 2322047"/>
                  <a:gd name="connsiteY10" fmla="*/ 1970151 h 2057400"/>
                  <a:gd name="connsiteX11" fmla="*/ 2299759 w 2322047"/>
                  <a:gd name="connsiteY11" fmla="*/ 1115949 h 2057400"/>
                  <a:gd name="connsiteX12" fmla="*/ 2290234 w 2322047"/>
                  <a:gd name="connsiteY12" fmla="*/ 941451 h 2057400"/>
                  <a:gd name="connsiteX13" fmla="*/ 1902567 w 2322047"/>
                  <a:gd name="connsiteY13" fmla="*/ 1428750 h 2057400"/>
                  <a:gd name="connsiteX14" fmla="*/ 1731974 w 2322047"/>
                  <a:gd name="connsiteY14" fmla="*/ 1428750 h 2057400"/>
                  <a:gd name="connsiteX15" fmla="*/ 1705209 w 2322047"/>
                  <a:gd name="connsiteY15" fmla="*/ 1413320 h 2057400"/>
                  <a:gd name="connsiteX16" fmla="*/ 1386597 w 2322047"/>
                  <a:gd name="connsiteY16" fmla="*/ 861441 h 2057400"/>
                  <a:gd name="connsiteX17" fmla="*/ 1291728 w 2322047"/>
                  <a:gd name="connsiteY17" fmla="*/ 1031938 h 2057400"/>
                  <a:gd name="connsiteX18" fmla="*/ 1466512 w 2322047"/>
                  <a:gd name="connsiteY18" fmla="*/ 1334738 h 2057400"/>
                  <a:gd name="connsiteX19" fmla="*/ 1439747 w 2322047"/>
                  <a:gd name="connsiteY19" fmla="*/ 1381125 h 2057400"/>
                  <a:gd name="connsiteX20" fmla="*/ 1269154 w 2322047"/>
                  <a:gd name="connsiteY20" fmla="*/ 1381125 h 2057400"/>
                  <a:gd name="connsiteX21" fmla="*/ 1242389 w 2322047"/>
                  <a:gd name="connsiteY21" fmla="*/ 1365695 h 2057400"/>
                  <a:gd name="connsiteX22" fmla="*/ 1172952 w 2322047"/>
                  <a:gd name="connsiteY22" fmla="*/ 1245299 h 2057400"/>
                  <a:gd name="connsiteX23" fmla="*/ 1106181 w 2322047"/>
                  <a:gd name="connsiteY23" fmla="*/ 1365218 h 2057400"/>
                  <a:gd name="connsiteX24" fmla="*/ 1079130 w 2322047"/>
                  <a:gd name="connsiteY24" fmla="*/ 1381125 h 2057400"/>
                  <a:gd name="connsiteX25" fmla="*/ 910062 w 2322047"/>
                  <a:gd name="connsiteY25" fmla="*/ 1381125 h 2057400"/>
                  <a:gd name="connsiteX26" fmla="*/ 883010 w 2322047"/>
                  <a:gd name="connsiteY26" fmla="*/ 1335214 h 2057400"/>
                  <a:gd name="connsiteX27" fmla="*/ 1050746 w 2322047"/>
                  <a:gd name="connsiteY27" fmla="*/ 1033843 h 2057400"/>
                  <a:gd name="connsiteX28" fmla="*/ 954639 w 2322047"/>
                  <a:gd name="connsiteY28" fmla="*/ 867347 h 2057400"/>
                  <a:gd name="connsiteX29" fmla="*/ 650982 w 2322047"/>
                  <a:gd name="connsiteY29" fmla="*/ 1412843 h 2057400"/>
                  <a:gd name="connsiteX30" fmla="*/ 623931 w 2322047"/>
                  <a:gd name="connsiteY30" fmla="*/ 1428750 h 2057400"/>
                  <a:gd name="connsiteX31" fmla="*/ 454862 w 2322047"/>
                  <a:gd name="connsiteY31" fmla="*/ 1428750 h 2057400"/>
                  <a:gd name="connsiteX32" fmla="*/ 427811 w 2322047"/>
                  <a:gd name="connsiteY32" fmla="*/ 1382839 h 2057400"/>
                  <a:gd name="connsiteX33" fmla="*/ 832433 w 2322047"/>
                  <a:gd name="connsiteY33" fmla="*/ 655892 h 2057400"/>
                  <a:gd name="connsiteX34" fmla="*/ 900060 w 2322047"/>
                  <a:gd name="connsiteY34" fmla="*/ 534257 h 2057400"/>
                  <a:gd name="connsiteX35" fmla="*/ 922635 w 2322047"/>
                  <a:gd name="connsiteY35" fmla="*/ 493776 h 2057400"/>
                  <a:gd name="connsiteX36" fmla="*/ 976165 w 2322047"/>
                  <a:gd name="connsiteY36" fmla="*/ 492823 h 2057400"/>
                  <a:gd name="connsiteX37" fmla="*/ 1078273 w 2322047"/>
                  <a:gd name="connsiteY37" fmla="*/ 662369 h 2057400"/>
                  <a:gd name="connsiteX38" fmla="*/ 1169523 w 2322047"/>
                  <a:gd name="connsiteY38" fmla="*/ 820484 h 2057400"/>
                  <a:gd name="connsiteX39" fmla="*/ 1264392 w 2322047"/>
                  <a:gd name="connsiteY39" fmla="*/ 649986 h 2057400"/>
                  <a:gd name="connsiteX40" fmla="*/ 1356689 w 2322047"/>
                  <a:gd name="connsiteY40" fmla="*/ 484251 h 2057400"/>
                  <a:gd name="connsiteX41" fmla="*/ 1410505 w 2322047"/>
                  <a:gd name="connsiteY41" fmla="*/ 483870 h 2057400"/>
                  <a:gd name="connsiteX42" fmla="*/ 1505374 w 2322047"/>
                  <a:gd name="connsiteY42" fmla="*/ 648081 h 2057400"/>
                  <a:gd name="connsiteX43" fmla="*/ 1929332 w 2322047"/>
                  <a:gd name="connsiteY43" fmla="*/ 1382363 h 2057400"/>
                  <a:gd name="connsiteX44" fmla="*/ 1902567 w 2322047"/>
                  <a:gd name="connsiteY44" fmla="*/ 1428750 h 205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322047" h="2057400">
                    <a:moveTo>
                      <a:pt x="2290234" y="941451"/>
                    </a:moveTo>
                    <a:lnTo>
                      <a:pt x="1797030" y="87249"/>
                    </a:lnTo>
                    <a:cubicBezTo>
                      <a:pt x="1775408" y="33242"/>
                      <a:pt x="1717782" y="0"/>
                      <a:pt x="1655393" y="0"/>
                    </a:cubicBezTo>
                    <a:lnTo>
                      <a:pt x="669079" y="0"/>
                    </a:lnTo>
                    <a:cubicBezTo>
                      <a:pt x="606690" y="0"/>
                      <a:pt x="549159" y="33242"/>
                      <a:pt x="508392" y="87249"/>
                    </a:cubicBezTo>
                    <a:lnTo>
                      <a:pt x="15188" y="941451"/>
                    </a:lnTo>
                    <a:cubicBezTo>
                      <a:pt x="-6434" y="995458"/>
                      <a:pt x="-6434" y="1061942"/>
                      <a:pt x="24713" y="1115949"/>
                    </a:cubicBezTo>
                    <a:lnTo>
                      <a:pt x="517917" y="1970151"/>
                    </a:lnTo>
                    <a:cubicBezTo>
                      <a:pt x="549064" y="2024158"/>
                      <a:pt x="606690" y="2057400"/>
                      <a:pt x="669079" y="2057400"/>
                    </a:cubicBezTo>
                    <a:lnTo>
                      <a:pt x="1655393" y="2057400"/>
                    </a:lnTo>
                    <a:cubicBezTo>
                      <a:pt x="1717782" y="2057400"/>
                      <a:pt x="1775313" y="2024158"/>
                      <a:pt x="1806555" y="1970151"/>
                    </a:cubicBezTo>
                    <a:lnTo>
                      <a:pt x="2299759" y="1115949"/>
                    </a:lnTo>
                    <a:cubicBezTo>
                      <a:pt x="2330906" y="1061942"/>
                      <a:pt x="2330906" y="995458"/>
                      <a:pt x="2290234" y="941451"/>
                    </a:cubicBezTo>
                    <a:close/>
                    <a:moveTo>
                      <a:pt x="1902567" y="1428750"/>
                    </a:moveTo>
                    <a:lnTo>
                      <a:pt x="1731974" y="1428750"/>
                    </a:lnTo>
                    <a:cubicBezTo>
                      <a:pt x="1720925" y="1428750"/>
                      <a:pt x="1710733" y="1422845"/>
                      <a:pt x="1705209" y="1413320"/>
                    </a:cubicBezTo>
                    <a:lnTo>
                      <a:pt x="1386597" y="861441"/>
                    </a:lnTo>
                    <a:lnTo>
                      <a:pt x="1291728" y="1031938"/>
                    </a:lnTo>
                    <a:lnTo>
                      <a:pt x="1466512" y="1334738"/>
                    </a:lnTo>
                    <a:cubicBezTo>
                      <a:pt x="1478418" y="1355312"/>
                      <a:pt x="1463559" y="1381125"/>
                      <a:pt x="1439747" y="1381125"/>
                    </a:cubicBezTo>
                    <a:lnTo>
                      <a:pt x="1269154" y="1381125"/>
                    </a:lnTo>
                    <a:cubicBezTo>
                      <a:pt x="1258105" y="1381125"/>
                      <a:pt x="1247913" y="1375220"/>
                      <a:pt x="1242389" y="1365695"/>
                    </a:cubicBezTo>
                    <a:lnTo>
                      <a:pt x="1172952" y="1245299"/>
                    </a:lnTo>
                    <a:lnTo>
                      <a:pt x="1106181" y="1365218"/>
                    </a:lnTo>
                    <a:cubicBezTo>
                      <a:pt x="1100752" y="1375029"/>
                      <a:pt x="1090370" y="1381125"/>
                      <a:pt x="1079130" y="1381125"/>
                    </a:cubicBezTo>
                    <a:lnTo>
                      <a:pt x="910062" y="1381125"/>
                    </a:lnTo>
                    <a:cubicBezTo>
                      <a:pt x="886439" y="1381125"/>
                      <a:pt x="871581" y="1355789"/>
                      <a:pt x="883010" y="1335214"/>
                    </a:cubicBezTo>
                    <a:lnTo>
                      <a:pt x="1050746" y="1033843"/>
                    </a:lnTo>
                    <a:lnTo>
                      <a:pt x="954639" y="867347"/>
                    </a:lnTo>
                    <a:lnTo>
                      <a:pt x="650982" y="1412843"/>
                    </a:lnTo>
                    <a:cubicBezTo>
                      <a:pt x="645552" y="1422654"/>
                      <a:pt x="635170" y="1428750"/>
                      <a:pt x="623931" y="1428750"/>
                    </a:cubicBezTo>
                    <a:lnTo>
                      <a:pt x="454862" y="1428750"/>
                    </a:lnTo>
                    <a:cubicBezTo>
                      <a:pt x="431240" y="1428750"/>
                      <a:pt x="416381" y="1403414"/>
                      <a:pt x="427811" y="1382839"/>
                    </a:cubicBezTo>
                    <a:lnTo>
                      <a:pt x="832433" y="655892"/>
                    </a:lnTo>
                    <a:lnTo>
                      <a:pt x="900060" y="534257"/>
                    </a:lnTo>
                    <a:lnTo>
                      <a:pt x="922635" y="493776"/>
                    </a:lnTo>
                    <a:cubicBezTo>
                      <a:pt x="934160" y="473012"/>
                      <a:pt x="963878" y="472535"/>
                      <a:pt x="976165" y="492823"/>
                    </a:cubicBezTo>
                    <a:lnTo>
                      <a:pt x="1078273" y="662369"/>
                    </a:lnTo>
                    <a:lnTo>
                      <a:pt x="1169523" y="820484"/>
                    </a:lnTo>
                    <a:lnTo>
                      <a:pt x="1264392" y="649986"/>
                    </a:lnTo>
                    <a:lnTo>
                      <a:pt x="1356689" y="484251"/>
                    </a:lnTo>
                    <a:cubicBezTo>
                      <a:pt x="1368405" y="463296"/>
                      <a:pt x="1398504" y="463010"/>
                      <a:pt x="1410505" y="483870"/>
                    </a:cubicBezTo>
                    <a:lnTo>
                      <a:pt x="1505374" y="648081"/>
                    </a:lnTo>
                    <a:lnTo>
                      <a:pt x="1929332" y="1382363"/>
                    </a:lnTo>
                    <a:cubicBezTo>
                      <a:pt x="1941238" y="1402937"/>
                      <a:pt x="1926379" y="1428750"/>
                      <a:pt x="1902567" y="14287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5BC646EE-1189-74C5-6D4E-E7D6805E2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174" y="368901"/>
              <a:ext cx="937605" cy="942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3DA009-8644-7587-16E8-0316676B1D3B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821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16072-B00E-E19E-0C05-E3FBA6BE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B0C71-BF46-8AE8-7831-CCD42E79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PartDrawingContext </a:t>
            </a:r>
            <a:r>
              <a:rPr lang="ko-KR" altLang="en-US" dirty="0"/>
              <a:t>상속 및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616D32-73B3-F25B-649F-77EBCF1C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D9B4F7-4CC7-B44D-D13C-4BA2BE216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Avalonia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Avalonia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3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StreamGeometryContext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OnBeginPath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BeginFigure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OnDrawLine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LineTo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OnDrawCubicBezier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CubicBezierTo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OnDrawQuadraticBezier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QuadraticBezierTo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OnClosePath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EndFigure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OnConvertToRendererPoint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GeometryUtil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917B4D2-018D-43B7-36F3-23DF70FFE7CD}"/>
              </a:ext>
            </a:extLst>
          </p:cNvPr>
          <p:cNvGrpSpPr/>
          <p:nvPr/>
        </p:nvGrpSpPr>
        <p:grpSpPr>
          <a:xfrm>
            <a:off x="10646355" y="365122"/>
            <a:ext cx="942455" cy="942455"/>
            <a:chOff x="9689722" y="365124"/>
            <a:chExt cx="942455" cy="942455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F0CCBE8-C47B-650F-32FE-CE9401C4118C}"/>
                </a:ext>
              </a:extLst>
            </p:cNvPr>
            <p:cNvSpPr/>
            <p:nvPr/>
          </p:nvSpPr>
          <p:spPr>
            <a:xfrm>
              <a:off x="9750458" y="430624"/>
              <a:ext cx="874301" cy="874302"/>
            </a:xfrm>
            <a:prstGeom prst="ellipse">
              <a:avLst/>
            </a:prstGeom>
            <a:solidFill>
              <a:schemeClr val="tx1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그래픽 21">
              <a:extLst>
                <a:ext uri="{FF2B5EF4-FFF2-40B4-BE49-F238E27FC236}">
                  <a16:creationId xmlns:a16="http://schemas.microsoft.com/office/drawing/2014/main" id="{1061D438-E236-5D87-40A2-452E5379219C}"/>
                </a:ext>
              </a:extLst>
            </p:cNvPr>
            <p:cNvSpPr/>
            <p:nvPr/>
          </p:nvSpPr>
          <p:spPr>
            <a:xfrm>
              <a:off x="9689722" y="365124"/>
              <a:ext cx="942455" cy="942455"/>
            </a:xfrm>
            <a:custGeom>
              <a:avLst/>
              <a:gdLst>
                <a:gd name="connsiteX0" fmla="*/ 590336 w 1180672"/>
                <a:gd name="connsiteY0" fmla="*/ 0 h 1180672"/>
                <a:gd name="connsiteX1" fmla="*/ 1180672 w 1180672"/>
                <a:gd name="connsiteY1" fmla="*/ 590336 h 1180672"/>
                <a:gd name="connsiteX2" fmla="*/ 1180672 w 1180672"/>
                <a:gd name="connsiteY2" fmla="*/ 1033088 h 1180672"/>
                <a:gd name="connsiteX3" fmla="*/ 1033088 w 1180672"/>
                <a:gd name="connsiteY3" fmla="*/ 1180672 h 1180672"/>
                <a:gd name="connsiteX4" fmla="*/ 590336 w 1180672"/>
                <a:gd name="connsiteY4" fmla="*/ 1180672 h 1180672"/>
                <a:gd name="connsiteX5" fmla="*/ 0 w 1180672"/>
                <a:gd name="connsiteY5" fmla="*/ 590336 h 1180672"/>
                <a:gd name="connsiteX6" fmla="*/ 590336 w 1180672"/>
                <a:gd name="connsiteY6" fmla="*/ 0 h 1180672"/>
                <a:gd name="connsiteX7" fmla="*/ 590336 w 1180672"/>
                <a:gd name="connsiteY7" fmla="*/ 172181 h 1180672"/>
                <a:gd name="connsiteX8" fmla="*/ 190505 w 1180672"/>
                <a:gd name="connsiteY8" fmla="*/ 467509 h 1180672"/>
                <a:gd name="connsiteX9" fmla="*/ 307467 w 1180672"/>
                <a:gd name="connsiteY9" fmla="*/ 590336 h 1180672"/>
                <a:gd name="connsiteX10" fmla="*/ 190505 w 1180672"/>
                <a:gd name="connsiteY10" fmla="*/ 713178 h 1180672"/>
                <a:gd name="connsiteX11" fmla="*/ 579009 w 1180672"/>
                <a:gd name="connsiteY11" fmla="*/ 1008341 h 1180672"/>
                <a:gd name="connsiteX12" fmla="*/ 762517 w 1180672"/>
                <a:gd name="connsiteY12" fmla="*/ 959296 h 1180672"/>
                <a:gd name="connsiteX13" fmla="*/ 762517 w 1180672"/>
                <a:gd name="connsiteY13" fmla="*/ 1008491 h 1180672"/>
                <a:gd name="connsiteX14" fmla="*/ 1008491 w 1180672"/>
                <a:gd name="connsiteY14" fmla="*/ 1008491 h 1180672"/>
                <a:gd name="connsiteX15" fmla="*/ 1008491 w 1180672"/>
                <a:gd name="connsiteY15" fmla="*/ 590336 h 1180672"/>
                <a:gd name="connsiteX16" fmla="*/ 606191 w 1180672"/>
                <a:gd name="connsiteY16" fmla="*/ 172477 h 1180672"/>
                <a:gd name="connsiteX17" fmla="*/ 598281 w 1180672"/>
                <a:gd name="connsiteY17" fmla="*/ 172255 h 1180672"/>
                <a:gd name="connsiteX18" fmla="*/ 590336 w 1180672"/>
                <a:gd name="connsiteY18" fmla="*/ 172181 h 1180672"/>
                <a:gd name="connsiteX19" fmla="*/ 590336 w 1180672"/>
                <a:gd name="connsiteY19" fmla="*/ 393557 h 1180672"/>
                <a:gd name="connsiteX20" fmla="*/ 787115 w 1180672"/>
                <a:gd name="connsiteY20" fmla="*/ 590336 h 1180672"/>
                <a:gd name="connsiteX21" fmla="*/ 590336 w 1180672"/>
                <a:gd name="connsiteY21" fmla="*/ 787115 h 1180672"/>
                <a:gd name="connsiteX22" fmla="*/ 393557 w 1180672"/>
                <a:gd name="connsiteY22" fmla="*/ 590336 h 1180672"/>
                <a:gd name="connsiteX23" fmla="*/ 590336 w 1180672"/>
                <a:gd name="connsiteY23" fmla="*/ 393557 h 1180672"/>
                <a:gd name="connsiteX24" fmla="*/ 184480 w 1180672"/>
                <a:gd name="connsiteY24" fmla="*/ 504245 h 1180672"/>
                <a:gd name="connsiteX25" fmla="*/ 98389 w 1180672"/>
                <a:gd name="connsiteY25" fmla="*/ 590336 h 1180672"/>
                <a:gd name="connsiteX26" fmla="*/ 184480 w 1180672"/>
                <a:gd name="connsiteY26" fmla="*/ 676427 h 1180672"/>
                <a:gd name="connsiteX27" fmla="*/ 270571 w 1180672"/>
                <a:gd name="connsiteY27" fmla="*/ 590336 h 1180672"/>
                <a:gd name="connsiteX28" fmla="*/ 184480 w 1180672"/>
                <a:gd name="connsiteY28" fmla="*/ 504245 h 11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0672" h="1180672">
                  <a:moveTo>
                    <a:pt x="590336" y="0"/>
                  </a:moveTo>
                  <a:cubicBezTo>
                    <a:pt x="916369" y="0"/>
                    <a:pt x="1180672" y="264303"/>
                    <a:pt x="1180672" y="590336"/>
                  </a:cubicBezTo>
                  <a:lnTo>
                    <a:pt x="1180672" y="1033088"/>
                  </a:lnTo>
                  <a:cubicBezTo>
                    <a:pt x="1180672" y="1114596"/>
                    <a:pt x="1114596" y="1180672"/>
                    <a:pt x="1033088" y="1180672"/>
                  </a:cubicBezTo>
                  <a:lnTo>
                    <a:pt x="590336" y="1180672"/>
                  </a:lnTo>
                  <a:cubicBezTo>
                    <a:pt x="264303" y="1180672"/>
                    <a:pt x="0" y="916369"/>
                    <a:pt x="0" y="590336"/>
                  </a:cubicBezTo>
                  <a:cubicBezTo>
                    <a:pt x="0" y="264303"/>
                    <a:pt x="264303" y="0"/>
                    <a:pt x="590336" y="0"/>
                  </a:cubicBezTo>
                  <a:close/>
                  <a:moveTo>
                    <a:pt x="590336" y="172181"/>
                  </a:moveTo>
                  <a:cubicBezTo>
                    <a:pt x="402139" y="172181"/>
                    <a:pt x="242980" y="296509"/>
                    <a:pt x="190505" y="467509"/>
                  </a:cubicBezTo>
                  <a:cubicBezTo>
                    <a:pt x="255643" y="470650"/>
                    <a:pt x="307467" y="524440"/>
                    <a:pt x="307467" y="590336"/>
                  </a:cubicBezTo>
                  <a:cubicBezTo>
                    <a:pt x="307467" y="656240"/>
                    <a:pt x="255630" y="710036"/>
                    <a:pt x="190505" y="713178"/>
                  </a:cubicBezTo>
                  <a:cubicBezTo>
                    <a:pt x="241919" y="880717"/>
                    <a:pt x="395774" y="1003468"/>
                    <a:pt x="579009" y="1008341"/>
                  </a:cubicBezTo>
                  <a:cubicBezTo>
                    <a:pt x="654845" y="1006651"/>
                    <a:pt x="716009" y="990301"/>
                    <a:pt x="762517" y="959296"/>
                  </a:cubicBezTo>
                  <a:lnTo>
                    <a:pt x="762517" y="1008491"/>
                  </a:lnTo>
                  <a:lnTo>
                    <a:pt x="1008491" y="1008491"/>
                  </a:lnTo>
                  <a:lnTo>
                    <a:pt x="1008491" y="590336"/>
                  </a:lnTo>
                  <a:cubicBezTo>
                    <a:pt x="1008491" y="364705"/>
                    <a:pt x="829786" y="180812"/>
                    <a:pt x="606191" y="172477"/>
                  </a:cubicBezTo>
                  <a:lnTo>
                    <a:pt x="598281" y="172255"/>
                  </a:lnTo>
                  <a:lnTo>
                    <a:pt x="590336" y="172181"/>
                  </a:lnTo>
                  <a:close/>
                  <a:moveTo>
                    <a:pt x="590336" y="393557"/>
                  </a:moveTo>
                  <a:cubicBezTo>
                    <a:pt x="699014" y="393557"/>
                    <a:pt x="787115" y="481658"/>
                    <a:pt x="787115" y="590336"/>
                  </a:cubicBezTo>
                  <a:cubicBezTo>
                    <a:pt x="787115" y="699014"/>
                    <a:pt x="699014" y="787115"/>
                    <a:pt x="590336" y="787115"/>
                  </a:cubicBezTo>
                  <a:cubicBezTo>
                    <a:pt x="481658" y="787115"/>
                    <a:pt x="393557" y="699014"/>
                    <a:pt x="393557" y="590336"/>
                  </a:cubicBezTo>
                  <a:cubicBezTo>
                    <a:pt x="393557" y="481658"/>
                    <a:pt x="481658" y="393557"/>
                    <a:pt x="590336" y="393557"/>
                  </a:cubicBezTo>
                  <a:close/>
                  <a:moveTo>
                    <a:pt x="184480" y="504245"/>
                  </a:moveTo>
                  <a:cubicBezTo>
                    <a:pt x="136933" y="504245"/>
                    <a:pt x="98389" y="542789"/>
                    <a:pt x="98389" y="590336"/>
                  </a:cubicBezTo>
                  <a:cubicBezTo>
                    <a:pt x="98389" y="637883"/>
                    <a:pt x="136933" y="676427"/>
                    <a:pt x="184480" y="676427"/>
                  </a:cubicBezTo>
                  <a:cubicBezTo>
                    <a:pt x="232027" y="676427"/>
                    <a:pt x="270571" y="637883"/>
                    <a:pt x="270571" y="590336"/>
                  </a:cubicBezTo>
                  <a:cubicBezTo>
                    <a:pt x="270571" y="542789"/>
                    <a:pt x="232027" y="504245"/>
                    <a:pt x="184480" y="504245"/>
                  </a:cubicBezTo>
                  <a:close/>
                </a:path>
              </a:pathLst>
            </a:custGeom>
            <a:solidFill>
              <a:srgbClr val="0D6EFD"/>
            </a:solidFill>
            <a:ln w="244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CE51DE-CBE6-1881-986E-CFFC75A17A76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32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FEE4A-22F0-2479-2937-A4247845F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821A1-CEAA-9C7F-AF5E-7108A8B1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PartDrawingContext </a:t>
            </a:r>
            <a:r>
              <a:rPr lang="ko-KR" altLang="en-US" dirty="0"/>
              <a:t>상속 및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9A1765-EC32-A104-B302-37146E73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36CBD2-DCCD-FEC0-D76E-966FF598A9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Microsoft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Maui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Graphics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PathF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OnBeginPath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MoveTo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OnDrawLine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LineTo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OnDrawCubicBezier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controlPoint1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controlPoint2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CurveTo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controlPoint1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controlPoint2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OnDrawQuadraticBezier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QuadTo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OnClosePath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OnConvertToRendererPoint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GeometryUtil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B333E8B-0893-2958-6DA7-502CD0462F45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8205660" y="1560958"/>
            <a:chExt cx="2322047" cy="20574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CE58FBA-A842-5773-1B40-B8172B73C868}"/>
                </a:ext>
              </a:extLst>
            </p:cNvPr>
            <p:cNvSpPr/>
            <p:nvPr/>
          </p:nvSpPr>
          <p:spPr>
            <a:xfrm>
              <a:off x="8460176" y="1683151"/>
              <a:ext cx="1813015" cy="1813015"/>
            </a:xfrm>
            <a:prstGeom prst="ellipse">
              <a:avLst/>
            </a:prstGeom>
            <a:solidFill>
              <a:srgbClr val="A213EC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D67FA03-7BCB-B8BF-3CF9-9154C149221F}"/>
                </a:ext>
              </a:extLst>
            </p:cNvPr>
            <p:cNvSpPr/>
            <p:nvPr/>
          </p:nvSpPr>
          <p:spPr>
            <a:xfrm>
              <a:off x="8205660" y="1560958"/>
              <a:ext cx="2322047" cy="2057400"/>
            </a:xfrm>
            <a:custGeom>
              <a:avLst/>
              <a:gdLst>
                <a:gd name="connsiteX0" fmla="*/ 2290234 w 2322047"/>
                <a:gd name="connsiteY0" fmla="*/ 941451 h 2057400"/>
                <a:gd name="connsiteX1" fmla="*/ 1797030 w 2322047"/>
                <a:gd name="connsiteY1" fmla="*/ 87249 h 2057400"/>
                <a:gd name="connsiteX2" fmla="*/ 1655393 w 2322047"/>
                <a:gd name="connsiteY2" fmla="*/ 0 h 2057400"/>
                <a:gd name="connsiteX3" fmla="*/ 669079 w 2322047"/>
                <a:gd name="connsiteY3" fmla="*/ 0 h 2057400"/>
                <a:gd name="connsiteX4" fmla="*/ 508392 w 2322047"/>
                <a:gd name="connsiteY4" fmla="*/ 87249 h 2057400"/>
                <a:gd name="connsiteX5" fmla="*/ 15188 w 2322047"/>
                <a:gd name="connsiteY5" fmla="*/ 941451 h 2057400"/>
                <a:gd name="connsiteX6" fmla="*/ 24713 w 2322047"/>
                <a:gd name="connsiteY6" fmla="*/ 1115949 h 2057400"/>
                <a:gd name="connsiteX7" fmla="*/ 517917 w 2322047"/>
                <a:gd name="connsiteY7" fmla="*/ 1970151 h 2057400"/>
                <a:gd name="connsiteX8" fmla="*/ 669079 w 2322047"/>
                <a:gd name="connsiteY8" fmla="*/ 2057400 h 2057400"/>
                <a:gd name="connsiteX9" fmla="*/ 1655393 w 2322047"/>
                <a:gd name="connsiteY9" fmla="*/ 2057400 h 2057400"/>
                <a:gd name="connsiteX10" fmla="*/ 1806555 w 2322047"/>
                <a:gd name="connsiteY10" fmla="*/ 1970151 h 2057400"/>
                <a:gd name="connsiteX11" fmla="*/ 2299759 w 2322047"/>
                <a:gd name="connsiteY11" fmla="*/ 1115949 h 2057400"/>
                <a:gd name="connsiteX12" fmla="*/ 2290234 w 2322047"/>
                <a:gd name="connsiteY12" fmla="*/ 941451 h 2057400"/>
                <a:gd name="connsiteX13" fmla="*/ 1902567 w 2322047"/>
                <a:gd name="connsiteY13" fmla="*/ 1428750 h 2057400"/>
                <a:gd name="connsiteX14" fmla="*/ 1731974 w 2322047"/>
                <a:gd name="connsiteY14" fmla="*/ 1428750 h 2057400"/>
                <a:gd name="connsiteX15" fmla="*/ 1705209 w 2322047"/>
                <a:gd name="connsiteY15" fmla="*/ 1413320 h 2057400"/>
                <a:gd name="connsiteX16" fmla="*/ 1386597 w 2322047"/>
                <a:gd name="connsiteY16" fmla="*/ 861441 h 2057400"/>
                <a:gd name="connsiteX17" fmla="*/ 1291728 w 2322047"/>
                <a:gd name="connsiteY17" fmla="*/ 1031938 h 2057400"/>
                <a:gd name="connsiteX18" fmla="*/ 1466512 w 2322047"/>
                <a:gd name="connsiteY18" fmla="*/ 1334738 h 2057400"/>
                <a:gd name="connsiteX19" fmla="*/ 1439747 w 2322047"/>
                <a:gd name="connsiteY19" fmla="*/ 1381125 h 2057400"/>
                <a:gd name="connsiteX20" fmla="*/ 1269154 w 2322047"/>
                <a:gd name="connsiteY20" fmla="*/ 1381125 h 2057400"/>
                <a:gd name="connsiteX21" fmla="*/ 1242389 w 2322047"/>
                <a:gd name="connsiteY21" fmla="*/ 1365695 h 2057400"/>
                <a:gd name="connsiteX22" fmla="*/ 1172952 w 2322047"/>
                <a:gd name="connsiteY22" fmla="*/ 1245299 h 2057400"/>
                <a:gd name="connsiteX23" fmla="*/ 1106181 w 2322047"/>
                <a:gd name="connsiteY23" fmla="*/ 1365218 h 2057400"/>
                <a:gd name="connsiteX24" fmla="*/ 1079130 w 2322047"/>
                <a:gd name="connsiteY24" fmla="*/ 1381125 h 2057400"/>
                <a:gd name="connsiteX25" fmla="*/ 910062 w 2322047"/>
                <a:gd name="connsiteY25" fmla="*/ 1381125 h 2057400"/>
                <a:gd name="connsiteX26" fmla="*/ 883010 w 2322047"/>
                <a:gd name="connsiteY26" fmla="*/ 1335214 h 2057400"/>
                <a:gd name="connsiteX27" fmla="*/ 1050746 w 2322047"/>
                <a:gd name="connsiteY27" fmla="*/ 1033843 h 2057400"/>
                <a:gd name="connsiteX28" fmla="*/ 954639 w 2322047"/>
                <a:gd name="connsiteY28" fmla="*/ 867347 h 2057400"/>
                <a:gd name="connsiteX29" fmla="*/ 650982 w 2322047"/>
                <a:gd name="connsiteY29" fmla="*/ 1412843 h 2057400"/>
                <a:gd name="connsiteX30" fmla="*/ 623931 w 2322047"/>
                <a:gd name="connsiteY30" fmla="*/ 1428750 h 2057400"/>
                <a:gd name="connsiteX31" fmla="*/ 454862 w 2322047"/>
                <a:gd name="connsiteY31" fmla="*/ 1428750 h 2057400"/>
                <a:gd name="connsiteX32" fmla="*/ 427811 w 2322047"/>
                <a:gd name="connsiteY32" fmla="*/ 1382839 h 2057400"/>
                <a:gd name="connsiteX33" fmla="*/ 832433 w 2322047"/>
                <a:gd name="connsiteY33" fmla="*/ 655892 h 2057400"/>
                <a:gd name="connsiteX34" fmla="*/ 900060 w 2322047"/>
                <a:gd name="connsiteY34" fmla="*/ 534257 h 2057400"/>
                <a:gd name="connsiteX35" fmla="*/ 922635 w 2322047"/>
                <a:gd name="connsiteY35" fmla="*/ 493776 h 2057400"/>
                <a:gd name="connsiteX36" fmla="*/ 976165 w 2322047"/>
                <a:gd name="connsiteY36" fmla="*/ 492823 h 2057400"/>
                <a:gd name="connsiteX37" fmla="*/ 1078273 w 2322047"/>
                <a:gd name="connsiteY37" fmla="*/ 662369 h 2057400"/>
                <a:gd name="connsiteX38" fmla="*/ 1169523 w 2322047"/>
                <a:gd name="connsiteY38" fmla="*/ 820484 h 2057400"/>
                <a:gd name="connsiteX39" fmla="*/ 1264392 w 2322047"/>
                <a:gd name="connsiteY39" fmla="*/ 649986 h 2057400"/>
                <a:gd name="connsiteX40" fmla="*/ 1356689 w 2322047"/>
                <a:gd name="connsiteY40" fmla="*/ 484251 h 2057400"/>
                <a:gd name="connsiteX41" fmla="*/ 1410505 w 2322047"/>
                <a:gd name="connsiteY41" fmla="*/ 483870 h 2057400"/>
                <a:gd name="connsiteX42" fmla="*/ 1505374 w 2322047"/>
                <a:gd name="connsiteY42" fmla="*/ 648081 h 2057400"/>
                <a:gd name="connsiteX43" fmla="*/ 1929332 w 2322047"/>
                <a:gd name="connsiteY43" fmla="*/ 1382363 h 2057400"/>
                <a:gd name="connsiteX44" fmla="*/ 1902567 w 2322047"/>
                <a:gd name="connsiteY44" fmla="*/ 142875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047" h="2057400">
                  <a:moveTo>
                    <a:pt x="2290234" y="941451"/>
                  </a:moveTo>
                  <a:lnTo>
                    <a:pt x="1797030" y="87249"/>
                  </a:lnTo>
                  <a:cubicBezTo>
                    <a:pt x="1775408" y="33242"/>
                    <a:pt x="1717782" y="0"/>
                    <a:pt x="1655393" y="0"/>
                  </a:cubicBezTo>
                  <a:lnTo>
                    <a:pt x="669079" y="0"/>
                  </a:lnTo>
                  <a:cubicBezTo>
                    <a:pt x="606690" y="0"/>
                    <a:pt x="549159" y="33242"/>
                    <a:pt x="508392" y="87249"/>
                  </a:cubicBezTo>
                  <a:lnTo>
                    <a:pt x="15188" y="941451"/>
                  </a:lnTo>
                  <a:cubicBezTo>
                    <a:pt x="-6434" y="995458"/>
                    <a:pt x="-6434" y="1061942"/>
                    <a:pt x="24713" y="1115949"/>
                  </a:cubicBezTo>
                  <a:lnTo>
                    <a:pt x="517917" y="1970151"/>
                  </a:lnTo>
                  <a:cubicBezTo>
                    <a:pt x="549064" y="2024158"/>
                    <a:pt x="606690" y="2057400"/>
                    <a:pt x="669079" y="2057400"/>
                  </a:cubicBezTo>
                  <a:lnTo>
                    <a:pt x="1655393" y="2057400"/>
                  </a:lnTo>
                  <a:cubicBezTo>
                    <a:pt x="1717782" y="2057400"/>
                    <a:pt x="1775313" y="2024158"/>
                    <a:pt x="1806555" y="1970151"/>
                  </a:cubicBezTo>
                  <a:lnTo>
                    <a:pt x="2299759" y="1115949"/>
                  </a:lnTo>
                  <a:cubicBezTo>
                    <a:pt x="2330906" y="1061942"/>
                    <a:pt x="2330906" y="995458"/>
                    <a:pt x="2290234" y="941451"/>
                  </a:cubicBezTo>
                  <a:close/>
                  <a:moveTo>
                    <a:pt x="1902567" y="1428750"/>
                  </a:moveTo>
                  <a:lnTo>
                    <a:pt x="1731974" y="1428750"/>
                  </a:lnTo>
                  <a:cubicBezTo>
                    <a:pt x="1720925" y="1428750"/>
                    <a:pt x="1710733" y="1422845"/>
                    <a:pt x="1705209" y="1413320"/>
                  </a:cubicBezTo>
                  <a:lnTo>
                    <a:pt x="1386597" y="861441"/>
                  </a:lnTo>
                  <a:lnTo>
                    <a:pt x="1291728" y="1031938"/>
                  </a:lnTo>
                  <a:lnTo>
                    <a:pt x="1466512" y="1334738"/>
                  </a:lnTo>
                  <a:cubicBezTo>
                    <a:pt x="1478418" y="1355312"/>
                    <a:pt x="1463559" y="1381125"/>
                    <a:pt x="1439747" y="1381125"/>
                  </a:cubicBezTo>
                  <a:lnTo>
                    <a:pt x="1269154" y="1381125"/>
                  </a:lnTo>
                  <a:cubicBezTo>
                    <a:pt x="1258105" y="1381125"/>
                    <a:pt x="1247913" y="1375220"/>
                    <a:pt x="1242389" y="1365695"/>
                  </a:cubicBezTo>
                  <a:lnTo>
                    <a:pt x="1172952" y="1245299"/>
                  </a:lnTo>
                  <a:lnTo>
                    <a:pt x="1106181" y="1365218"/>
                  </a:lnTo>
                  <a:cubicBezTo>
                    <a:pt x="1100752" y="1375029"/>
                    <a:pt x="1090370" y="1381125"/>
                    <a:pt x="1079130" y="1381125"/>
                  </a:cubicBezTo>
                  <a:lnTo>
                    <a:pt x="910062" y="1381125"/>
                  </a:lnTo>
                  <a:cubicBezTo>
                    <a:pt x="886439" y="1381125"/>
                    <a:pt x="871581" y="1355789"/>
                    <a:pt x="883010" y="1335214"/>
                  </a:cubicBezTo>
                  <a:lnTo>
                    <a:pt x="1050746" y="1033843"/>
                  </a:lnTo>
                  <a:lnTo>
                    <a:pt x="954639" y="867347"/>
                  </a:lnTo>
                  <a:lnTo>
                    <a:pt x="650982" y="1412843"/>
                  </a:lnTo>
                  <a:cubicBezTo>
                    <a:pt x="645552" y="1422654"/>
                    <a:pt x="635170" y="1428750"/>
                    <a:pt x="623931" y="1428750"/>
                  </a:cubicBezTo>
                  <a:lnTo>
                    <a:pt x="454862" y="1428750"/>
                  </a:lnTo>
                  <a:cubicBezTo>
                    <a:pt x="431240" y="1428750"/>
                    <a:pt x="416381" y="1403414"/>
                    <a:pt x="427811" y="1382839"/>
                  </a:cubicBezTo>
                  <a:lnTo>
                    <a:pt x="832433" y="655892"/>
                  </a:lnTo>
                  <a:lnTo>
                    <a:pt x="900060" y="534257"/>
                  </a:lnTo>
                  <a:lnTo>
                    <a:pt x="922635" y="493776"/>
                  </a:lnTo>
                  <a:cubicBezTo>
                    <a:pt x="934160" y="473012"/>
                    <a:pt x="963878" y="472535"/>
                    <a:pt x="976165" y="492823"/>
                  </a:cubicBezTo>
                  <a:lnTo>
                    <a:pt x="1078273" y="662369"/>
                  </a:lnTo>
                  <a:lnTo>
                    <a:pt x="1169523" y="820484"/>
                  </a:lnTo>
                  <a:lnTo>
                    <a:pt x="1264392" y="649986"/>
                  </a:lnTo>
                  <a:lnTo>
                    <a:pt x="1356689" y="484251"/>
                  </a:lnTo>
                  <a:cubicBezTo>
                    <a:pt x="1368405" y="463296"/>
                    <a:pt x="1398504" y="463010"/>
                    <a:pt x="1410505" y="483870"/>
                  </a:cubicBezTo>
                  <a:lnTo>
                    <a:pt x="1505374" y="648081"/>
                  </a:lnTo>
                  <a:lnTo>
                    <a:pt x="1929332" y="1382363"/>
                  </a:lnTo>
                  <a:cubicBezTo>
                    <a:pt x="1941238" y="1402937"/>
                    <a:pt x="1926379" y="1428750"/>
                    <a:pt x="1902567" y="14287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FE8C48-784C-DA4A-6636-8D3673BCF917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024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CB9D-1023-81B2-EFE5-97FCCDA2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B1A31-9BCB-F5C5-3E10-2646254F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PartDrawingContext </a:t>
            </a:r>
            <a:r>
              <a:rPr lang="ko-KR" altLang="en-US" dirty="0"/>
              <a:t>상속 및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A91617-D236-7F7E-5AD4-14B7B20A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72AC93-9FC2-B3EA-83EA-320A51DF9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SvgPathDrawingContext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OnBeginPath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OnDrawLine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OnDrawCubicBezier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controlPoint1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controlPoint2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controlPoint1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controlPoint2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OnDrawQuadraticBezier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'Q'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OnClosePath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'Z'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30000"/>
              </a:lnSpc>
              <a:buNone/>
            </a:pP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StringBuilderExtensions</a:t>
            </a: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F1167-4B7A-2EED-5ACD-D879BB14DF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5891" y="3736278"/>
            <a:ext cx="3589863" cy="1368581"/>
          </a:xfrm>
          <a:prstGeom prst="rect">
            <a:avLst/>
          </a:prstGeom>
        </p:spPr>
      </p:pic>
      <p:sp>
        <p:nvSpPr>
          <p:cNvPr id="41" name="그래픽 39">
            <a:extLst>
              <a:ext uri="{FF2B5EF4-FFF2-40B4-BE49-F238E27FC236}">
                <a16:creationId xmlns:a16="http://schemas.microsoft.com/office/drawing/2014/main" id="{9F5AFF6B-F4FD-33AF-9CF3-2665906AB432}"/>
              </a:ext>
            </a:extLst>
          </p:cNvPr>
          <p:cNvSpPr/>
          <p:nvPr/>
        </p:nvSpPr>
        <p:spPr>
          <a:xfrm>
            <a:off x="10627303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tx1"/>
          </a:solidFill>
          <a:ln w="285750" cap="flat">
            <a:noFill/>
            <a:prstDash val="solid"/>
            <a:miter/>
          </a:ln>
          <a:effectLst>
            <a:glow rad="152400">
              <a:srgbClr val="A213EC">
                <a:alpha val="50000"/>
              </a:srgbClr>
            </a:glow>
            <a:outerShdw blurRad="127000" dir="2700000" algn="tl" rotWithShape="0">
              <a:srgbClr val="A213EC"/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0E036B-BA85-A075-F684-4B56238783C0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361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040A1-F0C2-23E8-E263-35A590698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ounded Rectangle 2">
            <a:extLst>
              <a:ext uri="{FF2B5EF4-FFF2-40B4-BE49-F238E27FC236}">
                <a16:creationId xmlns:a16="http://schemas.microsoft.com/office/drawing/2014/main" id="{393C0075-FF7F-392D-D0DE-10D8272D3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3196" y="1488815"/>
            <a:ext cx="6876391" cy="4686300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000" kern="0" dirty="0">
                <a:latin typeface="+mn-ea"/>
                <a:cs typeface="Segoe UI" pitchFamily="34" charset="0"/>
              </a:rPr>
              <a:t>Common</a:t>
            </a:r>
            <a:r>
              <a:rPr lang="ko-KR" altLang="en-US" sz="2000" kern="0" dirty="0">
                <a:latin typeface="+mn-ea"/>
                <a:cs typeface="Segoe UI" pitchFamily="34" charset="0"/>
              </a:rPr>
              <a:t> </a:t>
            </a:r>
            <a:r>
              <a:rPr lang="en-US" altLang="ko-KR" sz="2000" kern="0" dirty="0">
                <a:latin typeface="+mn-ea"/>
                <a:cs typeface="Segoe UI" pitchFamily="34" charset="0"/>
              </a:rPr>
              <a:t>Interfaces in .NET Standard 2.0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CF48AE8-146C-C2D9-3D4A-B9335B4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플랫폼 레벨 디지털 인디케이터 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553336-6DE4-F572-7CBD-399F89DD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BDFABF-967B-8336-2B99-E6DEAA90F47C}"/>
              </a:ext>
            </a:extLst>
          </p:cNvPr>
          <p:cNvSpPr/>
          <p:nvPr/>
        </p:nvSpPr>
        <p:spPr>
          <a:xfrm>
            <a:off x="767625" y="2960446"/>
            <a:ext cx="1233511" cy="426980"/>
          </a:xfrm>
          <a:prstGeom prst="roundRect">
            <a:avLst>
              <a:gd name="adj" fmla="val 798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IIndicator</a:t>
            </a:r>
            <a:endParaRPr lang="ko-KR" altLang="en-U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01002EE-888F-A485-EA2C-173B90C752B4}"/>
              </a:ext>
            </a:extLst>
          </p:cNvPr>
          <p:cNvSpPr/>
          <p:nvPr/>
        </p:nvSpPr>
        <p:spPr>
          <a:xfrm>
            <a:off x="3942978" y="4182530"/>
            <a:ext cx="2626418" cy="423583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IDigitalIndicatorPresenter</a:t>
            </a:r>
            <a:endParaRPr lang="ko-KR" altLang="en-U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1A91D04-37D1-BE59-3E47-798CFBCF507C}"/>
              </a:ext>
            </a:extLst>
          </p:cNvPr>
          <p:cNvCxnSpPr>
            <a:cxnSpLocks/>
            <a:stCxn id="6" idx="2"/>
            <a:endCxn id="17" idx="1"/>
          </p:cNvCxnSpPr>
          <p:nvPr/>
        </p:nvCxnSpPr>
        <p:spPr>
          <a:xfrm>
            <a:off x="1384381" y="3387426"/>
            <a:ext cx="283507" cy="390397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54B0611-20D7-67C2-DD91-A938967F8BD3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527367" y="3991315"/>
            <a:ext cx="667580" cy="807348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CD5536-F397-ECD7-47B2-3FD7B612A738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4054425" y="5012156"/>
            <a:ext cx="612082" cy="61856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6854869-0AEE-3943-815A-7E23084CFAC3}"/>
              </a:ext>
            </a:extLst>
          </p:cNvPr>
          <p:cNvSpPr/>
          <p:nvPr/>
        </p:nvSpPr>
        <p:spPr>
          <a:xfrm>
            <a:off x="1667888" y="3564331"/>
            <a:ext cx="1718957" cy="426984"/>
          </a:xfrm>
          <a:prstGeom prst="roundRect">
            <a:avLst>
              <a:gd name="adj" fmla="val 798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IDigitalIndicator</a:t>
            </a:r>
            <a:endParaRPr lang="ko-KR" altLang="en-U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01E432A-A315-433C-E074-AD7B9FE610AB}"/>
              </a:ext>
            </a:extLst>
          </p:cNvPr>
          <p:cNvSpPr/>
          <p:nvPr/>
        </p:nvSpPr>
        <p:spPr>
          <a:xfrm>
            <a:off x="4666507" y="2960446"/>
            <a:ext cx="2626418" cy="426980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IDigitalTextPresenter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6EC7FF6-2784-D5DD-F923-BF840CF0773A}"/>
              </a:ext>
            </a:extLst>
          </p:cNvPr>
          <p:cNvSpPr/>
          <p:nvPr/>
        </p:nvSpPr>
        <p:spPr>
          <a:xfrm>
            <a:off x="2335470" y="2352555"/>
            <a:ext cx="1718956" cy="426980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IDigitalText</a:t>
            </a:r>
            <a:endParaRPr lang="ko-KR" altLang="en-U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800F88B-742D-67DB-D7C0-5ABC0854FDAC}"/>
              </a:ext>
            </a:extLst>
          </p:cNvPr>
          <p:cNvSpPr/>
          <p:nvPr/>
        </p:nvSpPr>
        <p:spPr>
          <a:xfrm>
            <a:off x="4666507" y="5417228"/>
            <a:ext cx="2626418" cy="426985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IDigitalNumberPresenter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C1989BE-0E1E-8076-450F-3E49EF383D34}"/>
              </a:ext>
            </a:extLst>
          </p:cNvPr>
          <p:cNvSpPr/>
          <p:nvPr/>
        </p:nvSpPr>
        <p:spPr>
          <a:xfrm>
            <a:off x="2335468" y="4798663"/>
            <a:ext cx="1718957" cy="426985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IDigitalNumber</a:t>
            </a:r>
            <a:endParaRPr lang="ko-KR" altLang="en-U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D5C6A1B-0449-B783-163E-CCF4036487CC}"/>
              </a:ext>
            </a:extLst>
          </p:cNvPr>
          <p:cNvCxnSpPr>
            <a:cxnSpLocks/>
            <a:stCxn id="17" idx="0"/>
            <a:endCxn id="20" idx="2"/>
          </p:cNvCxnSpPr>
          <p:nvPr/>
        </p:nvCxnSpPr>
        <p:spPr>
          <a:xfrm flipV="1">
            <a:off x="2527367" y="2779535"/>
            <a:ext cx="667581" cy="78479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53D2BFD-0BBB-EE1E-A079-145210B3B245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>
            <a:off x="4054426" y="2566045"/>
            <a:ext cx="612081" cy="607891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8DD73402-BB86-1E56-D572-87619D286650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>
            <a:off x="3386845" y="3777823"/>
            <a:ext cx="556133" cy="61649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73D54FC-CCEF-3E63-E5F5-0F5CC21150EF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flipV="1">
            <a:off x="5256187" y="3387426"/>
            <a:ext cx="723529" cy="79510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53363D2-12E4-7505-FC81-5E6475C9EFDF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>
            <a:off x="5256187" y="4606113"/>
            <a:ext cx="723529" cy="81111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0" name="그룹 409">
            <a:extLst>
              <a:ext uri="{FF2B5EF4-FFF2-40B4-BE49-F238E27FC236}">
                <a16:creationId xmlns:a16="http://schemas.microsoft.com/office/drawing/2014/main" id="{73C411CC-EAB0-0C9B-95AF-2F5834D73F70}"/>
              </a:ext>
            </a:extLst>
          </p:cNvPr>
          <p:cNvGrpSpPr/>
          <p:nvPr/>
        </p:nvGrpSpPr>
        <p:grpSpPr>
          <a:xfrm>
            <a:off x="3386845" y="1486966"/>
            <a:ext cx="8201959" cy="4686300"/>
            <a:chOff x="3386845" y="1486966"/>
            <a:chExt cx="8201959" cy="4686300"/>
          </a:xfrm>
        </p:grpSpPr>
        <p:sp>
          <p:nvSpPr>
            <p:cNvPr id="239" name="Rounded Rectangle 2">
              <a:extLst>
                <a:ext uri="{FF2B5EF4-FFF2-40B4-BE49-F238E27FC236}">
                  <a16:creationId xmlns:a16="http://schemas.microsoft.com/office/drawing/2014/main" id="{7A0BF67B-2243-E0BE-7C93-A1BCB110F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13152" y="1486966"/>
              <a:ext cx="3975652" cy="4686300"/>
            </a:xfrm>
            <a:prstGeom prst="roundRect">
              <a:avLst>
                <a:gd name="adj" fmla="val 2592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86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latin typeface="+mn-ea"/>
                  <a:cs typeface="Segoe UI" pitchFamily="34" charset="0"/>
                </a:rPr>
                <a:t>Platform Implements</a:t>
              </a: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1A28C0B3-9F33-F46E-7C1D-012308CB8A1D}"/>
                </a:ext>
              </a:extLst>
            </p:cNvPr>
            <p:cNvSpPr/>
            <p:nvPr/>
          </p:nvSpPr>
          <p:spPr>
            <a:xfrm>
              <a:off x="7763094" y="3575124"/>
              <a:ext cx="2534046" cy="422129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DigitalIndicator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311AC326-FADF-F1BC-CFBD-A6DC01A69628}"/>
                </a:ext>
              </a:extLst>
            </p:cNvPr>
            <p:cNvSpPr/>
            <p:nvPr/>
          </p:nvSpPr>
          <p:spPr>
            <a:xfrm>
              <a:off x="8890329" y="4183979"/>
              <a:ext cx="2534046" cy="426988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DigitalIndicatorPresenter</a:t>
              </a: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F29F4B44-636F-D6C2-BC58-CE115BF765CF}"/>
                </a:ext>
              </a:extLst>
            </p:cNvPr>
            <p:cNvCxnSpPr>
              <a:cxnSpLocks/>
              <a:stCxn id="17" idx="3"/>
              <a:endCxn id="117" idx="1"/>
            </p:cNvCxnSpPr>
            <p:nvPr/>
          </p:nvCxnSpPr>
          <p:spPr>
            <a:xfrm>
              <a:off x="3386845" y="3777823"/>
              <a:ext cx="4376249" cy="836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8047295E-40B5-DF7B-BA91-6ADBAA0660AF}"/>
                </a:ext>
              </a:extLst>
            </p:cNvPr>
            <p:cNvCxnSpPr>
              <a:cxnSpLocks/>
              <a:stCxn id="8" idx="3"/>
              <a:endCxn id="118" idx="1"/>
            </p:cNvCxnSpPr>
            <p:nvPr/>
          </p:nvCxnSpPr>
          <p:spPr>
            <a:xfrm>
              <a:off x="6569396" y="4394322"/>
              <a:ext cx="2320933" cy="315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사각형: 둥근 모서리 398">
            <a:extLst>
              <a:ext uri="{FF2B5EF4-FFF2-40B4-BE49-F238E27FC236}">
                <a16:creationId xmlns:a16="http://schemas.microsoft.com/office/drawing/2014/main" id="{EEFDBB90-3DD6-C172-EAAE-DA1B507E31AA}"/>
              </a:ext>
            </a:extLst>
          </p:cNvPr>
          <p:cNvSpPr/>
          <p:nvPr/>
        </p:nvSpPr>
        <p:spPr>
          <a:xfrm>
            <a:off x="801091" y="5406882"/>
            <a:ext cx="2075674" cy="431508"/>
          </a:xfrm>
          <a:prstGeom prst="roundRect">
            <a:avLst>
              <a:gd name="adj" fmla="val 7984"/>
            </a:avLst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ctr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IAnalogIndicator...?</a:t>
            </a:r>
            <a:endParaRPr lang="ko-KR" altLang="en-U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0" name="직선 화살표 연결선 399">
            <a:extLst>
              <a:ext uri="{FF2B5EF4-FFF2-40B4-BE49-F238E27FC236}">
                <a16:creationId xmlns:a16="http://schemas.microsoft.com/office/drawing/2014/main" id="{AFEFC80E-FABB-F407-399A-E27E37A0F55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384381" y="3387426"/>
            <a:ext cx="0" cy="2029802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8324DCC5-6826-6D69-1D62-5DFACF2D0CDD}"/>
              </a:ext>
            </a:extLst>
          </p:cNvPr>
          <p:cNvGrpSpPr/>
          <p:nvPr/>
        </p:nvGrpSpPr>
        <p:grpSpPr>
          <a:xfrm>
            <a:off x="4054426" y="2352555"/>
            <a:ext cx="7369949" cy="1829975"/>
            <a:chOff x="4054426" y="2352555"/>
            <a:chExt cx="7369949" cy="182997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E36E2A77-960C-4B8A-184E-D6CA5B9D6221}"/>
                </a:ext>
              </a:extLst>
            </p:cNvPr>
            <p:cNvSpPr/>
            <p:nvPr/>
          </p:nvSpPr>
          <p:spPr>
            <a:xfrm>
              <a:off x="7763094" y="2352555"/>
              <a:ext cx="2534046" cy="422129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DigitalText</a:t>
              </a:r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9281B7E7-F214-3E48-EFE7-1D58B82C77B4}"/>
                </a:ext>
              </a:extLst>
            </p:cNvPr>
            <p:cNvSpPr/>
            <p:nvPr/>
          </p:nvSpPr>
          <p:spPr>
            <a:xfrm>
              <a:off x="8890329" y="2961410"/>
              <a:ext cx="2534046" cy="426988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DigitalTextPresenter</a:t>
              </a: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C5CC8C12-5592-CD3F-F8BB-1E92A2A7C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746" y="2774684"/>
              <a:ext cx="816638" cy="80794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직선 화살표 연결선 367">
              <a:extLst>
                <a:ext uri="{FF2B5EF4-FFF2-40B4-BE49-F238E27FC236}">
                  <a16:creationId xmlns:a16="http://schemas.microsoft.com/office/drawing/2014/main" id="{6496C05D-DFCD-6370-6A0B-6869284FC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366" y="3406996"/>
              <a:ext cx="773786" cy="77553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364C7386-870E-517C-5362-14BD5DA1E574}"/>
                </a:ext>
              </a:extLst>
            </p:cNvPr>
            <p:cNvCxnSpPr>
              <a:cxnSpLocks/>
              <a:stCxn id="20" idx="3"/>
              <a:endCxn id="163" idx="1"/>
            </p:cNvCxnSpPr>
            <p:nvPr/>
          </p:nvCxnSpPr>
          <p:spPr>
            <a:xfrm flipV="1">
              <a:off x="4054426" y="2563620"/>
              <a:ext cx="3708668" cy="242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>
              <a:extLst>
                <a:ext uri="{FF2B5EF4-FFF2-40B4-BE49-F238E27FC236}">
                  <a16:creationId xmlns:a16="http://schemas.microsoft.com/office/drawing/2014/main" id="{68C5B2EC-1521-EDB4-2F5B-499C600E09F4}"/>
                </a:ext>
              </a:extLst>
            </p:cNvPr>
            <p:cNvCxnSpPr>
              <a:cxnSpLocks/>
              <a:stCxn id="18" idx="3"/>
              <a:endCxn id="180" idx="1"/>
            </p:cNvCxnSpPr>
            <p:nvPr/>
          </p:nvCxnSpPr>
          <p:spPr>
            <a:xfrm>
              <a:off x="7292925" y="3173936"/>
              <a:ext cx="1597404" cy="96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9468DE35-2F40-31AE-B4D4-1797BD62DCB8}"/>
              </a:ext>
            </a:extLst>
          </p:cNvPr>
          <p:cNvGrpSpPr/>
          <p:nvPr/>
        </p:nvGrpSpPr>
        <p:grpSpPr>
          <a:xfrm>
            <a:off x="4054425" y="3981876"/>
            <a:ext cx="7373548" cy="1856514"/>
            <a:chOff x="4054425" y="3981876"/>
            <a:chExt cx="7373548" cy="1856514"/>
          </a:xfrm>
        </p:grpSpPr>
        <p:sp>
          <p:nvSpPr>
            <p:cNvPr id="181" name="사각형: 둥근 모서리 180">
              <a:extLst>
                <a:ext uri="{FF2B5EF4-FFF2-40B4-BE49-F238E27FC236}">
                  <a16:creationId xmlns:a16="http://schemas.microsoft.com/office/drawing/2014/main" id="{71838F9C-22BE-15A9-5724-D49C44BA1441}"/>
                </a:ext>
              </a:extLst>
            </p:cNvPr>
            <p:cNvSpPr/>
            <p:nvPr/>
          </p:nvSpPr>
          <p:spPr>
            <a:xfrm>
              <a:off x="8893927" y="5411403"/>
              <a:ext cx="2534046" cy="426987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DigitalNumberPresenter</a:t>
              </a:r>
            </a:p>
          </p:txBody>
        </p:sp>
        <p:sp>
          <p:nvSpPr>
            <p:cNvPr id="182" name="사각형: 둥근 모서리 181">
              <a:extLst>
                <a:ext uri="{FF2B5EF4-FFF2-40B4-BE49-F238E27FC236}">
                  <a16:creationId xmlns:a16="http://schemas.microsoft.com/office/drawing/2014/main" id="{C1E0DD78-21CC-FB7F-286D-8093A7580C5D}"/>
                </a:ext>
              </a:extLst>
            </p:cNvPr>
            <p:cNvSpPr/>
            <p:nvPr/>
          </p:nvSpPr>
          <p:spPr>
            <a:xfrm>
              <a:off x="7763094" y="4797693"/>
              <a:ext cx="2534046" cy="426986"/>
            </a:xfrm>
            <a:prstGeom prst="roundRect">
              <a:avLst>
                <a:gd name="adj" fmla="val 4628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lIns="91440" tIns="180000" rIns="91440" bIns="45720" rtlCol="0" anchor="ctr">
              <a:normAutofit/>
            </a:bodyPr>
            <a:lstStyle/>
            <a:p>
              <a:pPr>
                <a:lnSpc>
                  <a:spcPct val="40000"/>
                </a:lnSpc>
                <a:spcBef>
                  <a:spcPts val="1000"/>
                </a:spcBef>
                <a:buClr>
                  <a:schemeClr val="accent5"/>
                </a:buClr>
              </a:pPr>
              <a:r>
                <a:rPr lang="en-US" altLang="ko-KR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DigitalNumber</a:t>
              </a: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7A7834A1-EF40-349A-E4E7-5963E5582A4A}"/>
                </a:ext>
              </a:extLst>
            </p:cNvPr>
            <p:cNvCxnSpPr>
              <a:cxnSpLocks/>
            </p:cNvCxnSpPr>
            <p:nvPr/>
          </p:nvCxnSpPr>
          <p:spPr>
            <a:xfrm>
              <a:off x="10469366" y="4606113"/>
              <a:ext cx="740394" cy="81111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화살표 연결선 384">
              <a:extLst>
                <a:ext uri="{FF2B5EF4-FFF2-40B4-BE49-F238E27FC236}">
                  <a16:creationId xmlns:a16="http://schemas.microsoft.com/office/drawing/2014/main" id="{6D38E62D-FCD1-4B59-D508-F07CE6907D43}"/>
                </a:ext>
              </a:extLst>
            </p:cNvPr>
            <p:cNvCxnSpPr>
              <a:cxnSpLocks/>
            </p:cNvCxnSpPr>
            <p:nvPr/>
          </p:nvCxnSpPr>
          <p:spPr>
            <a:xfrm>
              <a:off x="7972746" y="3981876"/>
              <a:ext cx="866694" cy="81581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256E07A7-0410-F7E7-9156-8B72870F2D15}"/>
                </a:ext>
              </a:extLst>
            </p:cNvPr>
            <p:cNvCxnSpPr>
              <a:cxnSpLocks/>
              <a:stCxn id="21" idx="3"/>
              <a:endCxn id="181" idx="1"/>
            </p:cNvCxnSpPr>
            <p:nvPr/>
          </p:nvCxnSpPr>
          <p:spPr>
            <a:xfrm flipV="1">
              <a:off x="7292925" y="5624897"/>
              <a:ext cx="1601002" cy="58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4EABAF33-B173-C358-F5FA-BF5965310788}"/>
                </a:ext>
              </a:extLst>
            </p:cNvPr>
            <p:cNvCxnSpPr>
              <a:cxnSpLocks/>
              <a:stCxn id="22" idx="3"/>
              <a:endCxn id="182" idx="1"/>
            </p:cNvCxnSpPr>
            <p:nvPr/>
          </p:nvCxnSpPr>
          <p:spPr>
            <a:xfrm flipV="1">
              <a:off x="4054425" y="5011186"/>
              <a:ext cx="3708669" cy="9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7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32309A-2BF1-D7EE-5116-3778B7FA81F7}"/>
              </a:ext>
            </a:extLst>
          </p:cNvPr>
          <p:cNvSpPr/>
          <p:nvPr/>
        </p:nvSpPr>
        <p:spPr>
          <a:xfrm>
            <a:off x="3311856" y="2655609"/>
            <a:ext cx="2648863" cy="3071973"/>
          </a:xfrm>
          <a:prstGeom prst="rect">
            <a:avLst/>
          </a:prstGeom>
          <a:solidFill>
            <a:srgbClr val="1F1F1F"/>
          </a:solidFill>
          <a:ln>
            <a:noFil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83F900-6BD7-C43D-FDF2-8CCB33C95CFE}"/>
              </a:ext>
            </a:extLst>
          </p:cNvPr>
          <p:cNvSpPr/>
          <p:nvPr/>
        </p:nvSpPr>
        <p:spPr>
          <a:xfrm>
            <a:off x="6214352" y="2655609"/>
            <a:ext cx="2521810" cy="3071973"/>
          </a:xfrm>
          <a:prstGeom prst="rect">
            <a:avLst/>
          </a:prstGeom>
          <a:solidFill>
            <a:srgbClr val="1F1F1F"/>
          </a:solidFill>
          <a:ln>
            <a:noFil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F3CDED-C997-9932-0866-6D07D914C08D}"/>
              </a:ext>
            </a:extLst>
          </p:cNvPr>
          <p:cNvSpPr/>
          <p:nvPr/>
        </p:nvSpPr>
        <p:spPr>
          <a:xfrm>
            <a:off x="8984205" y="2655609"/>
            <a:ext cx="2754149" cy="3071973"/>
          </a:xfrm>
          <a:prstGeom prst="rect">
            <a:avLst/>
          </a:prstGeom>
          <a:solidFill>
            <a:srgbClr val="1F1F1F"/>
          </a:solidFill>
          <a:ln>
            <a:noFil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55B101-335C-8863-34E5-8328C9CCF86F}"/>
              </a:ext>
            </a:extLst>
          </p:cNvPr>
          <p:cNvSpPr/>
          <p:nvPr/>
        </p:nvSpPr>
        <p:spPr>
          <a:xfrm>
            <a:off x="603188" y="2655609"/>
            <a:ext cx="2460626" cy="3071973"/>
          </a:xfrm>
          <a:prstGeom prst="rect">
            <a:avLst/>
          </a:prstGeom>
          <a:solidFill>
            <a:srgbClr val="1F1F1F"/>
          </a:solidFill>
          <a:ln>
            <a:noFil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05A200-88CF-F5F5-79D1-2E555A75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플랫폼별 프로젝트 파일 목록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2FB70C-67B2-DC0A-65A1-7ACD10FE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9E666F-6336-5C6E-36B4-CFD622DE056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88" y="2824861"/>
            <a:ext cx="2460626" cy="2515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F0BBCE-1EB4-2FF9-80F1-0A5D2BB3073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89796" y="3020067"/>
            <a:ext cx="2748559" cy="23100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4136D5-55EA-F378-9A26-7EEB0345593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19943" y="3020067"/>
            <a:ext cx="2516218" cy="2510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1389C-D5DC-92A9-D006-6CAE86F149B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17446" y="2804313"/>
            <a:ext cx="2648863" cy="275888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5D57EF3-C84B-B40B-AE16-A3BE1A16A556}"/>
              </a:ext>
            </a:extLst>
          </p:cNvPr>
          <p:cNvSpPr/>
          <p:nvPr/>
        </p:nvSpPr>
        <p:spPr>
          <a:xfrm>
            <a:off x="801383" y="3641928"/>
            <a:ext cx="2167847" cy="1253447"/>
          </a:xfrm>
          <a:prstGeom prst="roundRect">
            <a:avLst>
              <a:gd name="adj" fmla="val 4372"/>
            </a:avLst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CCD1DF7-7B5E-D3A3-FD48-0DC012EA18C5}"/>
              </a:ext>
            </a:extLst>
          </p:cNvPr>
          <p:cNvSpPr/>
          <p:nvPr/>
        </p:nvSpPr>
        <p:spPr>
          <a:xfrm>
            <a:off x="9205136" y="3641928"/>
            <a:ext cx="2342507" cy="1253447"/>
          </a:xfrm>
          <a:prstGeom prst="roundRect">
            <a:avLst>
              <a:gd name="adj" fmla="val 4372"/>
            </a:avLst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621029-98A1-B5DB-F7EF-63B7795AE1C0}"/>
              </a:ext>
            </a:extLst>
          </p:cNvPr>
          <p:cNvSpPr/>
          <p:nvPr/>
        </p:nvSpPr>
        <p:spPr>
          <a:xfrm>
            <a:off x="6424477" y="3641928"/>
            <a:ext cx="2288008" cy="1253447"/>
          </a:xfrm>
          <a:prstGeom prst="roundRect">
            <a:avLst>
              <a:gd name="adj" fmla="val 4372"/>
            </a:avLst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59AA3CF-6960-0AB3-481E-9F26EE2DC038}"/>
              </a:ext>
            </a:extLst>
          </p:cNvPr>
          <p:cNvSpPr/>
          <p:nvPr/>
        </p:nvSpPr>
        <p:spPr>
          <a:xfrm>
            <a:off x="3518965" y="3641928"/>
            <a:ext cx="2190930" cy="1253447"/>
          </a:xfrm>
          <a:prstGeom prst="roundRect">
            <a:avLst>
              <a:gd name="adj" fmla="val 4372"/>
            </a:avLst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8D486-227F-3276-E502-9A6D3683ACBC}"/>
              </a:ext>
            </a:extLst>
          </p:cNvPr>
          <p:cNvSpPr txBox="1"/>
          <p:nvPr/>
        </p:nvSpPr>
        <p:spPr>
          <a:xfrm>
            <a:off x="1498313" y="574407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WPF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943509-6782-7AF8-EB06-C837DD6B4B4A}"/>
              </a:ext>
            </a:extLst>
          </p:cNvPr>
          <p:cNvSpPr txBox="1"/>
          <p:nvPr/>
        </p:nvSpPr>
        <p:spPr>
          <a:xfrm>
            <a:off x="9960560" y="574029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Blazor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E3561-CA38-73EC-F477-EB3287C91E44}"/>
              </a:ext>
            </a:extLst>
          </p:cNvPr>
          <p:cNvSpPr txBox="1"/>
          <p:nvPr/>
        </p:nvSpPr>
        <p:spPr>
          <a:xfrm>
            <a:off x="7167569" y="574029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MAUI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DDB695-1BCE-D580-8A3D-FF71B6319D0C}"/>
              </a:ext>
            </a:extLst>
          </p:cNvPr>
          <p:cNvSpPr txBox="1"/>
          <p:nvPr/>
        </p:nvSpPr>
        <p:spPr>
          <a:xfrm>
            <a:off x="3950052" y="5740296"/>
            <a:ext cx="138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Avalonia UI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DCBF2D-F5FF-06E8-161C-BD6CA12D4E2C}"/>
              </a:ext>
            </a:extLst>
          </p:cNvPr>
          <p:cNvGrpSpPr/>
          <p:nvPr/>
        </p:nvGrpSpPr>
        <p:grpSpPr>
          <a:xfrm>
            <a:off x="1353464" y="1555012"/>
            <a:ext cx="1063684" cy="942455"/>
            <a:chOff x="6286135" y="368901"/>
            <a:chExt cx="1063684" cy="94245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CD8CC98-1D47-F694-01F5-A3191158F2A3}"/>
                </a:ext>
              </a:extLst>
            </p:cNvPr>
            <p:cNvGrpSpPr/>
            <p:nvPr/>
          </p:nvGrpSpPr>
          <p:grpSpPr>
            <a:xfrm>
              <a:off x="6286135" y="368901"/>
              <a:ext cx="1063684" cy="942455"/>
              <a:chOff x="8205660" y="1560958"/>
              <a:chExt cx="2322047" cy="205740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9E75B5F-7349-2B35-A351-49027CBEB319}"/>
                  </a:ext>
                </a:extLst>
              </p:cNvPr>
              <p:cNvSpPr/>
              <p:nvPr/>
            </p:nvSpPr>
            <p:spPr>
              <a:xfrm>
                <a:off x="8460176" y="1683151"/>
                <a:ext cx="1813015" cy="18130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EC3633B2-95A3-A035-CF6E-949E70C7F99C}"/>
                  </a:ext>
                </a:extLst>
              </p:cNvPr>
              <p:cNvSpPr/>
              <p:nvPr/>
            </p:nvSpPr>
            <p:spPr>
              <a:xfrm>
                <a:off x="8205660" y="1560958"/>
                <a:ext cx="2322047" cy="2057400"/>
              </a:xfrm>
              <a:custGeom>
                <a:avLst/>
                <a:gdLst>
                  <a:gd name="connsiteX0" fmla="*/ 2290234 w 2322047"/>
                  <a:gd name="connsiteY0" fmla="*/ 941451 h 2057400"/>
                  <a:gd name="connsiteX1" fmla="*/ 1797030 w 2322047"/>
                  <a:gd name="connsiteY1" fmla="*/ 87249 h 2057400"/>
                  <a:gd name="connsiteX2" fmla="*/ 1655393 w 2322047"/>
                  <a:gd name="connsiteY2" fmla="*/ 0 h 2057400"/>
                  <a:gd name="connsiteX3" fmla="*/ 669079 w 2322047"/>
                  <a:gd name="connsiteY3" fmla="*/ 0 h 2057400"/>
                  <a:gd name="connsiteX4" fmla="*/ 508392 w 2322047"/>
                  <a:gd name="connsiteY4" fmla="*/ 87249 h 2057400"/>
                  <a:gd name="connsiteX5" fmla="*/ 15188 w 2322047"/>
                  <a:gd name="connsiteY5" fmla="*/ 941451 h 2057400"/>
                  <a:gd name="connsiteX6" fmla="*/ 24713 w 2322047"/>
                  <a:gd name="connsiteY6" fmla="*/ 1115949 h 2057400"/>
                  <a:gd name="connsiteX7" fmla="*/ 517917 w 2322047"/>
                  <a:gd name="connsiteY7" fmla="*/ 1970151 h 2057400"/>
                  <a:gd name="connsiteX8" fmla="*/ 669079 w 2322047"/>
                  <a:gd name="connsiteY8" fmla="*/ 2057400 h 2057400"/>
                  <a:gd name="connsiteX9" fmla="*/ 1655393 w 2322047"/>
                  <a:gd name="connsiteY9" fmla="*/ 2057400 h 2057400"/>
                  <a:gd name="connsiteX10" fmla="*/ 1806555 w 2322047"/>
                  <a:gd name="connsiteY10" fmla="*/ 1970151 h 2057400"/>
                  <a:gd name="connsiteX11" fmla="*/ 2299759 w 2322047"/>
                  <a:gd name="connsiteY11" fmla="*/ 1115949 h 2057400"/>
                  <a:gd name="connsiteX12" fmla="*/ 2290234 w 2322047"/>
                  <a:gd name="connsiteY12" fmla="*/ 941451 h 2057400"/>
                  <a:gd name="connsiteX13" fmla="*/ 1902567 w 2322047"/>
                  <a:gd name="connsiteY13" fmla="*/ 1428750 h 2057400"/>
                  <a:gd name="connsiteX14" fmla="*/ 1731974 w 2322047"/>
                  <a:gd name="connsiteY14" fmla="*/ 1428750 h 2057400"/>
                  <a:gd name="connsiteX15" fmla="*/ 1705209 w 2322047"/>
                  <a:gd name="connsiteY15" fmla="*/ 1413320 h 2057400"/>
                  <a:gd name="connsiteX16" fmla="*/ 1386597 w 2322047"/>
                  <a:gd name="connsiteY16" fmla="*/ 861441 h 2057400"/>
                  <a:gd name="connsiteX17" fmla="*/ 1291728 w 2322047"/>
                  <a:gd name="connsiteY17" fmla="*/ 1031938 h 2057400"/>
                  <a:gd name="connsiteX18" fmla="*/ 1466512 w 2322047"/>
                  <a:gd name="connsiteY18" fmla="*/ 1334738 h 2057400"/>
                  <a:gd name="connsiteX19" fmla="*/ 1439747 w 2322047"/>
                  <a:gd name="connsiteY19" fmla="*/ 1381125 h 2057400"/>
                  <a:gd name="connsiteX20" fmla="*/ 1269154 w 2322047"/>
                  <a:gd name="connsiteY20" fmla="*/ 1381125 h 2057400"/>
                  <a:gd name="connsiteX21" fmla="*/ 1242389 w 2322047"/>
                  <a:gd name="connsiteY21" fmla="*/ 1365695 h 2057400"/>
                  <a:gd name="connsiteX22" fmla="*/ 1172952 w 2322047"/>
                  <a:gd name="connsiteY22" fmla="*/ 1245299 h 2057400"/>
                  <a:gd name="connsiteX23" fmla="*/ 1106181 w 2322047"/>
                  <a:gd name="connsiteY23" fmla="*/ 1365218 h 2057400"/>
                  <a:gd name="connsiteX24" fmla="*/ 1079130 w 2322047"/>
                  <a:gd name="connsiteY24" fmla="*/ 1381125 h 2057400"/>
                  <a:gd name="connsiteX25" fmla="*/ 910062 w 2322047"/>
                  <a:gd name="connsiteY25" fmla="*/ 1381125 h 2057400"/>
                  <a:gd name="connsiteX26" fmla="*/ 883010 w 2322047"/>
                  <a:gd name="connsiteY26" fmla="*/ 1335214 h 2057400"/>
                  <a:gd name="connsiteX27" fmla="*/ 1050746 w 2322047"/>
                  <a:gd name="connsiteY27" fmla="*/ 1033843 h 2057400"/>
                  <a:gd name="connsiteX28" fmla="*/ 954639 w 2322047"/>
                  <a:gd name="connsiteY28" fmla="*/ 867347 h 2057400"/>
                  <a:gd name="connsiteX29" fmla="*/ 650982 w 2322047"/>
                  <a:gd name="connsiteY29" fmla="*/ 1412843 h 2057400"/>
                  <a:gd name="connsiteX30" fmla="*/ 623931 w 2322047"/>
                  <a:gd name="connsiteY30" fmla="*/ 1428750 h 2057400"/>
                  <a:gd name="connsiteX31" fmla="*/ 454862 w 2322047"/>
                  <a:gd name="connsiteY31" fmla="*/ 1428750 h 2057400"/>
                  <a:gd name="connsiteX32" fmla="*/ 427811 w 2322047"/>
                  <a:gd name="connsiteY32" fmla="*/ 1382839 h 2057400"/>
                  <a:gd name="connsiteX33" fmla="*/ 832433 w 2322047"/>
                  <a:gd name="connsiteY33" fmla="*/ 655892 h 2057400"/>
                  <a:gd name="connsiteX34" fmla="*/ 900060 w 2322047"/>
                  <a:gd name="connsiteY34" fmla="*/ 534257 h 2057400"/>
                  <a:gd name="connsiteX35" fmla="*/ 922635 w 2322047"/>
                  <a:gd name="connsiteY35" fmla="*/ 493776 h 2057400"/>
                  <a:gd name="connsiteX36" fmla="*/ 976165 w 2322047"/>
                  <a:gd name="connsiteY36" fmla="*/ 492823 h 2057400"/>
                  <a:gd name="connsiteX37" fmla="*/ 1078273 w 2322047"/>
                  <a:gd name="connsiteY37" fmla="*/ 662369 h 2057400"/>
                  <a:gd name="connsiteX38" fmla="*/ 1169523 w 2322047"/>
                  <a:gd name="connsiteY38" fmla="*/ 820484 h 2057400"/>
                  <a:gd name="connsiteX39" fmla="*/ 1264392 w 2322047"/>
                  <a:gd name="connsiteY39" fmla="*/ 649986 h 2057400"/>
                  <a:gd name="connsiteX40" fmla="*/ 1356689 w 2322047"/>
                  <a:gd name="connsiteY40" fmla="*/ 484251 h 2057400"/>
                  <a:gd name="connsiteX41" fmla="*/ 1410505 w 2322047"/>
                  <a:gd name="connsiteY41" fmla="*/ 483870 h 2057400"/>
                  <a:gd name="connsiteX42" fmla="*/ 1505374 w 2322047"/>
                  <a:gd name="connsiteY42" fmla="*/ 648081 h 2057400"/>
                  <a:gd name="connsiteX43" fmla="*/ 1929332 w 2322047"/>
                  <a:gd name="connsiteY43" fmla="*/ 1382363 h 2057400"/>
                  <a:gd name="connsiteX44" fmla="*/ 1902567 w 2322047"/>
                  <a:gd name="connsiteY44" fmla="*/ 1428750 h 205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322047" h="2057400">
                    <a:moveTo>
                      <a:pt x="2290234" y="941451"/>
                    </a:moveTo>
                    <a:lnTo>
                      <a:pt x="1797030" y="87249"/>
                    </a:lnTo>
                    <a:cubicBezTo>
                      <a:pt x="1775408" y="33242"/>
                      <a:pt x="1717782" y="0"/>
                      <a:pt x="1655393" y="0"/>
                    </a:cubicBezTo>
                    <a:lnTo>
                      <a:pt x="669079" y="0"/>
                    </a:lnTo>
                    <a:cubicBezTo>
                      <a:pt x="606690" y="0"/>
                      <a:pt x="549159" y="33242"/>
                      <a:pt x="508392" y="87249"/>
                    </a:cubicBezTo>
                    <a:lnTo>
                      <a:pt x="15188" y="941451"/>
                    </a:lnTo>
                    <a:cubicBezTo>
                      <a:pt x="-6434" y="995458"/>
                      <a:pt x="-6434" y="1061942"/>
                      <a:pt x="24713" y="1115949"/>
                    </a:cubicBezTo>
                    <a:lnTo>
                      <a:pt x="517917" y="1970151"/>
                    </a:lnTo>
                    <a:cubicBezTo>
                      <a:pt x="549064" y="2024158"/>
                      <a:pt x="606690" y="2057400"/>
                      <a:pt x="669079" y="2057400"/>
                    </a:cubicBezTo>
                    <a:lnTo>
                      <a:pt x="1655393" y="2057400"/>
                    </a:lnTo>
                    <a:cubicBezTo>
                      <a:pt x="1717782" y="2057400"/>
                      <a:pt x="1775313" y="2024158"/>
                      <a:pt x="1806555" y="1970151"/>
                    </a:cubicBezTo>
                    <a:lnTo>
                      <a:pt x="2299759" y="1115949"/>
                    </a:lnTo>
                    <a:cubicBezTo>
                      <a:pt x="2330906" y="1061942"/>
                      <a:pt x="2330906" y="995458"/>
                      <a:pt x="2290234" y="941451"/>
                    </a:cubicBezTo>
                    <a:close/>
                    <a:moveTo>
                      <a:pt x="1902567" y="1428750"/>
                    </a:moveTo>
                    <a:lnTo>
                      <a:pt x="1731974" y="1428750"/>
                    </a:lnTo>
                    <a:cubicBezTo>
                      <a:pt x="1720925" y="1428750"/>
                      <a:pt x="1710733" y="1422845"/>
                      <a:pt x="1705209" y="1413320"/>
                    </a:cubicBezTo>
                    <a:lnTo>
                      <a:pt x="1386597" y="861441"/>
                    </a:lnTo>
                    <a:lnTo>
                      <a:pt x="1291728" y="1031938"/>
                    </a:lnTo>
                    <a:lnTo>
                      <a:pt x="1466512" y="1334738"/>
                    </a:lnTo>
                    <a:cubicBezTo>
                      <a:pt x="1478418" y="1355312"/>
                      <a:pt x="1463559" y="1381125"/>
                      <a:pt x="1439747" y="1381125"/>
                    </a:cubicBezTo>
                    <a:lnTo>
                      <a:pt x="1269154" y="1381125"/>
                    </a:lnTo>
                    <a:cubicBezTo>
                      <a:pt x="1258105" y="1381125"/>
                      <a:pt x="1247913" y="1375220"/>
                      <a:pt x="1242389" y="1365695"/>
                    </a:cubicBezTo>
                    <a:lnTo>
                      <a:pt x="1172952" y="1245299"/>
                    </a:lnTo>
                    <a:lnTo>
                      <a:pt x="1106181" y="1365218"/>
                    </a:lnTo>
                    <a:cubicBezTo>
                      <a:pt x="1100752" y="1375029"/>
                      <a:pt x="1090370" y="1381125"/>
                      <a:pt x="1079130" y="1381125"/>
                    </a:cubicBezTo>
                    <a:lnTo>
                      <a:pt x="910062" y="1381125"/>
                    </a:lnTo>
                    <a:cubicBezTo>
                      <a:pt x="886439" y="1381125"/>
                      <a:pt x="871581" y="1355789"/>
                      <a:pt x="883010" y="1335214"/>
                    </a:cubicBezTo>
                    <a:lnTo>
                      <a:pt x="1050746" y="1033843"/>
                    </a:lnTo>
                    <a:lnTo>
                      <a:pt x="954639" y="867347"/>
                    </a:lnTo>
                    <a:lnTo>
                      <a:pt x="650982" y="1412843"/>
                    </a:lnTo>
                    <a:cubicBezTo>
                      <a:pt x="645552" y="1422654"/>
                      <a:pt x="635170" y="1428750"/>
                      <a:pt x="623931" y="1428750"/>
                    </a:cubicBezTo>
                    <a:lnTo>
                      <a:pt x="454862" y="1428750"/>
                    </a:lnTo>
                    <a:cubicBezTo>
                      <a:pt x="431240" y="1428750"/>
                      <a:pt x="416381" y="1403414"/>
                      <a:pt x="427811" y="1382839"/>
                    </a:cubicBezTo>
                    <a:lnTo>
                      <a:pt x="832433" y="655892"/>
                    </a:lnTo>
                    <a:lnTo>
                      <a:pt x="900060" y="534257"/>
                    </a:lnTo>
                    <a:lnTo>
                      <a:pt x="922635" y="493776"/>
                    </a:lnTo>
                    <a:cubicBezTo>
                      <a:pt x="934160" y="473012"/>
                      <a:pt x="963878" y="472535"/>
                      <a:pt x="976165" y="492823"/>
                    </a:cubicBezTo>
                    <a:lnTo>
                      <a:pt x="1078273" y="662369"/>
                    </a:lnTo>
                    <a:lnTo>
                      <a:pt x="1169523" y="820484"/>
                    </a:lnTo>
                    <a:lnTo>
                      <a:pt x="1264392" y="649986"/>
                    </a:lnTo>
                    <a:lnTo>
                      <a:pt x="1356689" y="484251"/>
                    </a:lnTo>
                    <a:cubicBezTo>
                      <a:pt x="1368405" y="463296"/>
                      <a:pt x="1398504" y="463010"/>
                      <a:pt x="1410505" y="483870"/>
                    </a:cubicBezTo>
                    <a:lnTo>
                      <a:pt x="1505374" y="648081"/>
                    </a:lnTo>
                    <a:lnTo>
                      <a:pt x="1929332" y="1382363"/>
                    </a:lnTo>
                    <a:cubicBezTo>
                      <a:pt x="1941238" y="1402937"/>
                      <a:pt x="1926379" y="1428750"/>
                      <a:pt x="1902567" y="14287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3C159661-E911-0AB2-5FA2-C54D519E4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174" y="368901"/>
              <a:ext cx="937605" cy="942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164B58D-0CF9-708A-F377-2D946B7935D2}"/>
              </a:ext>
            </a:extLst>
          </p:cNvPr>
          <p:cNvGrpSpPr/>
          <p:nvPr/>
        </p:nvGrpSpPr>
        <p:grpSpPr>
          <a:xfrm>
            <a:off x="4167854" y="1553172"/>
            <a:ext cx="942455" cy="942455"/>
            <a:chOff x="9689722" y="365124"/>
            <a:chExt cx="942455" cy="942455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7270D3-AF1E-6C90-1E88-883CEDF72146}"/>
                </a:ext>
              </a:extLst>
            </p:cNvPr>
            <p:cNvSpPr/>
            <p:nvPr/>
          </p:nvSpPr>
          <p:spPr>
            <a:xfrm>
              <a:off x="9750458" y="430624"/>
              <a:ext cx="874301" cy="874302"/>
            </a:xfrm>
            <a:prstGeom prst="ellipse">
              <a:avLst/>
            </a:prstGeom>
            <a:solidFill>
              <a:schemeClr val="tx1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그래픽 21">
              <a:extLst>
                <a:ext uri="{FF2B5EF4-FFF2-40B4-BE49-F238E27FC236}">
                  <a16:creationId xmlns:a16="http://schemas.microsoft.com/office/drawing/2014/main" id="{B7D2A825-1AEC-5BD3-695F-8C3E856CB4D0}"/>
                </a:ext>
              </a:extLst>
            </p:cNvPr>
            <p:cNvSpPr/>
            <p:nvPr/>
          </p:nvSpPr>
          <p:spPr>
            <a:xfrm>
              <a:off x="9689722" y="365124"/>
              <a:ext cx="942455" cy="942455"/>
            </a:xfrm>
            <a:custGeom>
              <a:avLst/>
              <a:gdLst>
                <a:gd name="connsiteX0" fmla="*/ 590336 w 1180672"/>
                <a:gd name="connsiteY0" fmla="*/ 0 h 1180672"/>
                <a:gd name="connsiteX1" fmla="*/ 1180672 w 1180672"/>
                <a:gd name="connsiteY1" fmla="*/ 590336 h 1180672"/>
                <a:gd name="connsiteX2" fmla="*/ 1180672 w 1180672"/>
                <a:gd name="connsiteY2" fmla="*/ 1033088 h 1180672"/>
                <a:gd name="connsiteX3" fmla="*/ 1033088 w 1180672"/>
                <a:gd name="connsiteY3" fmla="*/ 1180672 h 1180672"/>
                <a:gd name="connsiteX4" fmla="*/ 590336 w 1180672"/>
                <a:gd name="connsiteY4" fmla="*/ 1180672 h 1180672"/>
                <a:gd name="connsiteX5" fmla="*/ 0 w 1180672"/>
                <a:gd name="connsiteY5" fmla="*/ 590336 h 1180672"/>
                <a:gd name="connsiteX6" fmla="*/ 590336 w 1180672"/>
                <a:gd name="connsiteY6" fmla="*/ 0 h 1180672"/>
                <a:gd name="connsiteX7" fmla="*/ 590336 w 1180672"/>
                <a:gd name="connsiteY7" fmla="*/ 172181 h 1180672"/>
                <a:gd name="connsiteX8" fmla="*/ 190505 w 1180672"/>
                <a:gd name="connsiteY8" fmla="*/ 467509 h 1180672"/>
                <a:gd name="connsiteX9" fmla="*/ 307467 w 1180672"/>
                <a:gd name="connsiteY9" fmla="*/ 590336 h 1180672"/>
                <a:gd name="connsiteX10" fmla="*/ 190505 w 1180672"/>
                <a:gd name="connsiteY10" fmla="*/ 713178 h 1180672"/>
                <a:gd name="connsiteX11" fmla="*/ 579009 w 1180672"/>
                <a:gd name="connsiteY11" fmla="*/ 1008341 h 1180672"/>
                <a:gd name="connsiteX12" fmla="*/ 762517 w 1180672"/>
                <a:gd name="connsiteY12" fmla="*/ 959296 h 1180672"/>
                <a:gd name="connsiteX13" fmla="*/ 762517 w 1180672"/>
                <a:gd name="connsiteY13" fmla="*/ 1008491 h 1180672"/>
                <a:gd name="connsiteX14" fmla="*/ 1008491 w 1180672"/>
                <a:gd name="connsiteY14" fmla="*/ 1008491 h 1180672"/>
                <a:gd name="connsiteX15" fmla="*/ 1008491 w 1180672"/>
                <a:gd name="connsiteY15" fmla="*/ 590336 h 1180672"/>
                <a:gd name="connsiteX16" fmla="*/ 606191 w 1180672"/>
                <a:gd name="connsiteY16" fmla="*/ 172477 h 1180672"/>
                <a:gd name="connsiteX17" fmla="*/ 598281 w 1180672"/>
                <a:gd name="connsiteY17" fmla="*/ 172255 h 1180672"/>
                <a:gd name="connsiteX18" fmla="*/ 590336 w 1180672"/>
                <a:gd name="connsiteY18" fmla="*/ 172181 h 1180672"/>
                <a:gd name="connsiteX19" fmla="*/ 590336 w 1180672"/>
                <a:gd name="connsiteY19" fmla="*/ 393557 h 1180672"/>
                <a:gd name="connsiteX20" fmla="*/ 787115 w 1180672"/>
                <a:gd name="connsiteY20" fmla="*/ 590336 h 1180672"/>
                <a:gd name="connsiteX21" fmla="*/ 590336 w 1180672"/>
                <a:gd name="connsiteY21" fmla="*/ 787115 h 1180672"/>
                <a:gd name="connsiteX22" fmla="*/ 393557 w 1180672"/>
                <a:gd name="connsiteY22" fmla="*/ 590336 h 1180672"/>
                <a:gd name="connsiteX23" fmla="*/ 590336 w 1180672"/>
                <a:gd name="connsiteY23" fmla="*/ 393557 h 1180672"/>
                <a:gd name="connsiteX24" fmla="*/ 184480 w 1180672"/>
                <a:gd name="connsiteY24" fmla="*/ 504245 h 1180672"/>
                <a:gd name="connsiteX25" fmla="*/ 98389 w 1180672"/>
                <a:gd name="connsiteY25" fmla="*/ 590336 h 1180672"/>
                <a:gd name="connsiteX26" fmla="*/ 184480 w 1180672"/>
                <a:gd name="connsiteY26" fmla="*/ 676427 h 1180672"/>
                <a:gd name="connsiteX27" fmla="*/ 270571 w 1180672"/>
                <a:gd name="connsiteY27" fmla="*/ 590336 h 1180672"/>
                <a:gd name="connsiteX28" fmla="*/ 184480 w 1180672"/>
                <a:gd name="connsiteY28" fmla="*/ 504245 h 11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0672" h="1180672">
                  <a:moveTo>
                    <a:pt x="590336" y="0"/>
                  </a:moveTo>
                  <a:cubicBezTo>
                    <a:pt x="916369" y="0"/>
                    <a:pt x="1180672" y="264303"/>
                    <a:pt x="1180672" y="590336"/>
                  </a:cubicBezTo>
                  <a:lnTo>
                    <a:pt x="1180672" y="1033088"/>
                  </a:lnTo>
                  <a:cubicBezTo>
                    <a:pt x="1180672" y="1114596"/>
                    <a:pt x="1114596" y="1180672"/>
                    <a:pt x="1033088" y="1180672"/>
                  </a:cubicBezTo>
                  <a:lnTo>
                    <a:pt x="590336" y="1180672"/>
                  </a:lnTo>
                  <a:cubicBezTo>
                    <a:pt x="264303" y="1180672"/>
                    <a:pt x="0" y="916369"/>
                    <a:pt x="0" y="590336"/>
                  </a:cubicBezTo>
                  <a:cubicBezTo>
                    <a:pt x="0" y="264303"/>
                    <a:pt x="264303" y="0"/>
                    <a:pt x="590336" y="0"/>
                  </a:cubicBezTo>
                  <a:close/>
                  <a:moveTo>
                    <a:pt x="590336" y="172181"/>
                  </a:moveTo>
                  <a:cubicBezTo>
                    <a:pt x="402139" y="172181"/>
                    <a:pt x="242980" y="296509"/>
                    <a:pt x="190505" y="467509"/>
                  </a:cubicBezTo>
                  <a:cubicBezTo>
                    <a:pt x="255643" y="470650"/>
                    <a:pt x="307467" y="524440"/>
                    <a:pt x="307467" y="590336"/>
                  </a:cubicBezTo>
                  <a:cubicBezTo>
                    <a:pt x="307467" y="656240"/>
                    <a:pt x="255630" y="710036"/>
                    <a:pt x="190505" y="713178"/>
                  </a:cubicBezTo>
                  <a:cubicBezTo>
                    <a:pt x="241919" y="880717"/>
                    <a:pt x="395774" y="1003468"/>
                    <a:pt x="579009" y="1008341"/>
                  </a:cubicBezTo>
                  <a:cubicBezTo>
                    <a:pt x="654845" y="1006651"/>
                    <a:pt x="716009" y="990301"/>
                    <a:pt x="762517" y="959296"/>
                  </a:cubicBezTo>
                  <a:lnTo>
                    <a:pt x="762517" y="1008491"/>
                  </a:lnTo>
                  <a:lnTo>
                    <a:pt x="1008491" y="1008491"/>
                  </a:lnTo>
                  <a:lnTo>
                    <a:pt x="1008491" y="590336"/>
                  </a:lnTo>
                  <a:cubicBezTo>
                    <a:pt x="1008491" y="364705"/>
                    <a:pt x="829786" y="180812"/>
                    <a:pt x="606191" y="172477"/>
                  </a:cubicBezTo>
                  <a:lnTo>
                    <a:pt x="598281" y="172255"/>
                  </a:lnTo>
                  <a:lnTo>
                    <a:pt x="590336" y="172181"/>
                  </a:lnTo>
                  <a:close/>
                  <a:moveTo>
                    <a:pt x="590336" y="393557"/>
                  </a:moveTo>
                  <a:cubicBezTo>
                    <a:pt x="699014" y="393557"/>
                    <a:pt x="787115" y="481658"/>
                    <a:pt x="787115" y="590336"/>
                  </a:cubicBezTo>
                  <a:cubicBezTo>
                    <a:pt x="787115" y="699014"/>
                    <a:pt x="699014" y="787115"/>
                    <a:pt x="590336" y="787115"/>
                  </a:cubicBezTo>
                  <a:cubicBezTo>
                    <a:pt x="481658" y="787115"/>
                    <a:pt x="393557" y="699014"/>
                    <a:pt x="393557" y="590336"/>
                  </a:cubicBezTo>
                  <a:cubicBezTo>
                    <a:pt x="393557" y="481658"/>
                    <a:pt x="481658" y="393557"/>
                    <a:pt x="590336" y="393557"/>
                  </a:cubicBezTo>
                  <a:close/>
                  <a:moveTo>
                    <a:pt x="184480" y="504245"/>
                  </a:moveTo>
                  <a:cubicBezTo>
                    <a:pt x="136933" y="504245"/>
                    <a:pt x="98389" y="542789"/>
                    <a:pt x="98389" y="590336"/>
                  </a:cubicBezTo>
                  <a:cubicBezTo>
                    <a:pt x="98389" y="637883"/>
                    <a:pt x="136933" y="676427"/>
                    <a:pt x="184480" y="676427"/>
                  </a:cubicBezTo>
                  <a:cubicBezTo>
                    <a:pt x="232027" y="676427"/>
                    <a:pt x="270571" y="637883"/>
                    <a:pt x="270571" y="590336"/>
                  </a:cubicBezTo>
                  <a:cubicBezTo>
                    <a:pt x="270571" y="542789"/>
                    <a:pt x="232027" y="504245"/>
                    <a:pt x="184480" y="504245"/>
                  </a:cubicBezTo>
                  <a:close/>
                </a:path>
              </a:pathLst>
            </a:custGeom>
            <a:solidFill>
              <a:srgbClr val="0D6EFD"/>
            </a:solidFill>
            <a:ln w="244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D871A22-A2F8-35DC-E4B2-552DF3AF5D07}"/>
              </a:ext>
            </a:extLst>
          </p:cNvPr>
          <p:cNvGrpSpPr/>
          <p:nvPr/>
        </p:nvGrpSpPr>
        <p:grpSpPr>
          <a:xfrm>
            <a:off x="6943415" y="1550519"/>
            <a:ext cx="1063684" cy="942455"/>
            <a:chOff x="8205660" y="1560958"/>
            <a:chExt cx="2322047" cy="20574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C938FBB-0F47-17AD-DAB0-5B8EF2EC6168}"/>
                </a:ext>
              </a:extLst>
            </p:cNvPr>
            <p:cNvSpPr/>
            <p:nvPr/>
          </p:nvSpPr>
          <p:spPr>
            <a:xfrm>
              <a:off x="8460176" y="1683151"/>
              <a:ext cx="1813015" cy="1813015"/>
            </a:xfrm>
            <a:prstGeom prst="ellipse">
              <a:avLst/>
            </a:prstGeom>
            <a:solidFill>
              <a:srgbClr val="A213EC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C997C-3AE7-B828-7E93-9BF50FBF0ECA}"/>
                </a:ext>
              </a:extLst>
            </p:cNvPr>
            <p:cNvSpPr/>
            <p:nvPr/>
          </p:nvSpPr>
          <p:spPr>
            <a:xfrm>
              <a:off x="8205660" y="1560958"/>
              <a:ext cx="2322047" cy="2057400"/>
            </a:xfrm>
            <a:custGeom>
              <a:avLst/>
              <a:gdLst>
                <a:gd name="connsiteX0" fmla="*/ 2290234 w 2322047"/>
                <a:gd name="connsiteY0" fmla="*/ 941451 h 2057400"/>
                <a:gd name="connsiteX1" fmla="*/ 1797030 w 2322047"/>
                <a:gd name="connsiteY1" fmla="*/ 87249 h 2057400"/>
                <a:gd name="connsiteX2" fmla="*/ 1655393 w 2322047"/>
                <a:gd name="connsiteY2" fmla="*/ 0 h 2057400"/>
                <a:gd name="connsiteX3" fmla="*/ 669079 w 2322047"/>
                <a:gd name="connsiteY3" fmla="*/ 0 h 2057400"/>
                <a:gd name="connsiteX4" fmla="*/ 508392 w 2322047"/>
                <a:gd name="connsiteY4" fmla="*/ 87249 h 2057400"/>
                <a:gd name="connsiteX5" fmla="*/ 15188 w 2322047"/>
                <a:gd name="connsiteY5" fmla="*/ 941451 h 2057400"/>
                <a:gd name="connsiteX6" fmla="*/ 24713 w 2322047"/>
                <a:gd name="connsiteY6" fmla="*/ 1115949 h 2057400"/>
                <a:gd name="connsiteX7" fmla="*/ 517917 w 2322047"/>
                <a:gd name="connsiteY7" fmla="*/ 1970151 h 2057400"/>
                <a:gd name="connsiteX8" fmla="*/ 669079 w 2322047"/>
                <a:gd name="connsiteY8" fmla="*/ 2057400 h 2057400"/>
                <a:gd name="connsiteX9" fmla="*/ 1655393 w 2322047"/>
                <a:gd name="connsiteY9" fmla="*/ 2057400 h 2057400"/>
                <a:gd name="connsiteX10" fmla="*/ 1806555 w 2322047"/>
                <a:gd name="connsiteY10" fmla="*/ 1970151 h 2057400"/>
                <a:gd name="connsiteX11" fmla="*/ 2299759 w 2322047"/>
                <a:gd name="connsiteY11" fmla="*/ 1115949 h 2057400"/>
                <a:gd name="connsiteX12" fmla="*/ 2290234 w 2322047"/>
                <a:gd name="connsiteY12" fmla="*/ 941451 h 2057400"/>
                <a:gd name="connsiteX13" fmla="*/ 1902567 w 2322047"/>
                <a:gd name="connsiteY13" fmla="*/ 1428750 h 2057400"/>
                <a:gd name="connsiteX14" fmla="*/ 1731974 w 2322047"/>
                <a:gd name="connsiteY14" fmla="*/ 1428750 h 2057400"/>
                <a:gd name="connsiteX15" fmla="*/ 1705209 w 2322047"/>
                <a:gd name="connsiteY15" fmla="*/ 1413320 h 2057400"/>
                <a:gd name="connsiteX16" fmla="*/ 1386597 w 2322047"/>
                <a:gd name="connsiteY16" fmla="*/ 861441 h 2057400"/>
                <a:gd name="connsiteX17" fmla="*/ 1291728 w 2322047"/>
                <a:gd name="connsiteY17" fmla="*/ 1031938 h 2057400"/>
                <a:gd name="connsiteX18" fmla="*/ 1466512 w 2322047"/>
                <a:gd name="connsiteY18" fmla="*/ 1334738 h 2057400"/>
                <a:gd name="connsiteX19" fmla="*/ 1439747 w 2322047"/>
                <a:gd name="connsiteY19" fmla="*/ 1381125 h 2057400"/>
                <a:gd name="connsiteX20" fmla="*/ 1269154 w 2322047"/>
                <a:gd name="connsiteY20" fmla="*/ 1381125 h 2057400"/>
                <a:gd name="connsiteX21" fmla="*/ 1242389 w 2322047"/>
                <a:gd name="connsiteY21" fmla="*/ 1365695 h 2057400"/>
                <a:gd name="connsiteX22" fmla="*/ 1172952 w 2322047"/>
                <a:gd name="connsiteY22" fmla="*/ 1245299 h 2057400"/>
                <a:gd name="connsiteX23" fmla="*/ 1106181 w 2322047"/>
                <a:gd name="connsiteY23" fmla="*/ 1365218 h 2057400"/>
                <a:gd name="connsiteX24" fmla="*/ 1079130 w 2322047"/>
                <a:gd name="connsiteY24" fmla="*/ 1381125 h 2057400"/>
                <a:gd name="connsiteX25" fmla="*/ 910062 w 2322047"/>
                <a:gd name="connsiteY25" fmla="*/ 1381125 h 2057400"/>
                <a:gd name="connsiteX26" fmla="*/ 883010 w 2322047"/>
                <a:gd name="connsiteY26" fmla="*/ 1335214 h 2057400"/>
                <a:gd name="connsiteX27" fmla="*/ 1050746 w 2322047"/>
                <a:gd name="connsiteY27" fmla="*/ 1033843 h 2057400"/>
                <a:gd name="connsiteX28" fmla="*/ 954639 w 2322047"/>
                <a:gd name="connsiteY28" fmla="*/ 867347 h 2057400"/>
                <a:gd name="connsiteX29" fmla="*/ 650982 w 2322047"/>
                <a:gd name="connsiteY29" fmla="*/ 1412843 h 2057400"/>
                <a:gd name="connsiteX30" fmla="*/ 623931 w 2322047"/>
                <a:gd name="connsiteY30" fmla="*/ 1428750 h 2057400"/>
                <a:gd name="connsiteX31" fmla="*/ 454862 w 2322047"/>
                <a:gd name="connsiteY31" fmla="*/ 1428750 h 2057400"/>
                <a:gd name="connsiteX32" fmla="*/ 427811 w 2322047"/>
                <a:gd name="connsiteY32" fmla="*/ 1382839 h 2057400"/>
                <a:gd name="connsiteX33" fmla="*/ 832433 w 2322047"/>
                <a:gd name="connsiteY33" fmla="*/ 655892 h 2057400"/>
                <a:gd name="connsiteX34" fmla="*/ 900060 w 2322047"/>
                <a:gd name="connsiteY34" fmla="*/ 534257 h 2057400"/>
                <a:gd name="connsiteX35" fmla="*/ 922635 w 2322047"/>
                <a:gd name="connsiteY35" fmla="*/ 493776 h 2057400"/>
                <a:gd name="connsiteX36" fmla="*/ 976165 w 2322047"/>
                <a:gd name="connsiteY36" fmla="*/ 492823 h 2057400"/>
                <a:gd name="connsiteX37" fmla="*/ 1078273 w 2322047"/>
                <a:gd name="connsiteY37" fmla="*/ 662369 h 2057400"/>
                <a:gd name="connsiteX38" fmla="*/ 1169523 w 2322047"/>
                <a:gd name="connsiteY38" fmla="*/ 820484 h 2057400"/>
                <a:gd name="connsiteX39" fmla="*/ 1264392 w 2322047"/>
                <a:gd name="connsiteY39" fmla="*/ 649986 h 2057400"/>
                <a:gd name="connsiteX40" fmla="*/ 1356689 w 2322047"/>
                <a:gd name="connsiteY40" fmla="*/ 484251 h 2057400"/>
                <a:gd name="connsiteX41" fmla="*/ 1410505 w 2322047"/>
                <a:gd name="connsiteY41" fmla="*/ 483870 h 2057400"/>
                <a:gd name="connsiteX42" fmla="*/ 1505374 w 2322047"/>
                <a:gd name="connsiteY42" fmla="*/ 648081 h 2057400"/>
                <a:gd name="connsiteX43" fmla="*/ 1929332 w 2322047"/>
                <a:gd name="connsiteY43" fmla="*/ 1382363 h 2057400"/>
                <a:gd name="connsiteX44" fmla="*/ 1902567 w 2322047"/>
                <a:gd name="connsiteY44" fmla="*/ 142875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047" h="2057400">
                  <a:moveTo>
                    <a:pt x="2290234" y="941451"/>
                  </a:moveTo>
                  <a:lnTo>
                    <a:pt x="1797030" y="87249"/>
                  </a:lnTo>
                  <a:cubicBezTo>
                    <a:pt x="1775408" y="33242"/>
                    <a:pt x="1717782" y="0"/>
                    <a:pt x="1655393" y="0"/>
                  </a:cubicBezTo>
                  <a:lnTo>
                    <a:pt x="669079" y="0"/>
                  </a:lnTo>
                  <a:cubicBezTo>
                    <a:pt x="606690" y="0"/>
                    <a:pt x="549159" y="33242"/>
                    <a:pt x="508392" y="87249"/>
                  </a:cubicBezTo>
                  <a:lnTo>
                    <a:pt x="15188" y="941451"/>
                  </a:lnTo>
                  <a:cubicBezTo>
                    <a:pt x="-6434" y="995458"/>
                    <a:pt x="-6434" y="1061942"/>
                    <a:pt x="24713" y="1115949"/>
                  </a:cubicBezTo>
                  <a:lnTo>
                    <a:pt x="517917" y="1970151"/>
                  </a:lnTo>
                  <a:cubicBezTo>
                    <a:pt x="549064" y="2024158"/>
                    <a:pt x="606690" y="2057400"/>
                    <a:pt x="669079" y="2057400"/>
                  </a:cubicBezTo>
                  <a:lnTo>
                    <a:pt x="1655393" y="2057400"/>
                  </a:lnTo>
                  <a:cubicBezTo>
                    <a:pt x="1717782" y="2057400"/>
                    <a:pt x="1775313" y="2024158"/>
                    <a:pt x="1806555" y="1970151"/>
                  </a:cubicBezTo>
                  <a:lnTo>
                    <a:pt x="2299759" y="1115949"/>
                  </a:lnTo>
                  <a:cubicBezTo>
                    <a:pt x="2330906" y="1061942"/>
                    <a:pt x="2330906" y="995458"/>
                    <a:pt x="2290234" y="941451"/>
                  </a:cubicBezTo>
                  <a:close/>
                  <a:moveTo>
                    <a:pt x="1902567" y="1428750"/>
                  </a:moveTo>
                  <a:lnTo>
                    <a:pt x="1731974" y="1428750"/>
                  </a:lnTo>
                  <a:cubicBezTo>
                    <a:pt x="1720925" y="1428750"/>
                    <a:pt x="1710733" y="1422845"/>
                    <a:pt x="1705209" y="1413320"/>
                  </a:cubicBezTo>
                  <a:lnTo>
                    <a:pt x="1386597" y="861441"/>
                  </a:lnTo>
                  <a:lnTo>
                    <a:pt x="1291728" y="1031938"/>
                  </a:lnTo>
                  <a:lnTo>
                    <a:pt x="1466512" y="1334738"/>
                  </a:lnTo>
                  <a:cubicBezTo>
                    <a:pt x="1478418" y="1355312"/>
                    <a:pt x="1463559" y="1381125"/>
                    <a:pt x="1439747" y="1381125"/>
                  </a:cubicBezTo>
                  <a:lnTo>
                    <a:pt x="1269154" y="1381125"/>
                  </a:lnTo>
                  <a:cubicBezTo>
                    <a:pt x="1258105" y="1381125"/>
                    <a:pt x="1247913" y="1375220"/>
                    <a:pt x="1242389" y="1365695"/>
                  </a:cubicBezTo>
                  <a:lnTo>
                    <a:pt x="1172952" y="1245299"/>
                  </a:lnTo>
                  <a:lnTo>
                    <a:pt x="1106181" y="1365218"/>
                  </a:lnTo>
                  <a:cubicBezTo>
                    <a:pt x="1100752" y="1375029"/>
                    <a:pt x="1090370" y="1381125"/>
                    <a:pt x="1079130" y="1381125"/>
                  </a:cubicBezTo>
                  <a:lnTo>
                    <a:pt x="910062" y="1381125"/>
                  </a:lnTo>
                  <a:cubicBezTo>
                    <a:pt x="886439" y="1381125"/>
                    <a:pt x="871581" y="1355789"/>
                    <a:pt x="883010" y="1335214"/>
                  </a:cubicBezTo>
                  <a:lnTo>
                    <a:pt x="1050746" y="1033843"/>
                  </a:lnTo>
                  <a:lnTo>
                    <a:pt x="954639" y="867347"/>
                  </a:lnTo>
                  <a:lnTo>
                    <a:pt x="650982" y="1412843"/>
                  </a:lnTo>
                  <a:cubicBezTo>
                    <a:pt x="645552" y="1422654"/>
                    <a:pt x="635170" y="1428750"/>
                    <a:pt x="623931" y="1428750"/>
                  </a:cubicBezTo>
                  <a:lnTo>
                    <a:pt x="454862" y="1428750"/>
                  </a:lnTo>
                  <a:cubicBezTo>
                    <a:pt x="431240" y="1428750"/>
                    <a:pt x="416381" y="1403414"/>
                    <a:pt x="427811" y="1382839"/>
                  </a:cubicBezTo>
                  <a:lnTo>
                    <a:pt x="832433" y="655892"/>
                  </a:lnTo>
                  <a:lnTo>
                    <a:pt x="900060" y="534257"/>
                  </a:lnTo>
                  <a:lnTo>
                    <a:pt x="922635" y="493776"/>
                  </a:lnTo>
                  <a:cubicBezTo>
                    <a:pt x="934160" y="473012"/>
                    <a:pt x="963878" y="472535"/>
                    <a:pt x="976165" y="492823"/>
                  </a:cubicBezTo>
                  <a:lnTo>
                    <a:pt x="1078273" y="662369"/>
                  </a:lnTo>
                  <a:lnTo>
                    <a:pt x="1169523" y="820484"/>
                  </a:lnTo>
                  <a:lnTo>
                    <a:pt x="1264392" y="649986"/>
                  </a:lnTo>
                  <a:lnTo>
                    <a:pt x="1356689" y="484251"/>
                  </a:lnTo>
                  <a:cubicBezTo>
                    <a:pt x="1368405" y="463296"/>
                    <a:pt x="1398504" y="463010"/>
                    <a:pt x="1410505" y="483870"/>
                  </a:cubicBezTo>
                  <a:lnTo>
                    <a:pt x="1505374" y="648081"/>
                  </a:lnTo>
                  <a:lnTo>
                    <a:pt x="1929332" y="1382363"/>
                  </a:lnTo>
                  <a:cubicBezTo>
                    <a:pt x="1941238" y="1402937"/>
                    <a:pt x="1926379" y="1428750"/>
                    <a:pt x="1902567" y="14287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8" name="그래픽 39">
            <a:extLst>
              <a:ext uri="{FF2B5EF4-FFF2-40B4-BE49-F238E27FC236}">
                <a16:creationId xmlns:a16="http://schemas.microsoft.com/office/drawing/2014/main" id="{A7EFE0A7-2B22-52C7-27D1-7A0297EF2B3C}"/>
              </a:ext>
            </a:extLst>
          </p:cNvPr>
          <p:cNvSpPr/>
          <p:nvPr/>
        </p:nvSpPr>
        <p:spPr>
          <a:xfrm>
            <a:off x="9819088" y="16186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tx1"/>
          </a:solidFill>
          <a:ln w="285750" cap="flat">
            <a:noFill/>
            <a:prstDash val="solid"/>
            <a:miter/>
          </a:ln>
          <a:effectLst>
            <a:glow rad="152400">
              <a:srgbClr val="A213EC">
                <a:alpha val="50000"/>
              </a:srgbClr>
            </a:glow>
            <a:outerShdw blurRad="127000" dir="2700000" algn="tl" rotWithShape="0">
              <a:srgbClr val="A213EC"/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71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62D7C181-962F-C0FA-4B42-FFDDC23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DigitalIndicator </a:t>
            </a:r>
            <a:r>
              <a:rPr lang="ko-KR" altLang="en-US" dirty="0"/>
              <a:t>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7DDDAD-8BC0-A379-CA92-F36949DF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993950-7436-0F8D-5699-16C728C827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65187" y="1486967"/>
            <a:ext cx="5023623" cy="46937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98EEB7E-B9A1-A38F-4602-6DBA605C4C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89" y="1486967"/>
            <a:ext cx="5739153" cy="4693772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94600385-4290-6B3A-6F1F-366007BC9E0A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6286135" y="368901"/>
            <a:chExt cx="1063684" cy="94245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1FD67DA-BC37-56E5-4D4C-2C1CB44F39C2}"/>
                </a:ext>
              </a:extLst>
            </p:cNvPr>
            <p:cNvGrpSpPr/>
            <p:nvPr/>
          </p:nvGrpSpPr>
          <p:grpSpPr>
            <a:xfrm>
              <a:off x="6286135" y="368901"/>
              <a:ext cx="1063684" cy="942455"/>
              <a:chOff x="8205660" y="1560958"/>
              <a:chExt cx="2322047" cy="205740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0CEF79C7-1F1A-BC60-E827-D78AC29D0C44}"/>
                  </a:ext>
                </a:extLst>
              </p:cNvPr>
              <p:cNvSpPr/>
              <p:nvPr/>
            </p:nvSpPr>
            <p:spPr>
              <a:xfrm>
                <a:off x="8460176" y="1683151"/>
                <a:ext cx="1813015" cy="18130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493CAFF5-11B7-2E14-0BBA-6585119EC4F9}"/>
                  </a:ext>
                </a:extLst>
              </p:cNvPr>
              <p:cNvSpPr/>
              <p:nvPr/>
            </p:nvSpPr>
            <p:spPr>
              <a:xfrm>
                <a:off x="8205660" y="1560958"/>
                <a:ext cx="2322047" cy="2057400"/>
              </a:xfrm>
              <a:custGeom>
                <a:avLst/>
                <a:gdLst>
                  <a:gd name="connsiteX0" fmla="*/ 2290234 w 2322047"/>
                  <a:gd name="connsiteY0" fmla="*/ 941451 h 2057400"/>
                  <a:gd name="connsiteX1" fmla="*/ 1797030 w 2322047"/>
                  <a:gd name="connsiteY1" fmla="*/ 87249 h 2057400"/>
                  <a:gd name="connsiteX2" fmla="*/ 1655393 w 2322047"/>
                  <a:gd name="connsiteY2" fmla="*/ 0 h 2057400"/>
                  <a:gd name="connsiteX3" fmla="*/ 669079 w 2322047"/>
                  <a:gd name="connsiteY3" fmla="*/ 0 h 2057400"/>
                  <a:gd name="connsiteX4" fmla="*/ 508392 w 2322047"/>
                  <a:gd name="connsiteY4" fmla="*/ 87249 h 2057400"/>
                  <a:gd name="connsiteX5" fmla="*/ 15188 w 2322047"/>
                  <a:gd name="connsiteY5" fmla="*/ 941451 h 2057400"/>
                  <a:gd name="connsiteX6" fmla="*/ 24713 w 2322047"/>
                  <a:gd name="connsiteY6" fmla="*/ 1115949 h 2057400"/>
                  <a:gd name="connsiteX7" fmla="*/ 517917 w 2322047"/>
                  <a:gd name="connsiteY7" fmla="*/ 1970151 h 2057400"/>
                  <a:gd name="connsiteX8" fmla="*/ 669079 w 2322047"/>
                  <a:gd name="connsiteY8" fmla="*/ 2057400 h 2057400"/>
                  <a:gd name="connsiteX9" fmla="*/ 1655393 w 2322047"/>
                  <a:gd name="connsiteY9" fmla="*/ 2057400 h 2057400"/>
                  <a:gd name="connsiteX10" fmla="*/ 1806555 w 2322047"/>
                  <a:gd name="connsiteY10" fmla="*/ 1970151 h 2057400"/>
                  <a:gd name="connsiteX11" fmla="*/ 2299759 w 2322047"/>
                  <a:gd name="connsiteY11" fmla="*/ 1115949 h 2057400"/>
                  <a:gd name="connsiteX12" fmla="*/ 2290234 w 2322047"/>
                  <a:gd name="connsiteY12" fmla="*/ 941451 h 2057400"/>
                  <a:gd name="connsiteX13" fmla="*/ 1902567 w 2322047"/>
                  <a:gd name="connsiteY13" fmla="*/ 1428750 h 2057400"/>
                  <a:gd name="connsiteX14" fmla="*/ 1731974 w 2322047"/>
                  <a:gd name="connsiteY14" fmla="*/ 1428750 h 2057400"/>
                  <a:gd name="connsiteX15" fmla="*/ 1705209 w 2322047"/>
                  <a:gd name="connsiteY15" fmla="*/ 1413320 h 2057400"/>
                  <a:gd name="connsiteX16" fmla="*/ 1386597 w 2322047"/>
                  <a:gd name="connsiteY16" fmla="*/ 861441 h 2057400"/>
                  <a:gd name="connsiteX17" fmla="*/ 1291728 w 2322047"/>
                  <a:gd name="connsiteY17" fmla="*/ 1031938 h 2057400"/>
                  <a:gd name="connsiteX18" fmla="*/ 1466512 w 2322047"/>
                  <a:gd name="connsiteY18" fmla="*/ 1334738 h 2057400"/>
                  <a:gd name="connsiteX19" fmla="*/ 1439747 w 2322047"/>
                  <a:gd name="connsiteY19" fmla="*/ 1381125 h 2057400"/>
                  <a:gd name="connsiteX20" fmla="*/ 1269154 w 2322047"/>
                  <a:gd name="connsiteY20" fmla="*/ 1381125 h 2057400"/>
                  <a:gd name="connsiteX21" fmla="*/ 1242389 w 2322047"/>
                  <a:gd name="connsiteY21" fmla="*/ 1365695 h 2057400"/>
                  <a:gd name="connsiteX22" fmla="*/ 1172952 w 2322047"/>
                  <a:gd name="connsiteY22" fmla="*/ 1245299 h 2057400"/>
                  <a:gd name="connsiteX23" fmla="*/ 1106181 w 2322047"/>
                  <a:gd name="connsiteY23" fmla="*/ 1365218 h 2057400"/>
                  <a:gd name="connsiteX24" fmla="*/ 1079130 w 2322047"/>
                  <a:gd name="connsiteY24" fmla="*/ 1381125 h 2057400"/>
                  <a:gd name="connsiteX25" fmla="*/ 910062 w 2322047"/>
                  <a:gd name="connsiteY25" fmla="*/ 1381125 h 2057400"/>
                  <a:gd name="connsiteX26" fmla="*/ 883010 w 2322047"/>
                  <a:gd name="connsiteY26" fmla="*/ 1335214 h 2057400"/>
                  <a:gd name="connsiteX27" fmla="*/ 1050746 w 2322047"/>
                  <a:gd name="connsiteY27" fmla="*/ 1033843 h 2057400"/>
                  <a:gd name="connsiteX28" fmla="*/ 954639 w 2322047"/>
                  <a:gd name="connsiteY28" fmla="*/ 867347 h 2057400"/>
                  <a:gd name="connsiteX29" fmla="*/ 650982 w 2322047"/>
                  <a:gd name="connsiteY29" fmla="*/ 1412843 h 2057400"/>
                  <a:gd name="connsiteX30" fmla="*/ 623931 w 2322047"/>
                  <a:gd name="connsiteY30" fmla="*/ 1428750 h 2057400"/>
                  <a:gd name="connsiteX31" fmla="*/ 454862 w 2322047"/>
                  <a:gd name="connsiteY31" fmla="*/ 1428750 h 2057400"/>
                  <a:gd name="connsiteX32" fmla="*/ 427811 w 2322047"/>
                  <a:gd name="connsiteY32" fmla="*/ 1382839 h 2057400"/>
                  <a:gd name="connsiteX33" fmla="*/ 832433 w 2322047"/>
                  <a:gd name="connsiteY33" fmla="*/ 655892 h 2057400"/>
                  <a:gd name="connsiteX34" fmla="*/ 900060 w 2322047"/>
                  <a:gd name="connsiteY34" fmla="*/ 534257 h 2057400"/>
                  <a:gd name="connsiteX35" fmla="*/ 922635 w 2322047"/>
                  <a:gd name="connsiteY35" fmla="*/ 493776 h 2057400"/>
                  <a:gd name="connsiteX36" fmla="*/ 976165 w 2322047"/>
                  <a:gd name="connsiteY36" fmla="*/ 492823 h 2057400"/>
                  <a:gd name="connsiteX37" fmla="*/ 1078273 w 2322047"/>
                  <a:gd name="connsiteY37" fmla="*/ 662369 h 2057400"/>
                  <a:gd name="connsiteX38" fmla="*/ 1169523 w 2322047"/>
                  <a:gd name="connsiteY38" fmla="*/ 820484 h 2057400"/>
                  <a:gd name="connsiteX39" fmla="*/ 1264392 w 2322047"/>
                  <a:gd name="connsiteY39" fmla="*/ 649986 h 2057400"/>
                  <a:gd name="connsiteX40" fmla="*/ 1356689 w 2322047"/>
                  <a:gd name="connsiteY40" fmla="*/ 484251 h 2057400"/>
                  <a:gd name="connsiteX41" fmla="*/ 1410505 w 2322047"/>
                  <a:gd name="connsiteY41" fmla="*/ 483870 h 2057400"/>
                  <a:gd name="connsiteX42" fmla="*/ 1505374 w 2322047"/>
                  <a:gd name="connsiteY42" fmla="*/ 648081 h 2057400"/>
                  <a:gd name="connsiteX43" fmla="*/ 1929332 w 2322047"/>
                  <a:gd name="connsiteY43" fmla="*/ 1382363 h 2057400"/>
                  <a:gd name="connsiteX44" fmla="*/ 1902567 w 2322047"/>
                  <a:gd name="connsiteY44" fmla="*/ 1428750 h 205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322047" h="2057400">
                    <a:moveTo>
                      <a:pt x="2290234" y="941451"/>
                    </a:moveTo>
                    <a:lnTo>
                      <a:pt x="1797030" y="87249"/>
                    </a:lnTo>
                    <a:cubicBezTo>
                      <a:pt x="1775408" y="33242"/>
                      <a:pt x="1717782" y="0"/>
                      <a:pt x="1655393" y="0"/>
                    </a:cubicBezTo>
                    <a:lnTo>
                      <a:pt x="669079" y="0"/>
                    </a:lnTo>
                    <a:cubicBezTo>
                      <a:pt x="606690" y="0"/>
                      <a:pt x="549159" y="33242"/>
                      <a:pt x="508392" y="87249"/>
                    </a:cubicBezTo>
                    <a:lnTo>
                      <a:pt x="15188" y="941451"/>
                    </a:lnTo>
                    <a:cubicBezTo>
                      <a:pt x="-6434" y="995458"/>
                      <a:pt x="-6434" y="1061942"/>
                      <a:pt x="24713" y="1115949"/>
                    </a:cubicBezTo>
                    <a:lnTo>
                      <a:pt x="517917" y="1970151"/>
                    </a:lnTo>
                    <a:cubicBezTo>
                      <a:pt x="549064" y="2024158"/>
                      <a:pt x="606690" y="2057400"/>
                      <a:pt x="669079" y="2057400"/>
                    </a:cubicBezTo>
                    <a:lnTo>
                      <a:pt x="1655393" y="2057400"/>
                    </a:lnTo>
                    <a:cubicBezTo>
                      <a:pt x="1717782" y="2057400"/>
                      <a:pt x="1775313" y="2024158"/>
                      <a:pt x="1806555" y="1970151"/>
                    </a:cubicBezTo>
                    <a:lnTo>
                      <a:pt x="2299759" y="1115949"/>
                    </a:lnTo>
                    <a:cubicBezTo>
                      <a:pt x="2330906" y="1061942"/>
                      <a:pt x="2330906" y="995458"/>
                      <a:pt x="2290234" y="941451"/>
                    </a:cubicBezTo>
                    <a:close/>
                    <a:moveTo>
                      <a:pt x="1902567" y="1428750"/>
                    </a:moveTo>
                    <a:lnTo>
                      <a:pt x="1731974" y="1428750"/>
                    </a:lnTo>
                    <a:cubicBezTo>
                      <a:pt x="1720925" y="1428750"/>
                      <a:pt x="1710733" y="1422845"/>
                      <a:pt x="1705209" y="1413320"/>
                    </a:cubicBezTo>
                    <a:lnTo>
                      <a:pt x="1386597" y="861441"/>
                    </a:lnTo>
                    <a:lnTo>
                      <a:pt x="1291728" y="1031938"/>
                    </a:lnTo>
                    <a:lnTo>
                      <a:pt x="1466512" y="1334738"/>
                    </a:lnTo>
                    <a:cubicBezTo>
                      <a:pt x="1478418" y="1355312"/>
                      <a:pt x="1463559" y="1381125"/>
                      <a:pt x="1439747" y="1381125"/>
                    </a:cubicBezTo>
                    <a:lnTo>
                      <a:pt x="1269154" y="1381125"/>
                    </a:lnTo>
                    <a:cubicBezTo>
                      <a:pt x="1258105" y="1381125"/>
                      <a:pt x="1247913" y="1375220"/>
                      <a:pt x="1242389" y="1365695"/>
                    </a:cubicBezTo>
                    <a:lnTo>
                      <a:pt x="1172952" y="1245299"/>
                    </a:lnTo>
                    <a:lnTo>
                      <a:pt x="1106181" y="1365218"/>
                    </a:lnTo>
                    <a:cubicBezTo>
                      <a:pt x="1100752" y="1375029"/>
                      <a:pt x="1090370" y="1381125"/>
                      <a:pt x="1079130" y="1381125"/>
                    </a:cubicBezTo>
                    <a:lnTo>
                      <a:pt x="910062" y="1381125"/>
                    </a:lnTo>
                    <a:cubicBezTo>
                      <a:pt x="886439" y="1381125"/>
                      <a:pt x="871581" y="1355789"/>
                      <a:pt x="883010" y="1335214"/>
                    </a:cubicBezTo>
                    <a:lnTo>
                      <a:pt x="1050746" y="1033843"/>
                    </a:lnTo>
                    <a:lnTo>
                      <a:pt x="954639" y="867347"/>
                    </a:lnTo>
                    <a:lnTo>
                      <a:pt x="650982" y="1412843"/>
                    </a:lnTo>
                    <a:cubicBezTo>
                      <a:pt x="645552" y="1422654"/>
                      <a:pt x="635170" y="1428750"/>
                      <a:pt x="623931" y="1428750"/>
                    </a:cubicBezTo>
                    <a:lnTo>
                      <a:pt x="454862" y="1428750"/>
                    </a:lnTo>
                    <a:cubicBezTo>
                      <a:pt x="431240" y="1428750"/>
                      <a:pt x="416381" y="1403414"/>
                      <a:pt x="427811" y="1382839"/>
                    </a:cubicBezTo>
                    <a:lnTo>
                      <a:pt x="832433" y="655892"/>
                    </a:lnTo>
                    <a:lnTo>
                      <a:pt x="900060" y="534257"/>
                    </a:lnTo>
                    <a:lnTo>
                      <a:pt x="922635" y="493776"/>
                    </a:lnTo>
                    <a:cubicBezTo>
                      <a:pt x="934160" y="473012"/>
                      <a:pt x="963878" y="472535"/>
                      <a:pt x="976165" y="492823"/>
                    </a:cubicBezTo>
                    <a:lnTo>
                      <a:pt x="1078273" y="662369"/>
                    </a:lnTo>
                    <a:lnTo>
                      <a:pt x="1169523" y="820484"/>
                    </a:lnTo>
                    <a:lnTo>
                      <a:pt x="1264392" y="649986"/>
                    </a:lnTo>
                    <a:lnTo>
                      <a:pt x="1356689" y="484251"/>
                    </a:lnTo>
                    <a:cubicBezTo>
                      <a:pt x="1368405" y="463296"/>
                      <a:pt x="1398504" y="463010"/>
                      <a:pt x="1410505" y="483870"/>
                    </a:cubicBezTo>
                    <a:lnTo>
                      <a:pt x="1505374" y="648081"/>
                    </a:lnTo>
                    <a:lnTo>
                      <a:pt x="1929332" y="1382363"/>
                    </a:lnTo>
                    <a:cubicBezTo>
                      <a:pt x="1941238" y="1402937"/>
                      <a:pt x="1926379" y="1428750"/>
                      <a:pt x="1902567" y="14287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3922B7FE-4906-A5F9-8AC2-2FB02D2DC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174" y="368901"/>
              <a:ext cx="937605" cy="942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12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AC0DA-7C34-A4CB-F03D-A9D412A6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39DC3-4953-F7D7-BE93-1C8AFE33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DigitalIndicatorPresenter </a:t>
            </a:r>
            <a:r>
              <a:rPr lang="ko-KR" altLang="en-US" dirty="0"/>
              <a:t>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46846C-39B5-1047-81E2-8A268CFF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47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4B5E8E-4E7E-F6C0-A3FB-B70CA4AA3FD1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6286135" y="368901"/>
            <a:chExt cx="1063684" cy="9424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A07E849-6E0F-8305-1BCC-20C01A543948}"/>
                </a:ext>
              </a:extLst>
            </p:cNvPr>
            <p:cNvGrpSpPr/>
            <p:nvPr/>
          </p:nvGrpSpPr>
          <p:grpSpPr>
            <a:xfrm>
              <a:off x="6286135" y="368901"/>
              <a:ext cx="1063684" cy="942455"/>
              <a:chOff x="8205660" y="1560958"/>
              <a:chExt cx="2322047" cy="205740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60368E4-1E03-2680-2D26-67F69FD80F6C}"/>
                  </a:ext>
                </a:extLst>
              </p:cNvPr>
              <p:cNvSpPr/>
              <p:nvPr/>
            </p:nvSpPr>
            <p:spPr>
              <a:xfrm>
                <a:off x="8460176" y="1683151"/>
                <a:ext cx="1813015" cy="18130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5043ABF2-4570-0F8E-2965-111C0E04989B}"/>
                  </a:ext>
                </a:extLst>
              </p:cNvPr>
              <p:cNvSpPr/>
              <p:nvPr/>
            </p:nvSpPr>
            <p:spPr>
              <a:xfrm>
                <a:off x="8205660" y="1560958"/>
                <a:ext cx="2322047" cy="2057400"/>
              </a:xfrm>
              <a:custGeom>
                <a:avLst/>
                <a:gdLst>
                  <a:gd name="connsiteX0" fmla="*/ 2290234 w 2322047"/>
                  <a:gd name="connsiteY0" fmla="*/ 941451 h 2057400"/>
                  <a:gd name="connsiteX1" fmla="*/ 1797030 w 2322047"/>
                  <a:gd name="connsiteY1" fmla="*/ 87249 h 2057400"/>
                  <a:gd name="connsiteX2" fmla="*/ 1655393 w 2322047"/>
                  <a:gd name="connsiteY2" fmla="*/ 0 h 2057400"/>
                  <a:gd name="connsiteX3" fmla="*/ 669079 w 2322047"/>
                  <a:gd name="connsiteY3" fmla="*/ 0 h 2057400"/>
                  <a:gd name="connsiteX4" fmla="*/ 508392 w 2322047"/>
                  <a:gd name="connsiteY4" fmla="*/ 87249 h 2057400"/>
                  <a:gd name="connsiteX5" fmla="*/ 15188 w 2322047"/>
                  <a:gd name="connsiteY5" fmla="*/ 941451 h 2057400"/>
                  <a:gd name="connsiteX6" fmla="*/ 24713 w 2322047"/>
                  <a:gd name="connsiteY6" fmla="*/ 1115949 h 2057400"/>
                  <a:gd name="connsiteX7" fmla="*/ 517917 w 2322047"/>
                  <a:gd name="connsiteY7" fmla="*/ 1970151 h 2057400"/>
                  <a:gd name="connsiteX8" fmla="*/ 669079 w 2322047"/>
                  <a:gd name="connsiteY8" fmla="*/ 2057400 h 2057400"/>
                  <a:gd name="connsiteX9" fmla="*/ 1655393 w 2322047"/>
                  <a:gd name="connsiteY9" fmla="*/ 2057400 h 2057400"/>
                  <a:gd name="connsiteX10" fmla="*/ 1806555 w 2322047"/>
                  <a:gd name="connsiteY10" fmla="*/ 1970151 h 2057400"/>
                  <a:gd name="connsiteX11" fmla="*/ 2299759 w 2322047"/>
                  <a:gd name="connsiteY11" fmla="*/ 1115949 h 2057400"/>
                  <a:gd name="connsiteX12" fmla="*/ 2290234 w 2322047"/>
                  <a:gd name="connsiteY12" fmla="*/ 941451 h 2057400"/>
                  <a:gd name="connsiteX13" fmla="*/ 1902567 w 2322047"/>
                  <a:gd name="connsiteY13" fmla="*/ 1428750 h 2057400"/>
                  <a:gd name="connsiteX14" fmla="*/ 1731974 w 2322047"/>
                  <a:gd name="connsiteY14" fmla="*/ 1428750 h 2057400"/>
                  <a:gd name="connsiteX15" fmla="*/ 1705209 w 2322047"/>
                  <a:gd name="connsiteY15" fmla="*/ 1413320 h 2057400"/>
                  <a:gd name="connsiteX16" fmla="*/ 1386597 w 2322047"/>
                  <a:gd name="connsiteY16" fmla="*/ 861441 h 2057400"/>
                  <a:gd name="connsiteX17" fmla="*/ 1291728 w 2322047"/>
                  <a:gd name="connsiteY17" fmla="*/ 1031938 h 2057400"/>
                  <a:gd name="connsiteX18" fmla="*/ 1466512 w 2322047"/>
                  <a:gd name="connsiteY18" fmla="*/ 1334738 h 2057400"/>
                  <a:gd name="connsiteX19" fmla="*/ 1439747 w 2322047"/>
                  <a:gd name="connsiteY19" fmla="*/ 1381125 h 2057400"/>
                  <a:gd name="connsiteX20" fmla="*/ 1269154 w 2322047"/>
                  <a:gd name="connsiteY20" fmla="*/ 1381125 h 2057400"/>
                  <a:gd name="connsiteX21" fmla="*/ 1242389 w 2322047"/>
                  <a:gd name="connsiteY21" fmla="*/ 1365695 h 2057400"/>
                  <a:gd name="connsiteX22" fmla="*/ 1172952 w 2322047"/>
                  <a:gd name="connsiteY22" fmla="*/ 1245299 h 2057400"/>
                  <a:gd name="connsiteX23" fmla="*/ 1106181 w 2322047"/>
                  <a:gd name="connsiteY23" fmla="*/ 1365218 h 2057400"/>
                  <a:gd name="connsiteX24" fmla="*/ 1079130 w 2322047"/>
                  <a:gd name="connsiteY24" fmla="*/ 1381125 h 2057400"/>
                  <a:gd name="connsiteX25" fmla="*/ 910062 w 2322047"/>
                  <a:gd name="connsiteY25" fmla="*/ 1381125 h 2057400"/>
                  <a:gd name="connsiteX26" fmla="*/ 883010 w 2322047"/>
                  <a:gd name="connsiteY26" fmla="*/ 1335214 h 2057400"/>
                  <a:gd name="connsiteX27" fmla="*/ 1050746 w 2322047"/>
                  <a:gd name="connsiteY27" fmla="*/ 1033843 h 2057400"/>
                  <a:gd name="connsiteX28" fmla="*/ 954639 w 2322047"/>
                  <a:gd name="connsiteY28" fmla="*/ 867347 h 2057400"/>
                  <a:gd name="connsiteX29" fmla="*/ 650982 w 2322047"/>
                  <a:gd name="connsiteY29" fmla="*/ 1412843 h 2057400"/>
                  <a:gd name="connsiteX30" fmla="*/ 623931 w 2322047"/>
                  <a:gd name="connsiteY30" fmla="*/ 1428750 h 2057400"/>
                  <a:gd name="connsiteX31" fmla="*/ 454862 w 2322047"/>
                  <a:gd name="connsiteY31" fmla="*/ 1428750 h 2057400"/>
                  <a:gd name="connsiteX32" fmla="*/ 427811 w 2322047"/>
                  <a:gd name="connsiteY32" fmla="*/ 1382839 h 2057400"/>
                  <a:gd name="connsiteX33" fmla="*/ 832433 w 2322047"/>
                  <a:gd name="connsiteY33" fmla="*/ 655892 h 2057400"/>
                  <a:gd name="connsiteX34" fmla="*/ 900060 w 2322047"/>
                  <a:gd name="connsiteY34" fmla="*/ 534257 h 2057400"/>
                  <a:gd name="connsiteX35" fmla="*/ 922635 w 2322047"/>
                  <a:gd name="connsiteY35" fmla="*/ 493776 h 2057400"/>
                  <a:gd name="connsiteX36" fmla="*/ 976165 w 2322047"/>
                  <a:gd name="connsiteY36" fmla="*/ 492823 h 2057400"/>
                  <a:gd name="connsiteX37" fmla="*/ 1078273 w 2322047"/>
                  <a:gd name="connsiteY37" fmla="*/ 662369 h 2057400"/>
                  <a:gd name="connsiteX38" fmla="*/ 1169523 w 2322047"/>
                  <a:gd name="connsiteY38" fmla="*/ 820484 h 2057400"/>
                  <a:gd name="connsiteX39" fmla="*/ 1264392 w 2322047"/>
                  <a:gd name="connsiteY39" fmla="*/ 649986 h 2057400"/>
                  <a:gd name="connsiteX40" fmla="*/ 1356689 w 2322047"/>
                  <a:gd name="connsiteY40" fmla="*/ 484251 h 2057400"/>
                  <a:gd name="connsiteX41" fmla="*/ 1410505 w 2322047"/>
                  <a:gd name="connsiteY41" fmla="*/ 483870 h 2057400"/>
                  <a:gd name="connsiteX42" fmla="*/ 1505374 w 2322047"/>
                  <a:gd name="connsiteY42" fmla="*/ 648081 h 2057400"/>
                  <a:gd name="connsiteX43" fmla="*/ 1929332 w 2322047"/>
                  <a:gd name="connsiteY43" fmla="*/ 1382363 h 2057400"/>
                  <a:gd name="connsiteX44" fmla="*/ 1902567 w 2322047"/>
                  <a:gd name="connsiteY44" fmla="*/ 1428750 h 205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322047" h="2057400">
                    <a:moveTo>
                      <a:pt x="2290234" y="941451"/>
                    </a:moveTo>
                    <a:lnTo>
                      <a:pt x="1797030" y="87249"/>
                    </a:lnTo>
                    <a:cubicBezTo>
                      <a:pt x="1775408" y="33242"/>
                      <a:pt x="1717782" y="0"/>
                      <a:pt x="1655393" y="0"/>
                    </a:cubicBezTo>
                    <a:lnTo>
                      <a:pt x="669079" y="0"/>
                    </a:lnTo>
                    <a:cubicBezTo>
                      <a:pt x="606690" y="0"/>
                      <a:pt x="549159" y="33242"/>
                      <a:pt x="508392" y="87249"/>
                    </a:cubicBezTo>
                    <a:lnTo>
                      <a:pt x="15188" y="941451"/>
                    </a:lnTo>
                    <a:cubicBezTo>
                      <a:pt x="-6434" y="995458"/>
                      <a:pt x="-6434" y="1061942"/>
                      <a:pt x="24713" y="1115949"/>
                    </a:cubicBezTo>
                    <a:lnTo>
                      <a:pt x="517917" y="1970151"/>
                    </a:lnTo>
                    <a:cubicBezTo>
                      <a:pt x="549064" y="2024158"/>
                      <a:pt x="606690" y="2057400"/>
                      <a:pt x="669079" y="2057400"/>
                    </a:cubicBezTo>
                    <a:lnTo>
                      <a:pt x="1655393" y="2057400"/>
                    </a:lnTo>
                    <a:cubicBezTo>
                      <a:pt x="1717782" y="2057400"/>
                      <a:pt x="1775313" y="2024158"/>
                      <a:pt x="1806555" y="1970151"/>
                    </a:cubicBezTo>
                    <a:lnTo>
                      <a:pt x="2299759" y="1115949"/>
                    </a:lnTo>
                    <a:cubicBezTo>
                      <a:pt x="2330906" y="1061942"/>
                      <a:pt x="2330906" y="995458"/>
                      <a:pt x="2290234" y="941451"/>
                    </a:cubicBezTo>
                    <a:close/>
                    <a:moveTo>
                      <a:pt x="1902567" y="1428750"/>
                    </a:moveTo>
                    <a:lnTo>
                      <a:pt x="1731974" y="1428750"/>
                    </a:lnTo>
                    <a:cubicBezTo>
                      <a:pt x="1720925" y="1428750"/>
                      <a:pt x="1710733" y="1422845"/>
                      <a:pt x="1705209" y="1413320"/>
                    </a:cubicBezTo>
                    <a:lnTo>
                      <a:pt x="1386597" y="861441"/>
                    </a:lnTo>
                    <a:lnTo>
                      <a:pt x="1291728" y="1031938"/>
                    </a:lnTo>
                    <a:lnTo>
                      <a:pt x="1466512" y="1334738"/>
                    </a:lnTo>
                    <a:cubicBezTo>
                      <a:pt x="1478418" y="1355312"/>
                      <a:pt x="1463559" y="1381125"/>
                      <a:pt x="1439747" y="1381125"/>
                    </a:cubicBezTo>
                    <a:lnTo>
                      <a:pt x="1269154" y="1381125"/>
                    </a:lnTo>
                    <a:cubicBezTo>
                      <a:pt x="1258105" y="1381125"/>
                      <a:pt x="1247913" y="1375220"/>
                      <a:pt x="1242389" y="1365695"/>
                    </a:cubicBezTo>
                    <a:lnTo>
                      <a:pt x="1172952" y="1245299"/>
                    </a:lnTo>
                    <a:lnTo>
                      <a:pt x="1106181" y="1365218"/>
                    </a:lnTo>
                    <a:cubicBezTo>
                      <a:pt x="1100752" y="1375029"/>
                      <a:pt x="1090370" y="1381125"/>
                      <a:pt x="1079130" y="1381125"/>
                    </a:cubicBezTo>
                    <a:lnTo>
                      <a:pt x="910062" y="1381125"/>
                    </a:lnTo>
                    <a:cubicBezTo>
                      <a:pt x="886439" y="1381125"/>
                      <a:pt x="871581" y="1355789"/>
                      <a:pt x="883010" y="1335214"/>
                    </a:cubicBezTo>
                    <a:lnTo>
                      <a:pt x="1050746" y="1033843"/>
                    </a:lnTo>
                    <a:lnTo>
                      <a:pt x="954639" y="867347"/>
                    </a:lnTo>
                    <a:lnTo>
                      <a:pt x="650982" y="1412843"/>
                    </a:lnTo>
                    <a:cubicBezTo>
                      <a:pt x="645552" y="1422654"/>
                      <a:pt x="635170" y="1428750"/>
                      <a:pt x="623931" y="1428750"/>
                    </a:cubicBezTo>
                    <a:lnTo>
                      <a:pt x="454862" y="1428750"/>
                    </a:lnTo>
                    <a:cubicBezTo>
                      <a:pt x="431240" y="1428750"/>
                      <a:pt x="416381" y="1403414"/>
                      <a:pt x="427811" y="1382839"/>
                    </a:cubicBezTo>
                    <a:lnTo>
                      <a:pt x="832433" y="655892"/>
                    </a:lnTo>
                    <a:lnTo>
                      <a:pt x="900060" y="534257"/>
                    </a:lnTo>
                    <a:lnTo>
                      <a:pt x="922635" y="493776"/>
                    </a:lnTo>
                    <a:cubicBezTo>
                      <a:pt x="934160" y="473012"/>
                      <a:pt x="963878" y="472535"/>
                      <a:pt x="976165" y="492823"/>
                    </a:cubicBezTo>
                    <a:lnTo>
                      <a:pt x="1078273" y="662369"/>
                    </a:lnTo>
                    <a:lnTo>
                      <a:pt x="1169523" y="820484"/>
                    </a:lnTo>
                    <a:lnTo>
                      <a:pt x="1264392" y="649986"/>
                    </a:lnTo>
                    <a:lnTo>
                      <a:pt x="1356689" y="484251"/>
                    </a:lnTo>
                    <a:cubicBezTo>
                      <a:pt x="1368405" y="463296"/>
                      <a:pt x="1398504" y="463010"/>
                      <a:pt x="1410505" y="483870"/>
                    </a:cubicBezTo>
                    <a:lnTo>
                      <a:pt x="1505374" y="648081"/>
                    </a:lnTo>
                    <a:lnTo>
                      <a:pt x="1929332" y="1382363"/>
                    </a:lnTo>
                    <a:cubicBezTo>
                      <a:pt x="1941238" y="1402937"/>
                      <a:pt x="1926379" y="1428750"/>
                      <a:pt x="1902567" y="14287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26D8ECD-4883-13A8-78E5-F1F8C187D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174" y="368901"/>
              <a:ext cx="937605" cy="942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06E0926-BADA-EEF3-A0FF-67155AAFB6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88" y="1486966"/>
            <a:ext cx="5492812" cy="46937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9D3EAE-4485-EF19-B916-EF73D73C664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9237" y="1486966"/>
            <a:ext cx="5279574" cy="46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E2809-8D5B-5434-9F20-21FB2D5A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DigitalNumber </a:t>
            </a:r>
            <a:r>
              <a:rPr lang="ko-KR" altLang="en-US" dirty="0"/>
              <a:t>템플릿 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2FE1BC-4FCE-CC0A-74A4-3447763B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57EF923-328A-23D6-F074-AAF15C9D54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190114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ControlTemplate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TargetType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"{x:Type vki:DigitalNumber}"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Background}"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BorderBrush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BorderBrush}"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BorderThickness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BorderThickness}"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Padding}"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vki:DigitalNumberPresenter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Value}"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DigitalFont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DigitalFont}"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SegmentFilter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"InactiveOnly"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Inactive}"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InactiveStroke}"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...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vki:DigitalNumberPresenter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Value}"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DigitalFont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DigitalFont}"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Active}"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ActiveStroke}"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...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ControlTemplate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9956C2-9321-7D2C-6960-F0BAA64E49F0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6286135" y="368901"/>
            <a:chExt cx="1063684" cy="9424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394C40A-AE0C-2F4C-B2C5-1CCDE6932D24}"/>
                </a:ext>
              </a:extLst>
            </p:cNvPr>
            <p:cNvGrpSpPr/>
            <p:nvPr/>
          </p:nvGrpSpPr>
          <p:grpSpPr>
            <a:xfrm>
              <a:off x="6286135" y="368901"/>
              <a:ext cx="1063684" cy="942455"/>
              <a:chOff x="8205660" y="1560958"/>
              <a:chExt cx="2322047" cy="205740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7D68E49-C9FB-1C5E-C1A6-A3371F9C7BF1}"/>
                  </a:ext>
                </a:extLst>
              </p:cNvPr>
              <p:cNvSpPr/>
              <p:nvPr/>
            </p:nvSpPr>
            <p:spPr>
              <a:xfrm>
                <a:off x="8460176" y="1683151"/>
                <a:ext cx="1813015" cy="18130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091C06C6-F7F6-93AE-11E6-1AB75D522996}"/>
                  </a:ext>
                </a:extLst>
              </p:cNvPr>
              <p:cNvSpPr/>
              <p:nvPr/>
            </p:nvSpPr>
            <p:spPr>
              <a:xfrm>
                <a:off x="8205660" y="1560958"/>
                <a:ext cx="2322047" cy="2057400"/>
              </a:xfrm>
              <a:custGeom>
                <a:avLst/>
                <a:gdLst>
                  <a:gd name="connsiteX0" fmla="*/ 2290234 w 2322047"/>
                  <a:gd name="connsiteY0" fmla="*/ 941451 h 2057400"/>
                  <a:gd name="connsiteX1" fmla="*/ 1797030 w 2322047"/>
                  <a:gd name="connsiteY1" fmla="*/ 87249 h 2057400"/>
                  <a:gd name="connsiteX2" fmla="*/ 1655393 w 2322047"/>
                  <a:gd name="connsiteY2" fmla="*/ 0 h 2057400"/>
                  <a:gd name="connsiteX3" fmla="*/ 669079 w 2322047"/>
                  <a:gd name="connsiteY3" fmla="*/ 0 h 2057400"/>
                  <a:gd name="connsiteX4" fmla="*/ 508392 w 2322047"/>
                  <a:gd name="connsiteY4" fmla="*/ 87249 h 2057400"/>
                  <a:gd name="connsiteX5" fmla="*/ 15188 w 2322047"/>
                  <a:gd name="connsiteY5" fmla="*/ 941451 h 2057400"/>
                  <a:gd name="connsiteX6" fmla="*/ 24713 w 2322047"/>
                  <a:gd name="connsiteY6" fmla="*/ 1115949 h 2057400"/>
                  <a:gd name="connsiteX7" fmla="*/ 517917 w 2322047"/>
                  <a:gd name="connsiteY7" fmla="*/ 1970151 h 2057400"/>
                  <a:gd name="connsiteX8" fmla="*/ 669079 w 2322047"/>
                  <a:gd name="connsiteY8" fmla="*/ 2057400 h 2057400"/>
                  <a:gd name="connsiteX9" fmla="*/ 1655393 w 2322047"/>
                  <a:gd name="connsiteY9" fmla="*/ 2057400 h 2057400"/>
                  <a:gd name="connsiteX10" fmla="*/ 1806555 w 2322047"/>
                  <a:gd name="connsiteY10" fmla="*/ 1970151 h 2057400"/>
                  <a:gd name="connsiteX11" fmla="*/ 2299759 w 2322047"/>
                  <a:gd name="connsiteY11" fmla="*/ 1115949 h 2057400"/>
                  <a:gd name="connsiteX12" fmla="*/ 2290234 w 2322047"/>
                  <a:gd name="connsiteY12" fmla="*/ 941451 h 2057400"/>
                  <a:gd name="connsiteX13" fmla="*/ 1902567 w 2322047"/>
                  <a:gd name="connsiteY13" fmla="*/ 1428750 h 2057400"/>
                  <a:gd name="connsiteX14" fmla="*/ 1731974 w 2322047"/>
                  <a:gd name="connsiteY14" fmla="*/ 1428750 h 2057400"/>
                  <a:gd name="connsiteX15" fmla="*/ 1705209 w 2322047"/>
                  <a:gd name="connsiteY15" fmla="*/ 1413320 h 2057400"/>
                  <a:gd name="connsiteX16" fmla="*/ 1386597 w 2322047"/>
                  <a:gd name="connsiteY16" fmla="*/ 861441 h 2057400"/>
                  <a:gd name="connsiteX17" fmla="*/ 1291728 w 2322047"/>
                  <a:gd name="connsiteY17" fmla="*/ 1031938 h 2057400"/>
                  <a:gd name="connsiteX18" fmla="*/ 1466512 w 2322047"/>
                  <a:gd name="connsiteY18" fmla="*/ 1334738 h 2057400"/>
                  <a:gd name="connsiteX19" fmla="*/ 1439747 w 2322047"/>
                  <a:gd name="connsiteY19" fmla="*/ 1381125 h 2057400"/>
                  <a:gd name="connsiteX20" fmla="*/ 1269154 w 2322047"/>
                  <a:gd name="connsiteY20" fmla="*/ 1381125 h 2057400"/>
                  <a:gd name="connsiteX21" fmla="*/ 1242389 w 2322047"/>
                  <a:gd name="connsiteY21" fmla="*/ 1365695 h 2057400"/>
                  <a:gd name="connsiteX22" fmla="*/ 1172952 w 2322047"/>
                  <a:gd name="connsiteY22" fmla="*/ 1245299 h 2057400"/>
                  <a:gd name="connsiteX23" fmla="*/ 1106181 w 2322047"/>
                  <a:gd name="connsiteY23" fmla="*/ 1365218 h 2057400"/>
                  <a:gd name="connsiteX24" fmla="*/ 1079130 w 2322047"/>
                  <a:gd name="connsiteY24" fmla="*/ 1381125 h 2057400"/>
                  <a:gd name="connsiteX25" fmla="*/ 910062 w 2322047"/>
                  <a:gd name="connsiteY25" fmla="*/ 1381125 h 2057400"/>
                  <a:gd name="connsiteX26" fmla="*/ 883010 w 2322047"/>
                  <a:gd name="connsiteY26" fmla="*/ 1335214 h 2057400"/>
                  <a:gd name="connsiteX27" fmla="*/ 1050746 w 2322047"/>
                  <a:gd name="connsiteY27" fmla="*/ 1033843 h 2057400"/>
                  <a:gd name="connsiteX28" fmla="*/ 954639 w 2322047"/>
                  <a:gd name="connsiteY28" fmla="*/ 867347 h 2057400"/>
                  <a:gd name="connsiteX29" fmla="*/ 650982 w 2322047"/>
                  <a:gd name="connsiteY29" fmla="*/ 1412843 h 2057400"/>
                  <a:gd name="connsiteX30" fmla="*/ 623931 w 2322047"/>
                  <a:gd name="connsiteY30" fmla="*/ 1428750 h 2057400"/>
                  <a:gd name="connsiteX31" fmla="*/ 454862 w 2322047"/>
                  <a:gd name="connsiteY31" fmla="*/ 1428750 h 2057400"/>
                  <a:gd name="connsiteX32" fmla="*/ 427811 w 2322047"/>
                  <a:gd name="connsiteY32" fmla="*/ 1382839 h 2057400"/>
                  <a:gd name="connsiteX33" fmla="*/ 832433 w 2322047"/>
                  <a:gd name="connsiteY33" fmla="*/ 655892 h 2057400"/>
                  <a:gd name="connsiteX34" fmla="*/ 900060 w 2322047"/>
                  <a:gd name="connsiteY34" fmla="*/ 534257 h 2057400"/>
                  <a:gd name="connsiteX35" fmla="*/ 922635 w 2322047"/>
                  <a:gd name="connsiteY35" fmla="*/ 493776 h 2057400"/>
                  <a:gd name="connsiteX36" fmla="*/ 976165 w 2322047"/>
                  <a:gd name="connsiteY36" fmla="*/ 492823 h 2057400"/>
                  <a:gd name="connsiteX37" fmla="*/ 1078273 w 2322047"/>
                  <a:gd name="connsiteY37" fmla="*/ 662369 h 2057400"/>
                  <a:gd name="connsiteX38" fmla="*/ 1169523 w 2322047"/>
                  <a:gd name="connsiteY38" fmla="*/ 820484 h 2057400"/>
                  <a:gd name="connsiteX39" fmla="*/ 1264392 w 2322047"/>
                  <a:gd name="connsiteY39" fmla="*/ 649986 h 2057400"/>
                  <a:gd name="connsiteX40" fmla="*/ 1356689 w 2322047"/>
                  <a:gd name="connsiteY40" fmla="*/ 484251 h 2057400"/>
                  <a:gd name="connsiteX41" fmla="*/ 1410505 w 2322047"/>
                  <a:gd name="connsiteY41" fmla="*/ 483870 h 2057400"/>
                  <a:gd name="connsiteX42" fmla="*/ 1505374 w 2322047"/>
                  <a:gd name="connsiteY42" fmla="*/ 648081 h 2057400"/>
                  <a:gd name="connsiteX43" fmla="*/ 1929332 w 2322047"/>
                  <a:gd name="connsiteY43" fmla="*/ 1382363 h 2057400"/>
                  <a:gd name="connsiteX44" fmla="*/ 1902567 w 2322047"/>
                  <a:gd name="connsiteY44" fmla="*/ 1428750 h 205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322047" h="2057400">
                    <a:moveTo>
                      <a:pt x="2290234" y="941451"/>
                    </a:moveTo>
                    <a:lnTo>
                      <a:pt x="1797030" y="87249"/>
                    </a:lnTo>
                    <a:cubicBezTo>
                      <a:pt x="1775408" y="33242"/>
                      <a:pt x="1717782" y="0"/>
                      <a:pt x="1655393" y="0"/>
                    </a:cubicBezTo>
                    <a:lnTo>
                      <a:pt x="669079" y="0"/>
                    </a:lnTo>
                    <a:cubicBezTo>
                      <a:pt x="606690" y="0"/>
                      <a:pt x="549159" y="33242"/>
                      <a:pt x="508392" y="87249"/>
                    </a:cubicBezTo>
                    <a:lnTo>
                      <a:pt x="15188" y="941451"/>
                    </a:lnTo>
                    <a:cubicBezTo>
                      <a:pt x="-6434" y="995458"/>
                      <a:pt x="-6434" y="1061942"/>
                      <a:pt x="24713" y="1115949"/>
                    </a:cubicBezTo>
                    <a:lnTo>
                      <a:pt x="517917" y="1970151"/>
                    </a:lnTo>
                    <a:cubicBezTo>
                      <a:pt x="549064" y="2024158"/>
                      <a:pt x="606690" y="2057400"/>
                      <a:pt x="669079" y="2057400"/>
                    </a:cubicBezTo>
                    <a:lnTo>
                      <a:pt x="1655393" y="2057400"/>
                    </a:lnTo>
                    <a:cubicBezTo>
                      <a:pt x="1717782" y="2057400"/>
                      <a:pt x="1775313" y="2024158"/>
                      <a:pt x="1806555" y="1970151"/>
                    </a:cubicBezTo>
                    <a:lnTo>
                      <a:pt x="2299759" y="1115949"/>
                    </a:lnTo>
                    <a:cubicBezTo>
                      <a:pt x="2330906" y="1061942"/>
                      <a:pt x="2330906" y="995458"/>
                      <a:pt x="2290234" y="941451"/>
                    </a:cubicBezTo>
                    <a:close/>
                    <a:moveTo>
                      <a:pt x="1902567" y="1428750"/>
                    </a:moveTo>
                    <a:lnTo>
                      <a:pt x="1731974" y="1428750"/>
                    </a:lnTo>
                    <a:cubicBezTo>
                      <a:pt x="1720925" y="1428750"/>
                      <a:pt x="1710733" y="1422845"/>
                      <a:pt x="1705209" y="1413320"/>
                    </a:cubicBezTo>
                    <a:lnTo>
                      <a:pt x="1386597" y="861441"/>
                    </a:lnTo>
                    <a:lnTo>
                      <a:pt x="1291728" y="1031938"/>
                    </a:lnTo>
                    <a:lnTo>
                      <a:pt x="1466512" y="1334738"/>
                    </a:lnTo>
                    <a:cubicBezTo>
                      <a:pt x="1478418" y="1355312"/>
                      <a:pt x="1463559" y="1381125"/>
                      <a:pt x="1439747" y="1381125"/>
                    </a:cubicBezTo>
                    <a:lnTo>
                      <a:pt x="1269154" y="1381125"/>
                    </a:lnTo>
                    <a:cubicBezTo>
                      <a:pt x="1258105" y="1381125"/>
                      <a:pt x="1247913" y="1375220"/>
                      <a:pt x="1242389" y="1365695"/>
                    </a:cubicBezTo>
                    <a:lnTo>
                      <a:pt x="1172952" y="1245299"/>
                    </a:lnTo>
                    <a:lnTo>
                      <a:pt x="1106181" y="1365218"/>
                    </a:lnTo>
                    <a:cubicBezTo>
                      <a:pt x="1100752" y="1375029"/>
                      <a:pt x="1090370" y="1381125"/>
                      <a:pt x="1079130" y="1381125"/>
                    </a:cubicBezTo>
                    <a:lnTo>
                      <a:pt x="910062" y="1381125"/>
                    </a:lnTo>
                    <a:cubicBezTo>
                      <a:pt x="886439" y="1381125"/>
                      <a:pt x="871581" y="1355789"/>
                      <a:pt x="883010" y="1335214"/>
                    </a:cubicBezTo>
                    <a:lnTo>
                      <a:pt x="1050746" y="1033843"/>
                    </a:lnTo>
                    <a:lnTo>
                      <a:pt x="954639" y="867347"/>
                    </a:lnTo>
                    <a:lnTo>
                      <a:pt x="650982" y="1412843"/>
                    </a:lnTo>
                    <a:cubicBezTo>
                      <a:pt x="645552" y="1422654"/>
                      <a:pt x="635170" y="1428750"/>
                      <a:pt x="623931" y="1428750"/>
                    </a:cubicBezTo>
                    <a:lnTo>
                      <a:pt x="454862" y="1428750"/>
                    </a:lnTo>
                    <a:cubicBezTo>
                      <a:pt x="431240" y="1428750"/>
                      <a:pt x="416381" y="1403414"/>
                      <a:pt x="427811" y="1382839"/>
                    </a:cubicBezTo>
                    <a:lnTo>
                      <a:pt x="832433" y="655892"/>
                    </a:lnTo>
                    <a:lnTo>
                      <a:pt x="900060" y="534257"/>
                    </a:lnTo>
                    <a:lnTo>
                      <a:pt x="922635" y="493776"/>
                    </a:lnTo>
                    <a:cubicBezTo>
                      <a:pt x="934160" y="473012"/>
                      <a:pt x="963878" y="472535"/>
                      <a:pt x="976165" y="492823"/>
                    </a:cubicBezTo>
                    <a:lnTo>
                      <a:pt x="1078273" y="662369"/>
                    </a:lnTo>
                    <a:lnTo>
                      <a:pt x="1169523" y="820484"/>
                    </a:lnTo>
                    <a:lnTo>
                      <a:pt x="1264392" y="649986"/>
                    </a:lnTo>
                    <a:lnTo>
                      <a:pt x="1356689" y="484251"/>
                    </a:lnTo>
                    <a:cubicBezTo>
                      <a:pt x="1368405" y="463296"/>
                      <a:pt x="1398504" y="463010"/>
                      <a:pt x="1410505" y="483870"/>
                    </a:cubicBezTo>
                    <a:lnTo>
                      <a:pt x="1505374" y="648081"/>
                    </a:lnTo>
                    <a:lnTo>
                      <a:pt x="1929332" y="1382363"/>
                    </a:lnTo>
                    <a:cubicBezTo>
                      <a:pt x="1941238" y="1402937"/>
                      <a:pt x="1926379" y="1428750"/>
                      <a:pt x="1902567" y="14287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0323E0C-DA8D-99A7-09CB-0D305E6B3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174" y="368901"/>
              <a:ext cx="937605" cy="942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4E8E70-964D-A406-E035-70EA5D106CE8}"/>
              </a:ext>
            </a:extLst>
          </p:cNvPr>
          <p:cNvSpPr/>
          <p:nvPr/>
        </p:nvSpPr>
        <p:spPr>
          <a:xfrm>
            <a:off x="10870058" y="1611985"/>
            <a:ext cx="593113" cy="289243"/>
          </a:xfrm>
          <a:prstGeom prst="rect">
            <a:avLst/>
          </a:prstGeom>
          <a:solidFill>
            <a:srgbClr val="BA1CC4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XAML</a:t>
            </a:r>
            <a:endParaRPr lang="ko-KR" altLang="en-US" sz="12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875EE4-3695-4971-1A60-46F3A5078215}"/>
              </a:ext>
            </a:extLst>
          </p:cNvPr>
          <p:cNvSpPr/>
          <p:nvPr/>
        </p:nvSpPr>
        <p:spPr>
          <a:xfrm>
            <a:off x="7237548" y="3734533"/>
            <a:ext cx="3287578" cy="2139130"/>
          </a:xfrm>
          <a:prstGeom prst="roundRect">
            <a:avLst>
              <a:gd name="adj" fmla="val 2983"/>
            </a:avLst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t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252A7AC-13B1-4448-9D4E-7F7B0BEEF57B}"/>
              </a:ext>
            </a:extLst>
          </p:cNvPr>
          <p:cNvSpPr/>
          <p:nvPr/>
        </p:nvSpPr>
        <p:spPr>
          <a:xfrm>
            <a:off x="7441840" y="4273413"/>
            <a:ext cx="2888843" cy="585622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 fontScale="92500"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 Presenter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SegmentFilter =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InactiveOnly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8DCC7A1-BFD9-AE0F-F5C1-327FBE7E3EC5}"/>
              </a:ext>
            </a:extLst>
          </p:cNvPr>
          <p:cNvSpPr/>
          <p:nvPr/>
        </p:nvSpPr>
        <p:spPr>
          <a:xfrm>
            <a:off x="7441840" y="5066519"/>
            <a:ext cx="2888843" cy="585622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 fontScale="92500"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 Presenter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SegmentFilter =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ActiveOnly</a:t>
            </a:r>
          </a:p>
        </p:txBody>
      </p:sp>
      <p:grpSp>
        <p:nvGrpSpPr>
          <p:cNvPr id="26" name="그래픽 108">
            <a:extLst>
              <a:ext uri="{FF2B5EF4-FFF2-40B4-BE49-F238E27FC236}">
                <a16:creationId xmlns:a16="http://schemas.microsoft.com/office/drawing/2014/main" id="{A3D67C80-16D1-DFEC-81C8-19282790C0C4}"/>
              </a:ext>
            </a:extLst>
          </p:cNvPr>
          <p:cNvGrpSpPr/>
          <p:nvPr/>
        </p:nvGrpSpPr>
        <p:grpSpPr>
          <a:xfrm>
            <a:off x="7404388" y="1967688"/>
            <a:ext cx="2953896" cy="778169"/>
            <a:chOff x="5515325" y="4990863"/>
            <a:chExt cx="3615648" cy="952500"/>
          </a:xfrm>
          <a:solidFill>
            <a:srgbClr val="808080">
              <a:alpha val="50000"/>
            </a:srgbClr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0BE3656-A692-63A6-46F3-7C351263936D}"/>
                </a:ext>
              </a:extLst>
            </p:cNvPr>
            <p:cNvSpPr/>
            <p:nvPr/>
          </p:nvSpPr>
          <p:spPr>
            <a:xfrm>
              <a:off x="5673232" y="4990863"/>
              <a:ext cx="441548" cy="126999"/>
            </a:xfrm>
            <a:custGeom>
              <a:avLst/>
              <a:gdLst>
                <a:gd name="connsiteX0" fmla="*/ 11 w 441548"/>
                <a:gd name="connsiteY0" fmla="*/ 48738 h 126999"/>
                <a:gd name="connsiteX1" fmla="*/ 57330 w 441548"/>
                <a:gd name="connsiteY1" fmla="*/ 11 h 126999"/>
                <a:gd name="connsiteX2" fmla="*/ 441560 w 441548"/>
                <a:gd name="connsiteY2" fmla="*/ 11 h 126999"/>
                <a:gd name="connsiteX3" fmla="*/ 345399 w 441548"/>
                <a:gd name="connsiteY3" fmla="*/ 127011 h 126999"/>
                <a:gd name="connsiteX4" fmla="*/ 120967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1" y="48738"/>
                  </a:moveTo>
                  <a:lnTo>
                    <a:pt x="57330" y="11"/>
                  </a:lnTo>
                  <a:lnTo>
                    <a:pt x="441560" y="11"/>
                  </a:lnTo>
                  <a:lnTo>
                    <a:pt x="345399" y="127011"/>
                  </a:lnTo>
                  <a:lnTo>
                    <a:pt x="120967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AB47BD6-9365-55BE-AE0B-0017033C4D10}"/>
                </a:ext>
              </a:extLst>
            </p:cNvPr>
            <p:cNvSpPr/>
            <p:nvPr/>
          </p:nvSpPr>
          <p:spPr>
            <a:xfrm>
              <a:off x="5522464" y="5816362"/>
              <a:ext cx="424364" cy="127000"/>
            </a:xfrm>
            <a:custGeom>
              <a:avLst/>
              <a:gdLst>
                <a:gd name="connsiteX0" fmla="*/ 148570 w 424364"/>
                <a:gd name="connsiteY0" fmla="*/ 11 h 127000"/>
                <a:gd name="connsiteX1" fmla="*/ 373002 w 424364"/>
                <a:gd name="connsiteY1" fmla="*/ 11 h 127000"/>
                <a:gd name="connsiteX2" fmla="*/ 424376 w 424364"/>
                <a:gd name="connsiteY2" fmla="*/ 127011 h 127000"/>
                <a:gd name="connsiteX3" fmla="*/ 40146 w 424364"/>
                <a:gd name="connsiteY3" fmla="*/ 127011 h 127000"/>
                <a:gd name="connsiteX4" fmla="*/ 11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570" y="11"/>
                  </a:moveTo>
                  <a:lnTo>
                    <a:pt x="373002" y="11"/>
                  </a:lnTo>
                  <a:lnTo>
                    <a:pt x="424376" y="127011"/>
                  </a:lnTo>
                  <a:lnTo>
                    <a:pt x="40146" y="127011"/>
                  </a:lnTo>
                  <a:lnTo>
                    <a:pt x="11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51F1167D-D5C6-6588-BBBF-2BB36E1973C4}"/>
                </a:ext>
              </a:extLst>
            </p:cNvPr>
            <p:cNvSpPr/>
            <p:nvPr/>
          </p:nvSpPr>
          <p:spPr>
            <a:xfrm>
              <a:off x="5515325" y="5497095"/>
              <a:ext cx="177051" cy="354247"/>
            </a:xfrm>
            <a:custGeom>
              <a:avLst/>
              <a:gdLst>
                <a:gd name="connsiteX0" fmla="*/ 50972 w 177051"/>
                <a:gd name="connsiteY0" fmla="*/ 65247 h 354247"/>
                <a:gd name="connsiteX1" fmla="*/ 87875 w 177051"/>
                <a:gd name="connsiteY1" fmla="*/ 11 h 354247"/>
                <a:gd name="connsiteX2" fmla="*/ 177063 w 177051"/>
                <a:gd name="connsiteY2" fmla="*/ 70401 h 354247"/>
                <a:gd name="connsiteX3" fmla="*/ 140019 w 177051"/>
                <a:gd name="connsiteY3" fmla="*/ 280491 h 354247"/>
                <a:gd name="connsiteX4" fmla="*/ 11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0972" y="65247"/>
                  </a:moveTo>
                  <a:lnTo>
                    <a:pt x="87875" y="11"/>
                  </a:lnTo>
                  <a:lnTo>
                    <a:pt x="177063" y="70401"/>
                  </a:lnTo>
                  <a:lnTo>
                    <a:pt x="140019" y="280491"/>
                  </a:lnTo>
                  <a:lnTo>
                    <a:pt x="11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49F8274-A775-DB3B-051E-53BA53D15B51}"/>
                </a:ext>
              </a:extLst>
            </p:cNvPr>
            <p:cNvSpPr/>
            <p:nvPr/>
          </p:nvSpPr>
          <p:spPr>
            <a:xfrm>
              <a:off x="5599865" y="5082883"/>
              <a:ext cx="164953" cy="354247"/>
            </a:xfrm>
            <a:custGeom>
              <a:avLst/>
              <a:gdLst>
                <a:gd name="connsiteX0" fmla="*/ 50972 w 164953"/>
                <a:gd name="connsiteY0" fmla="*/ 11 h 354247"/>
                <a:gd name="connsiteX1" fmla="*/ 164965 w 164953"/>
                <a:gd name="connsiteY1" fmla="*/ 73779 h 354247"/>
                <a:gd name="connsiteX2" fmla="*/ 127920 w 164953"/>
                <a:gd name="connsiteY2" fmla="*/ 283869 h 354247"/>
                <a:gd name="connsiteX3" fmla="*/ 13908 w 164953"/>
                <a:gd name="connsiteY3" fmla="*/ 354259 h 354247"/>
                <a:gd name="connsiteX4" fmla="*/ 11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0972" y="11"/>
                  </a:moveTo>
                  <a:lnTo>
                    <a:pt x="164965" y="73779"/>
                  </a:lnTo>
                  <a:lnTo>
                    <a:pt x="127920" y="283869"/>
                  </a:lnTo>
                  <a:lnTo>
                    <a:pt x="13908" y="354259"/>
                  </a:lnTo>
                  <a:lnTo>
                    <a:pt x="11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49EC337-6310-A9FD-6240-53B7DBE45315}"/>
                </a:ext>
              </a:extLst>
            </p:cNvPr>
            <p:cNvSpPr/>
            <p:nvPr/>
          </p:nvSpPr>
          <p:spPr>
            <a:xfrm>
              <a:off x="5643965" y="5403612"/>
              <a:ext cx="417970" cy="127000"/>
            </a:xfrm>
            <a:custGeom>
              <a:avLst/>
              <a:gdLst>
                <a:gd name="connsiteX0" fmla="*/ 11 w 417970"/>
                <a:gd name="connsiteY0" fmla="*/ 63511 h 127000"/>
                <a:gd name="connsiteX1" fmla="*/ 102864 w 417970"/>
                <a:gd name="connsiteY1" fmla="*/ 11 h 127000"/>
                <a:gd name="connsiteX2" fmla="*/ 337523 w 417970"/>
                <a:gd name="connsiteY2" fmla="*/ 11 h 127000"/>
                <a:gd name="connsiteX3" fmla="*/ 417982 w 417970"/>
                <a:gd name="connsiteY3" fmla="*/ 63511 h 127000"/>
                <a:gd name="connsiteX4" fmla="*/ 315130 w 417970"/>
                <a:gd name="connsiteY4" fmla="*/ 127011 h 127000"/>
                <a:gd name="connsiteX5" fmla="*/ 80470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1" y="63511"/>
                  </a:moveTo>
                  <a:lnTo>
                    <a:pt x="102864" y="11"/>
                  </a:lnTo>
                  <a:lnTo>
                    <a:pt x="337523" y="11"/>
                  </a:lnTo>
                  <a:lnTo>
                    <a:pt x="417982" y="63511"/>
                  </a:lnTo>
                  <a:lnTo>
                    <a:pt x="315130" y="127011"/>
                  </a:lnTo>
                  <a:lnTo>
                    <a:pt x="80470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8C3B7D99-A6C4-1CA5-5C3A-3BB687F90EE9}"/>
                </a:ext>
              </a:extLst>
            </p:cNvPr>
            <p:cNvSpPr/>
            <p:nvPr/>
          </p:nvSpPr>
          <p:spPr>
            <a:xfrm>
              <a:off x="6585916" y="5497095"/>
              <a:ext cx="167820" cy="431494"/>
            </a:xfrm>
            <a:custGeom>
              <a:avLst/>
              <a:gdLst>
                <a:gd name="connsiteX0" fmla="*/ 79 w 167820"/>
                <a:gd name="connsiteY0" fmla="*/ 296749 h 431494"/>
                <a:gd name="connsiteX1" fmla="*/ 39991 w 167820"/>
                <a:gd name="connsiteY1" fmla="*/ 70401 h 431494"/>
                <a:gd name="connsiteX2" fmla="*/ 154002 w 167820"/>
                <a:gd name="connsiteY2" fmla="*/ 11 h 431494"/>
                <a:gd name="connsiteX3" fmla="*/ 167899 w 167820"/>
                <a:gd name="connsiteY3" fmla="*/ 65247 h 431494"/>
                <a:gd name="connsiteX4" fmla="*/ 111910 w 167820"/>
                <a:gd name="connsiteY4" fmla="*/ 382779 h 431494"/>
                <a:gd name="connsiteX5" fmla="*/ 54591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79" y="296749"/>
                  </a:moveTo>
                  <a:lnTo>
                    <a:pt x="39991" y="70401"/>
                  </a:lnTo>
                  <a:lnTo>
                    <a:pt x="154002" y="11"/>
                  </a:lnTo>
                  <a:lnTo>
                    <a:pt x="167899" y="65247"/>
                  </a:lnTo>
                  <a:lnTo>
                    <a:pt x="111910" y="382779"/>
                  </a:lnTo>
                  <a:lnTo>
                    <a:pt x="54591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D7B424C0-FA07-31F8-7F1B-464C0AC1FAEA}"/>
                </a:ext>
              </a:extLst>
            </p:cNvPr>
            <p:cNvSpPr/>
            <p:nvPr/>
          </p:nvSpPr>
          <p:spPr>
            <a:xfrm>
              <a:off x="6247565" y="5082883"/>
              <a:ext cx="164953" cy="354247"/>
            </a:xfrm>
            <a:custGeom>
              <a:avLst/>
              <a:gdLst>
                <a:gd name="connsiteX0" fmla="*/ 51040 w 164953"/>
                <a:gd name="connsiteY0" fmla="*/ 11 h 354247"/>
                <a:gd name="connsiteX1" fmla="*/ 165033 w 164953"/>
                <a:gd name="connsiteY1" fmla="*/ 73779 h 354247"/>
                <a:gd name="connsiteX2" fmla="*/ 127988 w 164953"/>
                <a:gd name="connsiteY2" fmla="*/ 283869 h 354247"/>
                <a:gd name="connsiteX3" fmla="*/ 13976 w 164953"/>
                <a:gd name="connsiteY3" fmla="*/ 354259 h 354247"/>
                <a:gd name="connsiteX4" fmla="*/ 79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040" y="11"/>
                  </a:moveTo>
                  <a:lnTo>
                    <a:pt x="165033" y="73779"/>
                  </a:lnTo>
                  <a:lnTo>
                    <a:pt x="127988" y="283869"/>
                  </a:lnTo>
                  <a:lnTo>
                    <a:pt x="13976" y="354259"/>
                  </a:lnTo>
                  <a:lnTo>
                    <a:pt x="79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6CA9944-7F6B-9C71-00F4-3D3D24B62082}"/>
                </a:ext>
              </a:extLst>
            </p:cNvPr>
            <p:cNvSpPr/>
            <p:nvPr/>
          </p:nvSpPr>
          <p:spPr>
            <a:xfrm>
              <a:off x="6810725" y="5497095"/>
              <a:ext cx="177051" cy="354247"/>
            </a:xfrm>
            <a:custGeom>
              <a:avLst/>
              <a:gdLst>
                <a:gd name="connsiteX0" fmla="*/ 51108 w 177051"/>
                <a:gd name="connsiteY0" fmla="*/ 65247 h 354247"/>
                <a:gd name="connsiteX1" fmla="*/ 88011 w 177051"/>
                <a:gd name="connsiteY1" fmla="*/ 11 h 354247"/>
                <a:gd name="connsiteX2" fmla="*/ 177199 w 177051"/>
                <a:gd name="connsiteY2" fmla="*/ 70401 h 354247"/>
                <a:gd name="connsiteX3" fmla="*/ 140155 w 177051"/>
                <a:gd name="connsiteY3" fmla="*/ 280491 h 354247"/>
                <a:gd name="connsiteX4" fmla="*/ 147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108" y="65247"/>
                  </a:moveTo>
                  <a:lnTo>
                    <a:pt x="88011" y="11"/>
                  </a:lnTo>
                  <a:lnTo>
                    <a:pt x="177199" y="70401"/>
                  </a:lnTo>
                  <a:lnTo>
                    <a:pt x="140155" y="280491"/>
                  </a:lnTo>
                  <a:lnTo>
                    <a:pt x="147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16969EDA-5B0C-D026-53ED-0663CC1DD367}"/>
                </a:ext>
              </a:extLst>
            </p:cNvPr>
            <p:cNvSpPr/>
            <p:nvPr/>
          </p:nvSpPr>
          <p:spPr>
            <a:xfrm>
              <a:off x="6895265" y="5082883"/>
              <a:ext cx="164953" cy="354247"/>
            </a:xfrm>
            <a:custGeom>
              <a:avLst/>
              <a:gdLst>
                <a:gd name="connsiteX0" fmla="*/ 51108 w 164953"/>
                <a:gd name="connsiteY0" fmla="*/ 11 h 354247"/>
                <a:gd name="connsiteX1" fmla="*/ 165101 w 164953"/>
                <a:gd name="connsiteY1" fmla="*/ 73779 h 354247"/>
                <a:gd name="connsiteX2" fmla="*/ 128056 w 164953"/>
                <a:gd name="connsiteY2" fmla="*/ 283869 h 354247"/>
                <a:gd name="connsiteX3" fmla="*/ 14044 w 164953"/>
                <a:gd name="connsiteY3" fmla="*/ 354259 h 354247"/>
                <a:gd name="connsiteX4" fmla="*/ 147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108" y="11"/>
                  </a:moveTo>
                  <a:lnTo>
                    <a:pt x="165101" y="73779"/>
                  </a:lnTo>
                  <a:lnTo>
                    <a:pt x="128056" y="283869"/>
                  </a:lnTo>
                  <a:lnTo>
                    <a:pt x="14044" y="354259"/>
                  </a:lnTo>
                  <a:lnTo>
                    <a:pt x="147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AADCE8B-CE12-055D-B4D5-B6186C4DC57E}"/>
                </a:ext>
              </a:extLst>
            </p:cNvPr>
            <p:cNvSpPr/>
            <p:nvPr/>
          </p:nvSpPr>
          <p:spPr>
            <a:xfrm>
              <a:off x="7676756" y="5181363"/>
              <a:ext cx="353238" cy="101599"/>
            </a:xfrm>
            <a:custGeom>
              <a:avLst/>
              <a:gdLst>
                <a:gd name="connsiteX0" fmla="*/ 217 w 353238"/>
                <a:gd name="connsiteY0" fmla="*/ 39012 h 101599"/>
                <a:gd name="connsiteX1" fmla="*/ 46072 w 353238"/>
                <a:gd name="connsiteY1" fmla="*/ 30 h 101599"/>
                <a:gd name="connsiteX2" fmla="*/ 353456 w 353238"/>
                <a:gd name="connsiteY2" fmla="*/ 30 h 101599"/>
                <a:gd name="connsiteX3" fmla="*/ 276527 w 353238"/>
                <a:gd name="connsiteY3" fmla="*/ 101630 h 101599"/>
                <a:gd name="connsiteX4" fmla="*/ 96981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17" y="39012"/>
                  </a:moveTo>
                  <a:lnTo>
                    <a:pt x="46072" y="30"/>
                  </a:lnTo>
                  <a:lnTo>
                    <a:pt x="353456" y="30"/>
                  </a:lnTo>
                  <a:lnTo>
                    <a:pt x="276527" y="101630"/>
                  </a:lnTo>
                  <a:lnTo>
                    <a:pt x="96981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F29BDEA2-B0B3-A034-F3C6-9B0E3220EEC6}"/>
                </a:ext>
              </a:extLst>
            </p:cNvPr>
            <p:cNvSpPr/>
            <p:nvPr/>
          </p:nvSpPr>
          <p:spPr>
            <a:xfrm>
              <a:off x="7556141" y="5841762"/>
              <a:ext cx="339491" cy="101600"/>
            </a:xfrm>
            <a:custGeom>
              <a:avLst/>
              <a:gdLst>
                <a:gd name="connsiteX0" fmla="*/ 119067 w 339491"/>
                <a:gd name="connsiteY0" fmla="*/ 13 h 101600"/>
                <a:gd name="connsiteX1" fmla="*/ 298613 w 339491"/>
                <a:gd name="connsiteY1" fmla="*/ 13 h 101600"/>
                <a:gd name="connsiteX2" fmla="*/ 339712 w 339491"/>
                <a:gd name="connsiteY2" fmla="*/ 101613 h 101600"/>
                <a:gd name="connsiteX3" fmla="*/ 32328 w 339491"/>
                <a:gd name="connsiteY3" fmla="*/ 101613 h 101600"/>
                <a:gd name="connsiteX4" fmla="*/ 220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067" y="13"/>
                  </a:moveTo>
                  <a:lnTo>
                    <a:pt x="298613" y="13"/>
                  </a:lnTo>
                  <a:lnTo>
                    <a:pt x="339712" y="101613"/>
                  </a:lnTo>
                  <a:lnTo>
                    <a:pt x="32328" y="101613"/>
                  </a:lnTo>
                  <a:lnTo>
                    <a:pt x="220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056FFFC-0AC2-4196-1DB3-FAC62A62DAC8}"/>
                </a:ext>
              </a:extLst>
            </p:cNvPr>
            <p:cNvSpPr/>
            <p:nvPr/>
          </p:nvSpPr>
          <p:spPr>
            <a:xfrm>
              <a:off x="7550430" y="5586348"/>
              <a:ext cx="141641" cy="283397"/>
            </a:xfrm>
            <a:custGeom>
              <a:avLst/>
              <a:gdLst>
                <a:gd name="connsiteX0" fmla="*/ 40992 w 141641"/>
                <a:gd name="connsiteY0" fmla="*/ 52206 h 283397"/>
                <a:gd name="connsiteX1" fmla="*/ 70514 w 141641"/>
                <a:gd name="connsiteY1" fmla="*/ 17 h 283397"/>
                <a:gd name="connsiteX2" fmla="*/ 141865 w 141641"/>
                <a:gd name="connsiteY2" fmla="*/ 56329 h 283397"/>
                <a:gd name="connsiteX3" fmla="*/ 112229 w 141641"/>
                <a:gd name="connsiteY3" fmla="*/ 224401 h 283397"/>
                <a:gd name="connsiteX4" fmla="*/ 223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0992" y="52206"/>
                  </a:moveTo>
                  <a:lnTo>
                    <a:pt x="70514" y="17"/>
                  </a:lnTo>
                  <a:lnTo>
                    <a:pt x="141865" y="56329"/>
                  </a:lnTo>
                  <a:lnTo>
                    <a:pt x="112229" y="224401"/>
                  </a:lnTo>
                  <a:lnTo>
                    <a:pt x="223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13B0533-AA16-3CA4-52F1-39144E3CA7C9}"/>
                </a:ext>
              </a:extLst>
            </p:cNvPr>
            <p:cNvSpPr/>
            <p:nvPr/>
          </p:nvSpPr>
          <p:spPr>
            <a:xfrm>
              <a:off x="8467149" y="5193181"/>
              <a:ext cx="145664" cy="345195"/>
            </a:xfrm>
            <a:custGeom>
              <a:avLst/>
              <a:gdLst>
                <a:gd name="connsiteX0" fmla="*/ 113823 w 145664"/>
                <a:gd name="connsiteY0" fmla="*/ 26 h 345195"/>
                <a:gd name="connsiteX1" fmla="*/ 145932 w 145664"/>
                <a:gd name="connsiteY1" fmla="*/ 39008 h 345195"/>
                <a:gd name="connsiteX2" fmla="*/ 101140 w 145664"/>
                <a:gd name="connsiteY2" fmla="*/ 293034 h 345195"/>
                <a:gd name="connsiteX3" fmla="*/ 71618 w 145664"/>
                <a:gd name="connsiteY3" fmla="*/ 345222 h 345195"/>
                <a:gd name="connsiteX4" fmla="*/ 267 w 145664"/>
                <a:gd name="connsiteY4" fmla="*/ 288911 h 345195"/>
                <a:gd name="connsiteX5" fmla="*/ 32196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23" y="26"/>
                  </a:moveTo>
                  <a:lnTo>
                    <a:pt x="145932" y="39008"/>
                  </a:lnTo>
                  <a:lnTo>
                    <a:pt x="101140" y="293034"/>
                  </a:lnTo>
                  <a:lnTo>
                    <a:pt x="71618" y="345222"/>
                  </a:lnTo>
                  <a:lnTo>
                    <a:pt x="267" y="288911"/>
                  </a:lnTo>
                  <a:lnTo>
                    <a:pt x="32196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77222F56-FA9F-9321-E079-CEBEA2E81BE1}"/>
                </a:ext>
              </a:extLst>
            </p:cNvPr>
            <p:cNvSpPr/>
            <p:nvPr/>
          </p:nvSpPr>
          <p:spPr>
            <a:xfrm>
              <a:off x="8068590" y="5586348"/>
              <a:ext cx="141641" cy="283397"/>
            </a:xfrm>
            <a:custGeom>
              <a:avLst/>
              <a:gdLst>
                <a:gd name="connsiteX0" fmla="*/ 41046 w 141641"/>
                <a:gd name="connsiteY0" fmla="*/ 52206 h 283397"/>
                <a:gd name="connsiteX1" fmla="*/ 70568 w 141641"/>
                <a:gd name="connsiteY1" fmla="*/ 17 h 283397"/>
                <a:gd name="connsiteX2" fmla="*/ 141919 w 141641"/>
                <a:gd name="connsiteY2" fmla="*/ 56329 h 283397"/>
                <a:gd name="connsiteX3" fmla="*/ 112283 w 141641"/>
                <a:gd name="connsiteY3" fmla="*/ 224401 h 283397"/>
                <a:gd name="connsiteX4" fmla="*/ 278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046" y="52206"/>
                  </a:moveTo>
                  <a:lnTo>
                    <a:pt x="70568" y="17"/>
                  </a:lnTo>
                  <a:lnTo>
                    <a:pt x="141919" y="56329"/>
                  </a:lnTo>
                  <a:lnTo>
                    <a:pt x="112283" y="224401"/>
                  </a:lnTo>
                  <a:lnTo>
                    <a:pt x="278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047F6AE-2523-954B-38DE-8614F8727D64}"/>
                </a:ext>
              </a:extLst>
            </p:cNvPr>
            <p:cNvSpPr/>
            <p:nvPr/>
          </p:nvSpPr>
          <p:spPr>
            <a:xfrm>
              <a:off x="8985309" y="5193181"/>
              <a:ext cx="145664" cy="345195"/>
            </a:xfrm>
            <a:custGeom>
              <a:avLst/>
              <a:gdLst>
                <a:gd name="connsiteX0" fmla="*/ 113878 w 145664"/>
                <a:gd name="connsiteY0" fmla="*/ 26 h 345195"/>
                <a:gd name="connsiteX1" fmla="*/ 145986 w 145664"/>
                <a:gd name="connsiteY1" fmla="*/ 39008 h 345195"/>
                <a:gd name="connsiteX2" fmla="*/ 101194 w 145664"/>
                <a:gd name="connsiteY2" fmla="*/ 293034 h 345195"/>
                <a:gd name="connsiteX3" fmla="*/ 71672 w 145664"/>
                <a:gd name="connsiteY3" fmla="*/ 345222 h 345195"/>
                <a:gd name="connsiteX4" fmla="*/ 321 w 145664"/>
                <a:gd name="connsiteY4" fmla="*/ 288911 h 345195"/>
                <a:gd name="connsiteX5" fmla="*/ 32250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78" y="26"/>
                  </a:moveTo>
                  <a:lnTo>
                    <a:pt x="145986" y="39008"/>
                  </a:lnTo>
                  <a:lnTo>
                    <a:pt x="101194" y="293034"/>
                  </a:lnTo>
                  <a:lnTo>
                    <a:pt x="71672" y="345222"/>
                  </a:lnTo>
                  <a:lnTo>
                    <a:pt x="321" y="288911"/>
                  </a:lnTo>
                  <a:lnTo>
                    <a:pt x="32250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F540ADF-CF5A-A9AB-4B3F-62779764520D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3" name="그래픽 108">
            <a:extLst>
              <a:ext uri="{FF2B5EF4-FFF2-40B4-BE49-F238E27FC236}">
                <a16:creationId xmlns:a16="http://schemas.microsoft.com/office/drawing/2014/main" id="{5DA3FFC3-779E-7E43-6CEE-1792A9F57CFE}"/>
              </a:ext>
            </a:extLst>
          </p:cNvPr>
          <p:cNvGrpSpPr/>
          <p:nvPr/>
        </p:nvGrpSpPr>
        <p:grpSpPr>
          <a:xfrm>
            <a:off x="7749879" y="1967688"/>
            <a:ext cx="2555580" cy="778169"/>
            <a:chOff x="5938216" y="4990863"/>
            <a:chExt cx="3128098" cy="952500"/>
          </a:xfrm>
          <a:solidFill>
            <a:srgbClr val="00FFFF"/>
          </a:solidFill>
          <a:effectLst/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16724F8C-32C2-5663-038E-B0434E89D429}"/>
                </a:ext>
              </a:extLst>
            </p:cNvPr>
            <p:cNvSpPr/>
            <p:nvPr/>
          </p:nvSpPr>
          <p:spPr>
            <a:xfrm>
              <a:off x="6013523" y="5005635"/>
              <a:ext cx="182080" cy="431494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EBFCDE5-CBAA-0455-71C8-B245620B73DD}"/>
                </a:ext>
              </a:extLst>
            </p:cNvPr>
            <p:cNvSpPr/>
            <p:nvPr/>
          </p:nvSpPr>
          <p:spPr>
            <a:xfrm>
              <a:off x="5938216" y="5497095"/>
              <a:ext cx="167820" cy="431494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DF0A7D5-C101-502D-93BB-B8CD53001154}"/>
                </a:ext>
              </a:extLst>
            </p:cNvPr>
            <p:cNvSpPr/>
            <p:nvPr/>
          </p:nvSpPr>
          <p:spPr>
            <a:xfrm>
              <a:off x="6320932" y="4990863"/>
              <a:ext cx="441548" cy="126999"/>
            </a:xfrm>
            <a:custGeom>
              <a:avLst/>
              <a:gdLst>
                <a:gd name="connsiteX0" fmla="*/ 79 w 441548"/>
                <a:gd name="connsiteY0" fmla="*/ 48738 h 126999"/>
                <a:gd name="connsiteX1" fmla="*/ 57398 w 441548"/>
                <a:gd name="connsiteY1" fmla="*/ 11 h 126999"/>
                <a:gd name="connsiteX2" fmla="*/ 441628 w 441548"/>
                <a:gd name="connsiteY2" fmla="*/ 11 h 126999"/>
                <a:gd name="connsiteX3" fmla="*/ 345467 w 441548"/>
                <a:gd name="connsiteY3" fmla="*/ 127011 h 126999"/>
                <a:gd name="connsiteX4" fmla="*/ 121035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79" y="48738"/>
                  </a:moveTo>
                  <a:lnTo>
                    <a:pt x="57398" y="11"/>
                  </a:lnTo>
                  <a:lnTo>
                    <a:pt x="441628" y="11"/>
                  </a:lnTo>
                  <a:lnTo>
                    <a:pt x="345467" y="127011"/>
                  </a:lnTo>
                  <a:lnTo>
                    <a:pt x="121035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B23CAC2-243F-FF7F-D622-A8A7795935A8}"/>
                </a:ext>
              </a:extLst>
            </p:cNvPr>
            <p:cNvSpPr/>
            <p:nvPr/>
          </p:nvSpPr>
          <p:spPr>
            <a:xfrm>
              <a:off x="6661223" y="5005635"/>
              <a:ext cx="182080" cy="431494"/>
            </a:xfrm>
            <a:custGeom>
              <a:avLst/>
              <a:gdLst>
                <a:gd name="connsiteX0" fmla="*/ 142025 w 182080"/>
                <a:gd name="connsiteY0" fmla="*/ 11 h 431494"/>
                <a:gd name="connsiteX1" fmla="*/ 182160 w 182080"/>
                <a:gd name="connsiteY1" fmla="*/ 48738 h 431494"/>
                <a:gd name="connsiteX2" fmla="*/ 126171 w 182080"/>
                <a:gd name="connsiteY2" fmla="*/ 366270 h 431494"/>
                <a:gd name="connsiteX3" fmla="*/ 89268 w 182080"/>
                <a:gd name="connsiteY3" fmla="*/ 431506 h 431494"/>
                <a:gd name="connsiteX4" fmla="*/ 79 w 182080"/>
                <a:gd name="connsiteY4" fmla="*/ 361117 h 431494"/>
                <a:gd name="connsiteX5" fmla="*/ 39991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25" y="11"/>
                  </a:moveTo>
                  <a:lnTo>
                    <a:pt x="182160" y="48738"/>
                  </a:lnTo>
                  <a:lnTo>
                    <a:pt x="126171" y="366270"/>
                  </a:lnTo>
                  <a:lnTo>
                    <a:pt x="89268" y="431506"/>
                  </a:lnTo>
                  <a:lnTo>
                    <a:pt x="79" y="361117"/>
                  </a:lnTo>
                  <a:lnTo>
                    <a:pt x="39991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753CC18-5066-E6E1-E06B-53646B4DB7F8}"/>
                </a:ext>
              </a:extLst>
            </p:cNvPr>
            <p:cNvSpPr/>
            <p:nvPr/>
          </p:nvSpPr>
          <p:spPr>
            <a:xfrm>
              <a:off x="6170164" y="5816362"/>
              <a:ext cx="424364" cy="127000"/>
            </a:xfrm>
            <a:custGeom>
              <a:avLst/>
              <a:gdLst>
                <a:gd name="connsiteX0" fmla="*/ 148638 w 424364"/>
                <a:gd name="connsiteY0" fmla="*/ 11 h 127000"/>
                <a:gd name="connsiteX1" fmla="*/ 373070 w 424364"/>
                <a:gd name="connsiteY1" fmla="*/ 11 h 127000"/>
                <a:gd name="connsiteX2" fmla="*/ 424444 w 424364"/>
                <a:gd name="connsiteY2" fmla="*/ 127011 h 127000"/>
                <a:gd name="connsiteX3" fmla="*/ 40214 w 424364"/>
                <a:gd name="connsiteY3" fmla="*/ 127011 h 127000"/>
                <a:gd name="connsiteX4" fmla="*/ 79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638" y="11"/>
                  </a:moveTo>
                  <a:lnTo>
                    <a:pt x="373070" y="11"/>
                  </a:lnTo>
                  <a:lnTo>
                    <a:pt x="424444" y="127011"/>
                  </a:lnTo>
                  <a:lnTo>
                    <a:pt x="40214" y="127011"/>
                  </a:lnTo>
                  <a:lnTo>
                    <a:pt x="79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95524672-A5B6-85E9-BDD8-F6EF8121754A}"/>
                </a:ext>
              </a:extLst>
            </p:cNvPr>
            <p:cNvSpPr/>
            <p:nvPr/>
          </p:nvSpPr>
          <p:spPr>
            <a:xfrm>
              <a:off x="6163025" y="5497095"/>
              <a:ext cx="177051" cy="354247"/>
            </a:xfrm>
            <a:custGeom>
              <a:avLst/>
              <a:gdLst>
                <a:gd name="connsiteX0" fmla="*/ 51040 w 177051"/>
                <a:gd name="connsiteY0" fmla="*/ 65247 h 354247"/>
                <a:gd name="connsiteX1" fmla="*/ 87943 w 177051"/>
                <a:gd name="connsiteY1" fmla="*/ 11 h 354247"/>
                <a:gd name="connsiteX2" fmla="*/ 177131 w 177051"/>
                <a:gd name="connsiteY2" fmla="*/ 70401 h 354247"/>
                <a:gd name="connsiteX3" fmla="*/ 140087 w 177051"/>
                <a:gd name="connsiteY3" fmla="*/ 280491 h 354247"/>
                <a:gd name="connsiteX4" fmla="*/ 79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040" y="65247"/>
                  </a:moveTo>
                  <a:lnTo>
                    <a:pt x="87943" y="11"/>
                  </a:lnTo>
                  <a:lnTo>
                    <a:pt x="177131" y="70401"/>
                  </a:lnTo>
                  <a:lnTo>
                    <a:pt x="140087" y="280491"/>
                  </a:lnTo>
                  <a:lnTo>
                    <a:pt x="79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E84D6B5-CDC1-475D-C64C-369F0FB388CA}"/>
                </a:ext>
              </a:extLst>
            </p:cNvPr>
            <p:cNvSpPr/>
            <p:nvPr/>
          </p:nvSpPr>
          <p:spPr>
            <a:xfrm>
              <a:off x="6291665" y="5403612"/>
              <a:ext cx="417970" cy="127000"/>
            </a:xfrm>
            <a:custGeom>
              <a:avLst/>
              <a:gdLst>
                <a:gd name="connsiteX0" fmla="*/ 79 w 417970"/>
                <a:gd name="connsiteY0" fmla="*/ 63511 h 127000"/>
                <a:gd name="connsiteX1" fmla="*/ 102932 w 417970"/>
                <a:gd name="connsiteY1" fmla="*/ 11 h 127000"/>
                <a:gd name="connsiteX2" fmla="*/ 337591 w 417970"/>
                <a:gd name="connsiteY2" fmla="*/ 11 h 127000"/>
                <a:gd name="connsiteX3" fmla="*/ 418050 w 417970"/>
                <a:gd name="connsiteY3" fmla="*/ 63511 h 127000"/>
                <a:gd name="connsiteX4" fmla="*/ 315198 w 417970"/>
                <a:gd name="connsiteY4" fmla="*/ 127011 h 127000"/>
                <a:gd name="connsiteX5" fmla="*/ 80538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79" y="63511"/>
                  </a:moveTo>
                  <a:lnTo>
                    <a:pt x="102932" y="11"/>
                  </a:lnTo>
                  <a:lnTo>
                    <a:pt x="337591" y="11"/>
                  </a:lnTo>
                  <a:lnTo>
                    <a:pt x="418050" y="63511"/>
                  </a:lnTo>
                  <a:lnTo>
                    <a:pt x="315198" y="127011"/>
                  </a:lnTo>
                  <a:lnTo>
                    <a:pt x="80538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3C145BE-E190-2C2E-EEF1-A666175BF1A4}"/>
                </a:ext>
              </a:extLst>
            </p:cNvPr>
            <p:cNvSpPr/>
            <p:nvPr/>
          </p:nvSpPr>
          <p:spPr>
            <a:xfrm>
              <a:off x="6968632" y="4990863"/>
              <a:ext cx="441548" cy="126999"/>
            </a:xfrm>
            <a:custGeom>
              <a:avLst/>
              <a:gdLst>
                <a:gd name="connsiteX0" fmla="*/ 147 w 441548"/>
                <a:gd name="connsiteY0" fmla="*/ 48738 h 126999"/>
                <a:gd name="connsiteX1" fmla="*/ 57466 w 441548"/>
                <a:gd name="connsiteY1" fmla="*/ 11 h 126999"/>
                <a:gd name="connsiteX2" fmla="*/ 441696 w 441548"/>
                <a:gd name="connsiteY2" fmla="*/ 11 h 126999"/>
                <a:gd name="connsiteX3" fmla="*/ 345535 w 441548"/>
                <a:gd name="connsiteY3" fmla="*/ 127011 h 126999"/>
                <a:gd name="connsiteX4" fmla="*/ 121103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47" y="48738"/>
                  </a:moveTo>
                  <a:lnTo>
                    <a:pt x="57466" y="11"/>
                  </a:lnTo>
                  <a:lnTo>
                    <a:pt x="441696" y="11"/>
                  </a:lnTo>
                  <a:lnTo>
                    <a:pt x="345535" y="127011"/>
                  </a:lnTo>
                  <a:lnTo>
                    <a:pt x="121103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A6FFB93-3EAD-5DBD-3948-D717C1EA9F27}"/>
                </a:ext>
              </a:extLst>
            </p:cNvPr>
            <p:cNvSpPr/>
            <p:nvPr/>
          </p:nvSpPr>
          <p:spPr>
            <a:xfrm>
              <a:off x="7308923" y="5005635"/>
              <a:ext cx="182080" cy="431494"/>
            </a:xfrm>
            <a:custGeom>
              <a:avLst/>
              <a:gdLst>
                <a:gd name="connsiteX0" fmla="*/ 142093 w 182080"/>
                <a:gd name="connsiteY0" fmla="*/ 11 h 431494"/>
                <a:gd name="connsiteX1" fmla="*/ 182228 w 182080"/>
                <a:gd name="connsiteY1" fmla="*/ 48738 h 431494"/>
                <a:gd name="connsiteX2" fmla="*/ 126239 w 182080"/>
                <a:gd name="connsiteY2" fmla="*/ 366270 h 431494"/>
                <a:gd name="connsiteX3" fmla="*/ 89336 w 182080"/>
                <a:gd name="connsiteY3" fmla="*/ 431506 h 431494"/>
                <a:gd name="connsiteX4" fmla="*/ 147 w 182080"/>
                <a:gd name="connsiteY4" fmla="*/ 361117 h 431494"/>
                <a:gd name="connsiteX5" fmla="*/ 40059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93" y="11"/>
                  </a:moveTo>
                  <a:lnTo>
                    <a:pt x="182228" y="48738"/>
                  </a:lnTo>
                  <a:lnTo>
                    <a:pt x="126239" y="366270"/>
                  </a:lnTo>
                  <a:lnTo>
                    <a:pt x="89336" y="431506"/>
                  </a:lnTo>
                  <a:lnTo>
                    <a:pt x="147" y="361117"/>
                  </a:lnTo>
                  <a:lnTo>
                    <a:pt x="40059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957E91F0-4EC4-C6A6-AA28-F59C1E7496FA}"/>
                </a:ext>
              </a:extLst>
            </p:cNvPr>
            <p:cNvSpPr/>
            <p:nvPr/>
          </p:nvSpPr>
          <p:spPr>
            <a:xfrm>
              <a:off x="7233616" y="5497095"/>
              <a:ext cx="167820" cy="431494"/>
            </a:xfrm>
            <a:custGeom>
              <a:avLst/>
              <a:gdLst>
                <a:gd name="connsiteX0" fmla="*/ 147 w 167820"/>
                <a:gd name="connsiteY0" fmla="*/ 296749 h 431494"/>
                <a:gd name="connsiteX1" fmla="*/ 40059 w 167820"/>
                <a:gd name="connsiteY1" fmla="*/ 70401 h 431494"/>
                <a:gd name="connsiteX2" fmla="*/ 154070 w 167820"/>
                <a:gd name="connsiteY2" fmla="*/ 11 h 431494"/>
                <a:gd name="connsiteX3" fmla="*/ 167967 w 167820"/>
                <a:gd name="connsiteY3" fmla="*/ 65247 h 431494"/>
                <a:gd name="connsiteX4" fmla="*/ 111978 w 167820"/>
                <a:gd name="connsiteY4" fmla="*/ 382779 h 431494"/>
                <a:gd name="connsiteX5" fmla="*/ 54659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47" y="296749"/>
                  </a:moveTo>
                  <a:lnTo>
                    <a:pt x="40059" y="70401"/>
                  </a:lnTo>
                  <a:lnTo>
                    <a:pt x="154070" y="11"/>
                  </a:lnTo>
                  <a:lnTo>
                    <a:pt x="167967" y="65247"/>
                  </a:lnTo>
                  <a:lnTo>
                    <a:pt x="111978" y="382779"/>
                  </a:lnTo>
                  <a:lnTo>
                    <a:pt x="54659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EA07E00-B1D0-241F-E7DD-BBCF674EEEE0}"/>
                </a:ext>
              </a:extLst>
            </p:cNvPr>
            <p:cNvSpPr/>
            <p:nvPr/>
          </p:nvSpPr>
          <p:spPr>
            <a:xfrm>
              <a:off x="6817864" y="5816362"/>
              <a:ext cx="424364" cy="127000"/>
            </a:xfrm>
            <a:custGeom>
              <a:avLst/>
              <a:gdLst>
                <a:gd name="connsiteX0" fmla="*/ 148706 w 424364"/>
                <a:gd name="connsiteY0" fmla="*/ 11 h 127000"/>
                <a:gd name="connsiteX1" fmla="*/ 373138 w 424364"/>
                <a:gd name="connsiteY1" fmla="*/ 11 h 127000"/>
                <a:gd name="connsiteX2" fmla="*/ 424512 w 424364"/>
                <a:gd name="connsiteY2" fmla="*/ 127011 h 127000"/>
                <a:gd name="connsiteX3" fmla="*/ 40282 w 424364"/>
                <a:gd name="connsiteY3" fmla="*/ 127011 h 127000"/>
                <a:gd name="connsiteX4" fmla="*/ 147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706" y="11"/>
                  </a:moveTo>
                  <a:lnTo>
                    <a:pt x="373138" y="11"/>
                  </a:lnTo>
                  <a:lnTo>
                    <a:pt x="424512" y="127011"/>
                  </a:lnTo>
                  <a:lnTo>
                    <a:pt x="40282" y="127011"/>
                  </a:lnTo>
                  <a:lnTo>
                    <a:pt x="147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6219E3B3-3211-EA8D-00A8-BFE9D83A5861}"/>
                </a:ext>
              </a:extLst>
            </p:cNvPr>
            <p:cNvSpPr/>
            <p:nvPr/>
          </p:nvSpPr>
          <p:spPr>
            <a:xfrm>
              <a:off x="6939365" y="5403612"/>
              <a:ext cx="417970" cy="127000"/>
            </a:xfrm>
            <a:custGeom>
              <a:avLst/>
              <a:gdLst>
                <a:gd name="connsiteX0" fmla="*/ 147 w 417970"/>
                <a:gd name="connsiteY0" fmla="*/ 63511 h 127000"/>
                <a:gd name="connsiteX1" fmla="*/ 103000 w 417970"/>
                <a:gd name="connsiteY1" fmla="*/ 11 h 127000"/>
                <a:gd name="connsiteX2" fmla="*/ 337659 w 417970"/>
                <a:gd name="connsiteY2" fmla="*/ 11 h 127000"/>
                <a:gd name="connsiteX3" fmla="*/ 418118 w 417970"/>
                <a:gd name="connsiteY3" fmla="*/ 63511 h 127000"/>
                <a:gd name="connsiteX4" fmla="*/ 315266 w 417970"/>
                <a:gd name="connsiteY4" fmla="*/ 127011 h 127000"/>
                <a:gd name="connsiteX5" fmla="*/ 80606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47" y="63511"/>
                  </a:moveTo>
                  <a:lnTo>
                    <a:pt x="103000" y="11"/>
                  </a:lnTo>
                  <a:lnTo>
                    <a:pt x="337659" y="11"/>
                  </a:lnTo>
                  <a:lnTo>
                    <a:pt x="418118" y="63511"/>
                  </a:lnTo>
                  <a:lnTo>
                    <a:pt x="315266" y="127011"/>
                  </a:lnTo>
                  <a:lnTo>
                    <a:pt x="80606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DB3B22A7-6238-A8F2-4183-3167CDE1D0C2}"/>
                </a:ext>
              </a:extLst>
            </p:cNvPr>
            <p:cNvSpPr/>
            <p:nvPr/>
          </p:nvSpPr>
          <p:spPr>
            <a:xfrm>
              <a:off x="7948989" y="5193181"/>
              <a:ext cx="145664" cy="345195"/>
            </a:xfrm>
            <a:custGeom>
              <a:avLst/>
              <a:gdLst>
                <a:gd name="connsiteX0" fmla="*/ 113769 w 145664"/>
                <a:gd name="connsiteY0" fmla="*/ 26 h 345195"/>
                <a:gd name="connsiteX1" fmla="*/ 145877 w 145664"/>
                <a:gd name="connsiteY1" fmla="*/ 39008 h 345195"/>
                <a:gd name="connsiteX2" fmla="*/ 101086 w 145664"/>
                <a:gd name="connsiteY2" fmla="*/ 293034 h 345195"/>
                <a:gd name="connsiteX3" fmla="*/ 71563 w 145664"/>
                <a:gd name="connsiteY3" fmla="*/ 345222 h 345195"/>
                <a:gd name="connsiteX4" fmla="*/ 213 w 145664"/>
                <a:gd name="connsiteY4" fmla="*/ 288911 h 345195"/>
                <a:gd name="connsiteX5" fmla="*/ 32142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769" y="26"/>
                  </a:moveTo>
                  <a:lnTo>
                    <a:pt x="145877" y="39008"/>
                  </a:lnTo>
                  <a:lnTo>
                    <a:pt x="101086" y="293034"/>
                  </a:lnTo>
                  <a:lnTo>
                    <a:pt x="71563" y="345222"/>
                  </a:lnTo>
                  <a:lnTo>
                    <a:pt x="213" y="288911"/>
                  </a:lnTo>
                  <a:lnTo>
                    <a:pt x="32142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CE3AEB4-F378-D965-DC94-142524654DC4}"/>
                </a:ext>
              </a:extLst>
            </p:cNvPr>
            <p:cNvSpPr/>
            <p:nvPr/>
          </p:nvSpPr>
          <p:spPr>
            <a:xfrm>
              <a:off x="7888742" y="5586348"/>
              <a:ext cx="134256" cy="345195"/>
            </a:xfrm>
            <a:custGeom>
              <a:avLst/>
              <a:gdLst>
                <a:gd name="connsiteX0" fmla="*/ 214 w 134256"/>
                <a:gd name="connsiteY0" fmla="*/ 237407 h 345195"/>
                <a:gd name="connsiteX1" fmla="*/ 32143 w 134256"/>
                <a:gd name="connsiteY1" fmla="*/ 56328 h 345195"/>
                <a:gd name="connsiteX2" fmla="*/ 123353 w 134256"/>
                <a:gd name="connsiteY2" fmla="*/ 16 h 345195"/>
                <a:gd name="connsiteX3" fmla="*/ 134470 w 134256"/>
                <a:gd name="connsiteY3" fmla="*/ 52205 h 345195"/>
                <a:gd name="connsiteX4" fmla="*/ 89679 w 134256"/>
                <a:gd name="connsiteY4" fmla="*/ 306230 h 345195"/>
                <a:gd name="connsiteX5" fmla="*/ 43824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14" y="237407"/>
                  </a:moveTo>
                  <a:lnTo>
                    <a:pt x="32143" y="56328"/>
                  </a:lnTo>
                  <a:lnTo>
                    <a:pt x="123353" y="16"/>
                  </a:lnTo>
                  <a:lnTo>
                    <a:pt x="134470" y="52205"/>
                  </a:lnTo>
                  <a:lnTo>
                    <a:pt x="89679" y="306230"/>
                  </a:lnTo>
                  <a:lnTo>
                    <a:pt x="43824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4F46588-4CB9-B603-B346-10E330F46EBC}"/>
                </a:ext>
              </a:extLst>
            </p:cNvPr>
            <p:cNvSpPr/>
            <p:nvPr/>
          </p:nvSpPr>
          <p:spPr>
            <a:xfrm>
              <a:off x="7618062" y="5254979"/>
              <a:ext cx="131962" cy="283397"/>
            </a:xfrm>
            <a:custGeom>
              <a:avLst/>
              <a:gdLst>
                <a:gd name="connsiteX0" fmla="*/ 40990 w 131962"/>
                <a:gd name="connsiteY0" fmla="*/ 26 h 283397"/>
                <a:gd name="connsiteX1" fmla="*/ 132184 w 131962"/>
                <a:gd name="connsiteY1" fmla="*/ 59040 h 283397"/>
                <a:gd name="connsiteX2" fmla="*/ 102548 w 131962"/>
                <a:gd name="connsiteY2" fmla="*/ 227112 h 283397"/>
                <a:gd name="connsiteX3" fmla="*/ 11339 w 131962"/>
                <a:gd name="connsiteY3" fmla="*/ 283424 h 283397"/>
                <a:gd name="connsiteX4" fmla="*/ 221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0990" y="26"/>
                  </a:moveTo>
                  <a:lnTo>
                    <a:pt x="132184" y="59040"/>
                  </a:lnTo>
                  <a:lnTo>
                    <a:pt x="102548" y="227112"/>
                  </a:lnTo>
                  <a:lnTo>
                    <a:pt x="11339" y="283424"/>
                  </a:lnTo>
                  <a:lnTo>
                    <a:pt x="221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705E673-F625-1BC3-448C-F636D32A7953}"/>
                </a:ext>
              </a:extLst>
            </p:cNvPr>
            <p:cNvSpPr/>
            <p:nvPr/>
          </p:nvSpPr>
          <p:spPr>
            <a:xfrm>
              <a:off x="7653342" y="5511562"/>
              <a:ext cx="334376" cy="101600"/>
            </a:xfrm>
            <a:custGeom>
              <a:avLst/>
              <a:gdLst>
                <a:gd name="connsiteX0" fmla="*/ 218 w 334376"/>
                <a:gd name="connsiteY0" fmla="*/ 50821 h 101600"/>
                <a:gd name="connsiteX1" fmla="*/ 82500 w 334376"/>
                <a:gd name="connsiteY1" fmla="*/ 21 h 101600"/>
                <a:gd name="connsiteX2" fmla="*/ 270227 w 334376"/>
                <a:gd name="connsiteY2" fmla="*/ 21 h 101600"/>
                <a:gd name="connsiteX3" fmla="*/ 334594 w 334376"/>
                <a:gd name="connsiteY3" fmla="*/ 50821 h 101600"/>
                <a:gd name="connsiteX4" fmla="*/ 252312 w 334376"/>
                <a:gd name="connsiteY4" fmla="*/ 101621 h 101600"/>
                <a:gd name="connsiteX5" fmla="*/ 64585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18" y="50821"/>
                  </a:moveTo>
                  <a:lnTo>
                    <a:pt x="82500" y="21"/>
                  </a:lnTo>
                  <a:lnTo>
                    <a:pt x="270227" y="21"/>
                  </a:lnTo>
                  <a:lnTo>
                    <a:pt x="334594" y="50821"/>
                  </a:lnTo>
                  <a:lnTo>
                    <a:pt x="252312" y="101621"/>
                  </a:lnTo>
                  <a:lnTo>
                    <a:pt x="64585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2F65E06-AA29-4D85-4BC8-5FE7CD2254D8}"/>
                </a:ext>
              </a:extLst>
            </p:cNvPr>
            <p:cNvSpPr/>
            <p:nvPr/>
          </p:nvSpPr>
          <p:spPr>
            <a:xfrm>
              <a:off x="8194916" y="5181363"/>
              <a:ext cx="353238" cy="101599"/>
            </a:xfrm>
            <a:custGeom>
              <a:avLst/>
              <a:gdLst>
                <a:gd name="connsiteX0" fmla="*/ 271 w 353238"/>
                <a:gd name="connsiteY0" fmla="*/ 39012 h 101599"/>
                <a:gd name="connsiteX1" fmla="*/ 46127 w 353238"/>
                <a:gd name="connsiteY1" fmla="*/ 30 h 101599"/>
                <a:gd name="connsiteX2" fmla="*/ 353510 w 353238"/>
                <a:gd name="connsiteY2" fmla="*/ 30 h 101599"/>
                <a:gd name="connsiteX3" fmla="*/ 276581 w 353238"/>
                <a:gd name="connsiteY3" fmla="*/ 101630 h 101599"/>
                <a:gd name="connsiteX4" fmla="*/ 97036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71" y="39012"/>
                  </a:moveTo>
                  <a:lnTo>
                    <a:pt x="46127" y="30"/>
                  </a:lnTo>
                  <a:lnTo>
                    <a:pt x="353510" y="30"/>
                  </a:lnTo>
                  <a:lnTo>
                    <a:pt x="276581" y="101630"/>
                  </a:lnTo>
                  <a:lnTo>
                    <a:pt x="97036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FC5418B-5A8D-7690-09A3-6DBEA64F5D91}"/>
                </a:ext>
              </a:extLst>
            </p:cNvPr>
            <p:cNvSpPr/>
            <p:nvPr/>
          </p:nvSpPr>
          <p:spPr>
            <a:xfrm>
              <a:off x="8406902" y="5586348"/>
              <a:ext cx="134256" cy="345195"/>
            </a:xfrm>
            <a:custGeom>
              <a:avLst/>
              <a:gdLst>
                <a:gd name="connsiteX0" fmla="*/ 269 w 134256"/>
                <a:gd name="connsiteY0" fmla="*/ 237407 h 345195"/>
                <a:gd name="connsiteX1" fmla="*/ 32198 w 134256"/>
                <a:gd name="connsiteY1" fmla="*/ 56328 h 345195"/>
                <a:gd name="connsiteX2" fmla="*/ 123407 w 134256"/>
                <a:gd name="connsiteY2" fmla="*/ 16 h 345195"/>
                <a:gd name="connsiteX3" fmla="*/ 134525 w 134256"/>
                <a:gd name="connsiteY3" fmla="*/ 52205 h 345195"/>
                <a:gd name="connsiteX4" fmla="*/ 89733 w 134256"/>
                <a:gd name="connsiteY4" fmla="*/ 306230 h 345195"/>
                <a:gd name="connsiteX5" fmla="*/ 43878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69" y="237407"/>
                  </a:moveTo>
                  <a:lnTo>
                    <a:pt x="32198" y="56328"/>
                  </a:lnTo>
                  <a:lnTo>
                    <a:pt x="123407" y="16"/>
                  </a:lnTo>
                  <a:lnTo>
                    <a:pt x="134525" y="52205"/>
                  </a:lnTo>
                  <a:lnTo>
                    <a:pt x="89733" y="306230"/>
                  </a:lnTo>
                  <a:lnTo>
                    <a:pt x="43878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1F56FC2-17BB-608C-7165-63D24909F04F}"/>
                </a:ext>
              </a:extLst>
            </p:cNvPr>
            <p:cNvSpPr/>
            <p:nvPr/>
          </p:nvSpPr>
          <p:spPr>
            <a:xfrm>
              <a:off x="8074301" y="5841762"/>
              <a:ext cx="339491" cy="101600"/>
            </a:xfrm>
            <a:custGeom>
              <a:avLst/>
              <a:gdLst>
                <a:gd name="connsiteX0" fmla="*/ 119122 w 339491"/>
                <a:gd name="connsiteY0" fmla="*/ 13 h 101600"/>
                <a:gd name="connsiteX1" fmla="*/ 298667 w 339491"/>
                <a:gd name="connsiteY1" fmla="*/ 13 h 101600"/>
                <a:gd name="connsiteX2" fmla="*/ 339767 w 339491"/>
                <a:gd name="connsiteY2" fmla="*/ 101613 h 101600"/>
                <a:gd name="connsiteX3" fmla="*/ 32383 w 339491"/>
                <a:gd name="connsiteY3" fmla="*/ 101613 h 101600"/>
                <a:gd name="connsiteX4" fmla="*/ 275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22" y="13"/>
                  </a:moveTo>
                  <a:lnTo>
                    <a:pt x="298667" y="13"/>
                  </a:lnTo>
                  <a:lnTo>
                    <a:pt x="339767" y="101613"/>
                  </a:lnTo>
                  <a:lnTo>
                    <a:pt x="32383" y="101613"/>
                  </a:lnTo>
                  <a:lnTo>
                    <a:pt x="275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953A058-8D96-EEFB-7845-81DB65773908}"/>
                </a:ext>
              </a:extLst>
            </p:cNvPr>
            <p:cNvSpPr/>
            <p:nvPr/>
          </p:nvSpPr>
          <p:spPr>
            <a:xfrm>
              <a:off x="8136222" y="5254979"/>
              <a:ext cx="131962" cy="283397"/>
            </a:xfrm>
            <a:custGeom>
              <a:avLst/>
              <a:gdLst>
                <a:gd name="connsiteX0" fmla="*/ 41044 w 131962"/>
                <a:gd name="connsiteY0" fmla="*/ 26 h 283397"/>
                <a:gd name="connsiteX1" fmla="*/ 132239 w 131962"/>
                <a:gd name="connsiteY1" fmla="*/ 59040 h 283397"/>
                <a:gd name="connsiteX2" fmla="*/ 102603 w 131962"/>
                <a:gd name="connsiteY2" fmla="*/ 227112 h 283397"/>
                <a:gd name="connsiteX3" fmla="*/ 11394 w 131962"/>
                <a:gd name="connsiteY3" fmla="*/ 283424 h 283397"/>
                <a:gd name="connsiteX4" fmla="*/ 276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44" y="26"/>
                  </a:moveTo>
                  <a:lnTo>
                    <a:pt x="132239" y="59040"/>
                  </a:lnTo>
                  <a:lnTo>
                    <a:pt x="102603" y="227112"/>
                  </a:lnTo>
                  <a:lnTo>
                    <a:pt x="11394" y="283424"/>
                  </a:lnTo>
                  <a:lnTo>
                    <a:pt x="276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C70D2F2-E115-67B2-2FD1-1E6C35AF566C}"/>
                </a:ext>
              </a:extLst>
            </p:cNvPr>
            <p:cNvSpPr/>
            <p:nvPr/>
          </p:nvSpPr>
          <p:spPr>
            <a:xfrm>
              <a:off x="8171502" y="5511562"/>
              <a:ext cx="334376" cy="101600"/>
            </a:xfrm>
            <a:custGeom>
              <a:avLst/>
              <a:gdLst>
                <a:gd name="connsiteX0" fmla="*/ 272 w 334376"/>
                <a:gd name="connsiteY0" fmla="*/ 50821 h 101600"/>
                <a:gd name="connsiteX1" fmla="*/ 82554 w 334376"/>
                <a:gd name="connsiteY1" fmla="*/ 21 h 101600"/>
                <a:gd name="connsiteX2" fmla="*/ 270282 w 334376"/>
                <a:gd name="connsiteY2" fmla="*/ 21 h 101600"/>
                <a:gd name="connsiteX3" fmla="*/ 334649 w 334376"/>
                <a:gd name="connsiteY3" fmla="*/ 50821 h 101600"/>
                <a:gd name="connsiteX4" fmla="*/ 252367 w 334376"/>
                <a:gd name="connsiteY4" fmla="*/ 101621 h 101600"/>
                <a:gd name="connsiteX5" fmla="*/ 64639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72" y="50821"/>
                  </a:moveTo>
                  <a:lnTo>
                    <a:pt x="82554" y="21"/>
                  </a:lnTo>
                  <a:lnTo>
                    <a:pt x="270282" y="21"/>
                  </a:lnTo>
                  <a:lnTo>
                    <a:pt x="334649" y="50821"/>
                  </a:lnTo>
                  <a:lnTo>
                    <a:pt x="252367" y="101621"/>
                  </a:lnTo>
                  <a:lnTo>
                    <a:pt x="64639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12264F29-815D-E2B9-6C9C-8B6F097329D5}"/>
                </a:ext>
              </a:extLst>
            </p:cNvPr>
            <p:cNvSpPr/>
            <p:nvPr/>
          </p:nvSpPr>
          <p:spPr>
            <a:xfrm>
              <a:off x="8713076" y="5181363"/>
              <a:ext cx="353238" cy="101599"/>
            </a:xfrm>
            <a:custGeom>
              <a:avLst/>
              <a:gdLst>
                <a:gd name="connsiteX0" fmla="*/ 326 w 353238"/>
                <a:gd name="connsiteY0" fmla="*/ 39012 h 101599"/>
                <a:gd name="connsiteX1" fmla="*/ 46181 w 353238"/>
                <a:gd name="connsiteY1" fmla="*/ 30 h 101599"/>
                <a:gd name="connsiteX2" fmla="*/ 353565 w 353238"/>
                <a:gd name="connsiteY2" fmla="*/ 30 h 101599"/>
                <a:gd name="connsiteX3" fmla="*/ 276636 w 353238"/>
                <a:gd name="connsiteY3" fmla="*/ 101630 h 101599"/>
                <a:gd name="connsiteX4" fmla="*/ 97090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326" y="39012"/>
                  </a:moveTo>
                  <a:lnTo>
                    <a:pt x="46181" y="30"/>
                  </a:lnTo>
                  <a:lnTo>
                    <a:pt x="353565" y="30"/>
                  </a:lnTo>
                  <a:lnTo>
                    <a:pt x="276636" y="101630"/>
                  </a:lnTo>
                  <a:lnTo>
                    <a:pt x="97090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D630B608-862F-CCAF-B811-97E55CF44A39}"/>
                </a:ext>
              </a:extLst>
            </p:cNvPr>
            <p:cNvSpPr/>
            <p:nvPr/>
          </p:nvSpPr>
          <p:spPr>
            <a:xfrm>
              <a:off x="8925062" y="5586348"/>
              <a:ext cx="134256" cy="345195"/>
            </a:xfrm>
            <a:custGeom>
              <a:avLst/>
              <a:gdLst>
                <a:gd name="connsiteX0" fmla="*/ 323 w 134256"/>
                <a:gd name="connsiteY0" fmla="*/ 237407 h 345195"/>
                <a:gd name="connsiteX1" fmla="*/ 32252 w 134256"/>
                <a:gd name="connsiteY1" fmla="*/ 56328 h 345195"/>
                <a:gd name="connsiteX2" fmla="*/ 123461 w 134256"/>
                <a:gd name="connsiteY2" fmla="*/ 16 h 345195"/>
                <a:gd name="connsiteX3" fmla="*/ 134579 w 134256"/>
                <a:gd name="connsiteY3" fmla="*/ 52205 h 345195"/>
                <a:gd name="connsiteX4" fmla="*/ 89788 w 134256"/>
                <a:gd name="connsiteY4" fmla="*/ 306230 h 345195"/>
                <a:gd name="connsiteX5" fmla="*/ 43933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323" y="237407"/>
                  </a:moveTo>
                  <a:lnTo>
                    <a:pt x="32252" y="56328"/>
                  </a:lnTo>
                  <a:lnTo>
                    <a:pt x="123461" y="16"/>
                  </a:lnTo>
                  <a:lnTo>
                    <a:pt x="134579" y="52205"/>
                  </a:lnTo>
                  <a:lnTo>
                    <a:pt x="89788" y="306230"/>
                  </a:lnTo>
                  <a:lnTo>
                    <a:pt x="43933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48858C3E-68CE-2C4C-F8AA-989852BF77B5}"/>
                </a:ext>
              </a:extLst>
            </p:cNvPr>
            <p:cNvSpPr/>
            <p:nvPr/>
          </p:nvSpPr>
          <p:spPr>
            <a:xfrm>
              <a:off x="8592461" y="5841762"/>
              <a:ext cx="339491" cy="101600"/>
            </a:xfrm>
            <a:custGeom>
              <a:avLst/>
              <a:gdLst>
                <a:gd name="connsiteX0" fmla="*/ 119176 w 339491"/>
                <a:gd name="connsiteY0" fmla="*/ 13 h 101600"/>
                <a:gd name="connsiteX1" fmla="*/ 298722 w 339491"/>
                <a:gd name="connsiteY1" fmla="*/ 13 h 101600"/>
                <a:gd name="connsiteX2" fmla="*/ 339821 w 339491"/>
                <a:gd name="connsiteY2" fmla="*/ 101613 h 101600"/>
                <a:gd name="connsiteX3" fmla="*/ 32437 w 339491"/>
                <a:gd name="connsiteY3" fmla="*/ 101613 h 101600"/>
                <a:gd name="connsiteX4" fmla="*/ 329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76" y="13"/>
                  </a:moveTo>
                  <a:lnTo>
                    <a:pt x="298722" y="13"/>
                  </a:lnTo>
                  <a:lnTo>
                    <a:pt x="339821" y="101613"/>
                  </a:lnTo>
                  <a:lnTo>
                    <a:pt x="32437" y="101613"/>
                  </a:lnTo>
                  <a:lnTo>
                    <a:pt x="329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14D8444-5CA0-DB80-36E1-8A92E0498950}"/>
                </a:ext>
              </a:extLst>
            </p:cNvPr>
            <p:cNvSpPr/>
            <p:nvPr/>
          </p:nvSpPr>
          <p:spPr>
            <a:xfrm>
              <a:off x="8586750" y="5586348"/>
              <a:ext cx="141641" cy="283397"/>
            </a:xfrm>
            <a:custGeom>
              <a:avLst/>
              <a:gdLst>
                <a:gd name="connsiteX0" fmla="*/ 41100 w 141641"/>
                <a:gd name="connsiteY0" fmla="*/ 52206 h 283397"/>
                <a:gd name="connsiteX1" fmla="*/ 70623 w 141641"/>
                <a:gd name="connsiteY1" fmla="*/ 17 h 283397"/>
                <a:gd name="connsiteX2" fmla="*/ 141973 w 141641"/>
                <a:gd name="connsiteY2" fmla="*/ 56329 h 283397"/>
                <a:gd name="connsiteX3" fmla="*/ 112338 w 141641"/>
                <a:gd name="connsiteY3" fmla="*/ 224401 h 283397"/>
                <a:gd name="connsiteX4" fmla="*/ 332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100" y="52206"/>
                  </a:moveTo>
                  <a:lnTo>
                    <a:pt x="70623" y="17"/>
                  </a:lnTo>
                  <a:lnTo>
                    <a:pt x="141973" y="56329"/>
                  </a:lnTo>
                  <a:lnTo>
                    <a:pt x="112338" y="224401"/>
                  </a:lnTo>
                  <a:lnTo>
                    <a:pt x="332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E85A7681-23D5-8E1E-0CC5-581CDE05C921}"/>
                </a:ext>
              </a:extLst>
            </p:cNvPr>
            <p:cNvSpPr/>
            <p:nvPr/>
          </p:nvSpPr>
          <p:spPr>
            <a:xfrm>
              <a:off x="8654382" y="5254979"/>
              <a:ext cx="131962" cy="283397"/>
            </a:xfrm>
            <a:custGeom>
              <a:avLst/>
              <a:gdLst>
                <a:gd name="connsiteX0" fmla="*/ 41099 w 131962"/>
                <a:gd name="connsiteY0" fmla="*/ 26 h 283397"/>
                <a:gd name="connsiteX1" fmla="*/ 132293 w 131962"/>
                <a:gd name="connsiteY1" fmla="*/ 59040 h 283397"/>
                <a:gd name="connsiteX2" fmla="*/ 102657 w 131962"/>
                <a:gd name="connsiteY2" fmla="*/ 227112 h 283397"/>
                <a:gd name="connsiteX3" fmla="*/ 11448 w 131962"/>
                <a:gd name="connsiteY3" fmla="*/ 283424 h 283397"/>
                <a:gd name="connsiteX4" fmla="*/ 330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99" y="26"/>
                  </a:moveTo>
                  <a:lnTo>
                    <a:pt x="132293" y="59040"/>
                  </a:lnTo>
                  <a:lnTo>
                    <a:pt x="102657" y="227112"/>
                  </a:lnTo>
                  <a:lnTo>
                    <a:pt x="11448" y="283424"/>
                  </a:lnTo>
                  <a:lnTo>
                    <a:pt x="330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1581E77B-A377-530C-E2A2-39A04E49FEC6}"/>
                </a:ext>
              </a:extLst>
            </p:cNvPr>
            <p:cNvSpPr/>
            <p:nvPr/>
          </p:nvSpPr>
          <p:spPr>
            <a:xfrm>
              <a:off x="8689662" y="5511562"/>
              <a:ext cx="334376" cy="101600"/>
            </a:xfrm>
            <a:custGeom>
              <a:avLst/>
              <a:gdLst>
                <a:gd name="connsiteX0" fmla="*/ 327 w 334376"/>
                <a:gd name="connsiteY0" fmla="*/ 50821 h 101600"/>
                <a:gd name="connsiteX1" fmla="*/ 82609 w 334376"/>
                <a:gd name="connsiteY1" fmla="*/ 21 h 101600"/>
                <a:gd name="connsiteX2" fmla="*/ 270336 w 334376"/>
                <a:gd name="connsiteY2" fmla="*/ 21 h 101600"/>
                <a:gd name="connsiteX3" fmla="*/ 334703 w 334376"/>
                <a:gd name="connsiteY3" fmla="*/ 50821 h 101600"/>
                <a:gd name="connsiteX4" fmla="*/ 252421 w 334376"/>
                <a:gd name="connsiteY4" fmla="*/ 101621 h 101600"/>
                <a:gd name="connsiteX5" fmla="*/ 64694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327" y="50821"/>
                  </a:moveTo>
                  <a:lnTo>
                    <a:pt x="82609" y="21"/>
                  </a:lnTo>
                  <a:lnTo>
                    <a:pt x="270336" y="21"/>
                  </a:lnTo>
                  <a:lnTo>
                    <a:pt x="334703" y="50821"/>
                  </a:lnTo>
                  <a:lnTo>
                    <a:pt x="252421" y="101621"/>
                  </a:lnTo>
                  <a:lnTo>
                    <a:pt x="64694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FA12015-E5E9-E406-3A62-3144ED1BBDBC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4DD34090-5D27-C186-586C-3B3D0996F48C}"/>
              </a:ext>
            </a:extLst>
          </p:cNvPr>
          <p:cNvSpPr/>
          <p:nvPr/>
        </p:nvSpPr>
        <p:spPr>
          <a:xfrm>
            <a:off x="7237548" y="1790692"/>
            <a:ext cx="3287578" cy="1132161"/>
          </a:xfrm>
          <a:prstGeom prst="roundRect">
            <a:avLst>
              <a:gd name="adj" fmla="val 4424"/>
            </a:avLst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t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화살표: 줄무늬가 있는 오른쪽 72">
            <a:extLst>
              <a:ext uri="{FF2B5EF4-FFF2-40B4-BE49-F238E27FC236}">
                <a16:creationId xmlns:a16="http://schemas.microsoft.com/office/drawing/2014/main" id="{4746DAA1-4FE8-C603-A852-0AFDD47FEA33}"/>
              </a:ext>
            </a:extLst>
          </p:cNvPr>
          <p:cNvSpPr/>
          <p:nvPr/>
        </p:nvSpPr>
        <p:spPr>
          <a:xfrm rot="5400000">
            <a:off x="8611333" y="2982864"/>
            <a:ext cx="540008" cy="691658"/>
          </a:xfrm>
          <a:prstGeom prst="stripedRightArrow">
            <a:avLst/>
          </a:prstGeom>
          <a:gradFill>
            <a:gsLst>
              <a:gs pos="0">
                <a:srgbClr val="D502AA"/>
              </a:gs>
              <a:gs pos="100000">
                <a:srgbClr val="4F2BD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67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A11FA60-B081-FD9B-5A3B-C1F07102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Drawing Context</a:t>
            </a:r>
            <a:r>
              <a:rPr lang="ko-KR" altLang="en-US" dirty="0"/>
              <a:t>를 이용한 렌더링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A4AAA3-080C-BED5-F625-1C4DC4B0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764ECD-1019-8A0C-6EE4-199307B534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DigitalIndicatorPresenter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FrameworkElement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IDigitalIndicatorPresenter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DashStyle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dashStyle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DashStyle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OnRender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DrawingContext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DashStyle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StrokeDashArray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StrokeDashOffset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dashStyle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strokeThickness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StreamGeometry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OnCreateParts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DrawPart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drawingContext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DrawGeometry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strokeThickness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Brush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OnCreateParts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E88DB4-B8A8-D4FC-3464-A36E14D862FC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6286135" y="368901"/>
            <a:chExt cx="1063684" cy="94245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AF64F91-0B31-B526-AAA5-A38101E6FFA4}"/>
                </a:ext>
              </a:extLst>
            </p:cNvPr>
            <p:cNvGrpSpPr/>
            <p:nvPr/>
          </p:nvGrpSpPr>
          <p:grpSpPr>
            <a:xfrm>
              <a:off x="6286135" y="368901"/>
              <a:ext cx="1063684" cy="942455"/>
              <a:chOff x="8205660" y="1560958"/>
              <a:chExt cx="2322047" cy="20574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8C903C0-931C-F6CE-7388-185D7CBFB85E}"/>
                  </a:ext>
                </a:extLst>
              </p:cNvPr>
              <p:cNvSpPr/>
              <p:nvPr/>
            </p:nvSpPr>
            <p:spPr>
              <a:xfrm>
                <a:off x="8460176" y="1683151"/>
                <a:ext cx="1813015" cy="18130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73F241E2-A439-1646-281B-E52026C45A93}"/>
                  </a:ext>
                </a:extLst>
              </p:cNvPr>
              <p:cNvSpPr/>
              <p:nvPr/>
            </p:nvSpPr>
            <p:spPr>
              <a:xfrm>
                <a:off x="8205660" y="1560958"/>
                <a:ext cx="2322047" cy="2057400"/>
              </a:xfrm>
              <a:custGeom>
                <a:avLst/>
                <a:gdLst>
                  <a:gd name="connsiteX0" fmla="*/ 2290234 w 2322047"/>
                  <a:gd name="connsiteY0" fmla="*/ 941451 h 2057400"/>
                  <a:gd name="connsiteX1" fmla="*/ 1797030 w 2322047"/>
                  <a:gd name="connsiteY1" fmla="*/ 87249 h 2057400"/>
                  <a:gd name="connsiteX2" fmla="*/ 1655393 w 2322047"/>
                  <a:gd name="connsiteY2" fmla="*/ 0 h 2057400"/>
                  <a:gd name="connsiteX3" fmla="*/ 669079 w 2322047"/>
                  <a:gd name="connsiteY3" fmla="*/ 0 h 2057400"/>
                  <a:gd name="connsiteX4" fmla="*/ 508392 w 2322047"/>
                  <a:gd name="connsiteY4" fmla="*/ 87249 h 2057400"/>
                  <a:gd name="connsiteX5" fmla="*/ 15188 w 2322047"/>
                  <a:gd name="connsiteY5" fmla="*/ 941451 h 2057400"/>
                  <a:gd name="connsiteX6" fmla="*/ 24713 w 2322047"/>
                  <a:gd name="connsiteY6" fmla="*/ 1115949 h 2057400"/>
                  <a:gd name="connsiteX7" fmla="*/ 517917 w 2322047"/>
                  <a:gd name="connsiteY7" fmla="*/ 1970151 h 2057400"/>
                  <a:gd name="connsiteX8" fmla="*/ 669079 w 2322047"/>
                  <a:gd name="connsiteY8" fmla="*/ 2057400 h 2057400"/>
                  <a:gd name="connsiteX9" fmla="*/ 1655393 w 2322047"/>
                  <a:gd name="connsiteY9" fmla="*/ 2057400 h 2057400"/>
                  <a:gd name="connsiteX10" fmla="*/ 1806555 w 2322047"/>
                  <a:gd name="connsiteY10" fmla="*/ 1970151 h 2057400"/>
                  <a:gd name="connsiteX11" fmla="*/ 2299759 w 2322047"/>
                  <a:gd name="connsiteY11" fmla="*/ 1115949 h 2057400"/>
                  <a:gd name="connsiteX12" fmla="*/ 2290234 w 2322047"/>
                  <a:gd name="connsiteY12" fmla="*/ 941451 h 2057400"/>
                  <a:gd name="connsiteX13" fmla="*/ 1902567 w 2322047"/>
                  <a:gd name="connsiteY13" fmla="*/ 1428750 h 2057400"/>
                  <a:gd name="connsiteX14" fmla="*/ 1731974 w 2322047"/>
                  <a:gd name="connsiteY14" fmla="*/ 1428750 h 2057400"/>
                  <a:gd name="connsiteX15" fmla="*/ 1705209 w 2322047"/>
                  <a:gd name="connsiteY15" fmla="*/ 1413320 h 2057400"/>
                  <a:gd name="connsiteX16" fmla="*/ 1386597 w 2322047"/>
                  <a:gd name="connsiteY16" fmla="*/ 861441 h 2057400"/>
                  <a:gd name="connsiteX17" fmla="*/ 1291728 w 2322047"/>
                  <a:gd name="connsiteY17" fmla="*/ 1031938 h 2057400"/>
                  <a:gd name="connsiteX18" fmla="*/ 1466512 w 2322047"/>
                  <a:gd name="connsiteY18" fmla="*/ 1334738 h 2057400"/>
                  <a:gd name="connsiteX19" fmla="*/ 1439747 w 2322047"/>
                  <a:gd name="connsiteY19" fmla="*/ 1381125 h 2057400"/>
                  <a:gd name="connsiteX20" fmla="*/ 1269154 w 2322047"/>
                  <a:gd name="connsiteY20" fmla="*/ 1381125 h 2057400"/>
                  <a:gd name="connsiteX21" fmla="*/ 1242389 w 2322047"/>
                  <a:gd name="connsiteY21" fmla="*/ 1365695 h 2057400"/>
                  <a:gd name="connsiteX22" fmla="*/ 1172952 w 2322047"/>
                  <a:gd name="connsiteY22" fmla="*/ 1245299 h 2057400"/>
                  <a:gd name="connsiteX23" fmla="*/ 1106181 w 2322047"/>
                  <a:gd name="connsiteY23" fmla="*/ 1365218 h 2057400"/>
                  <a:gd name="connsiteX24" fmla="*/ 1079130 w 2322047"/>
                  <a:gd name="connsiteY24" fmla="*/ 1381125 h 2057400"/>
                  <a:gd name="connsiteX25" fmla="*/ 910062 w 2322047"/>
                  <a:gd name="connsiteY25" fmla="*/ 1381125 h 2057400"/>
                  <a:gd name="connsiteX26" fmla="*/ 883010 w 2322047"/>
                  <a:gd name="connsiteY26" fmla="*/ 1335214 h 2057400"/>
                  <a:gd name="connsiteX27" fmla="*/ 1050746 w 2322047"/>
                  <a:gd name="connsiteY27" fmla="*/ 1033843 h 2057400"/>
                  <a:gd name="connsiteX28" fmla="*/ 954639 w 2322047"/>
                  <a:gd name="connsiteY28" fmla="*/ 867347 h 2057400"/>
                  <a:gd name="connsiteX29" fmla="*/ 650982 w 2322047"/>
                  <a:gd name="connsiteY29" fmla="*/ 1412843 h 2057400"/>
                  <a:gd name="connsiteX30" fmla="*/ 623931 w 2322047"/>
                  <a:gd name="connsiteY30" fmla="*/ 1428750 h 2057400"/>
                  <a:gd name="connsiteX31" fmla="*/ 454862 w 2322047"/>
                  <a:gd name="connsiteY31" fmla="*/ 1428750 h 2057400"/>
                  <a:gd name="connsiteX32" fmla="*/ 427811 w 2322047"/>
                  <a:gd name="connsiteY32" fmla="*/ 1382839 h 2057400"/>
                  <a:gd name="connsiteX33" fmla="*/ 832433 w 2322047"/>
                  <a:gd name="connsiteY33" fmla="*/ 655892 h 2057400"/>
                  <a:gd name="connsiteX34" fmla="*/ 900060 w 2322047"/>
                  <a:gd name="connsiteY34" fmla="*/ 534257 h 2057400"/>
                  <a:gd name="connsiteX35" fmla="*/ 922635 w 2322047"/>
                  <a:gd name="connsiteY35" fmla="*/ 493776 h 2057400"/>
                  <a:gd name="connsiteX36" fmla="*/ 976165 w 2322047"/>
                  <a:gd name="connsiteY36" fmla="*/ 492823 h 2057400"/>
                  <a:gd name="connsiteX37" fmla="*/ 1078273 w 2322047"/>
                  <a:gd name="connsiteY37" fmla="*/ 662369 h 2057400"/>
                  <a:gd name="connsiteX38" fmla="*/ 1169523 w 2322047"/>
                  <a:gd name="connsiteY38" fmla="*/ 820484 h 2057400"/>
                  <a:gd name="connsiteX39" fmla="*/ 1264392 w 2322047"/>
                  <a:gd name="connsiteY39" fmla="*/ 649986 h 2057400"/>
                  <a:gd name="connsiteX40" fmla="*/ 1356689 w 2322047"/>
                  <a:gd name="connsiteY40" fmla="*/ 484251 h 2057400"/>
                  <a:gd name="connsiteX41" fmla="*/ 1410505 w 2322047"/>
                  <a:gd name="connsiteY41" fmla="*/ 483870 h 2057400"/>
                  <a:gd name="connsiteX42" fmla="*/ 1505374 w 2322047"/>
                  <a:gd name="connsiteY42" fmla="*/ 648081 h 2057400"/>
                  <a:gd name="connsiteX43" fmla="*/ 1929332 w 2322047"/>
                  <a:gd name="connsiteY43" fmla="*/ 1382363 h 2057400"/>
                  <a:gd name="connsiteX44" fmla="*/ 1902567 w 2322047"/>
                  <a:gd name="connsiteY44" fmla="*/ 1428750 h 205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322047" h="2057400">
                    <a:moveTo>
                      <a:pt x="2290234" y="941451"/>
                    </a:moveTo>
                    <a:lnTo>
                      <a:pt x="1797030" y="87249"/>
                    </a:lnTo>
                    <a:cubicBezTo>
                      <a:pt x="1775408" y="33242"/>
                      <a:pt x="1717782" y="0"/>
                      <a:pt x="1655393" y="0"/>
                    </a:cubicBezTo>
                    <a:lnTo>
                      <a:pt x="669079" y="0"/>
                    </a:lnTo>
                    <a:cubicBezTo>
                      <a:pt x="606690" y="0"/>
                      <a:pt x="549159" y="33242"/>
                      <a:pt x="508392" y="87249"/>
                    </a:cubicBezTo>
                    <a:lnTo>
                      <a:pt x="15188" y="941451"/>
                    </a:lnTo>
                    <a:cubicBezTo>
                      <a:pt x="-6434" y="995458"/>
                      <a:pt x="-6434" y="1061942"/>
                      <a:pt x="24713" y="1115949"/>
                    </a:cubicBezTo>
                    <a:lnTo>
                      <a:pt x="517917" y="1970151"/>
                    </a:lnTo>
                    <a:cubicBezTo>
                      <a:pt x="549064" y="2024158"/>
                      <a:pt x="606690" y="2057400"/>
                      <a:pt x="669079" y="2057400"/>
                    </a:cubicBezTo>
                    <a:lnTo>
                      <a:pt x="1655393" y="2057400"/>
                    </a:lnTo>
                    <a:cubicBezTo>
                      <a:pt x="1717782" y="2057400"/>
                      <a:pt x="1775313" y="2024158"/>
                      <a:pt x="1806555" y="1970151"/>
                    </a:cubicBezTo>
                    <a:lnTo>
                      <a:pt x="2299759" y="1115949"/>
                    </a:lnTo>
                    <a:cubicBezTo>
                      <a:pt x="2330906" y="1061942"/>
                      <a:pt x="2330906" y="995458"/>
                      <a:pt x="2290234" y="941451"/>
                    </a:cubicBezTo>
                    <a:close/>
                    <a:moveTo>
                      <a:pt x="1902567" y="1428750"/>
                    </a:moveTo>
                    <a:lnTo>
                      <a:pt x="1731974" y="1428750"/>
                    </a:lnTo>
                    <a:cubicBezTo>
                      <a:pt x="1720925" y="1428750"/>
                      <a:pt x="1710733" y="1422845"/>
                      <a:pt x="1705209" y="1413320"/>
                    </a:cubicBezTo>
                    <a:lnTo>
                      <a:pt x="1386597" y="861441"/>
                    </a:lnTo>
                    <a:lnTo>
                      <a:pt x="1291728" y="1031938"/>
                    </a:lnTo>
                    <a:lnTo>
                      <a:pt x="1466512" y="1334738"/>
                    </a:lnTo>
                    <a:cubicBezTo>
                      <a:pt x="1478418" y="1355312"/>
                      <a:pt x="1463559" y="1381125"/>
                      <a:pt x="1439747" y="1381125"/>
                    </a:cubicBezTo>
                    <a:lnTo>
                      <a:pt x="1269154" y="1381125"/>
                    </a:lnTo>
                    <a:cubicBezTo>
                      <a:pt x="1258105" y="1381125"/>
                      <a:pt x="1247913" y="1375220"/>
                      <a:pt x="1242389" y="1365695"/>
                    </a:cubicBezTo>
                    <a:lnTo>
                      <a:pt x="1172952" y="1245299"/>
                    </a:lnTo>
                    <a:lnTo>
                      <a:pt x="1106181" y="1365218"/>
                    </a:lnTo>
                    <a:cubicBezTo>
                      <a:pt x="1100752" y="1375029"/>
                      <a:pt x="1090370" y="1381125"/>
                      <a:pt x="1079130" y="1381125"/>
                    </a:cubicBezTo>
                    <a:lnTo>
                      <a:pt x="910062" y="1381125"/>
                    </a:lnTo>
                    <a:cubicBezTo>
                      <a:pt x="886439" y="1381125"/>
                      <a:pt x="871581" y="1355789"/>
                      <a:pt x="883010" y="1335214"/>
                    </a:cubicBezTo>
                    <a:lnTo>
                      <a:pt x="1050746" y="1033843"/>
                    </a:lnTo>
                    <a:lnTo>
                      <a:pt x="954639" y="867347"/>
                    </a:lnTo>
                    <a:lnTo>
                      <a:pt x="650982" y="1412843"/>
                    </a:lnTo>
                    <a:cubicBezTo>
                      <a:pt x="645552" y="1422654"/>
                      <a:pt x="635170" y="1428750"/>
                      <a:pt x="623931" y="1428750"/>
                    </a:cubicBezTo>
                    <a:lnTo>
                      <a:pt x="454862" y="1428750"/>
                    </a:lnTo>
                    <a:cubicBezTo>
                      <a:pt x="431240" y="1428750"/>
                      <a:pt x="416381" y="1403414"/>
                      <a:pt x="427811" y="1382839"/>
                    </a:cubicBezTo>
                    <a:lnTo>
                      <a:pt x="832433" y="655892"/>
                    </a:lnTo>
                    <a:lnTo>
                      <a:pt x="900060" y="534257"/>
                    </a:lnTo>
                    <a:lnTo>
                      <a:pt x="922635" y="493776"/>
                    </a:lnTo>
                    <a:cubicBezTo>
                      <a:pt x="934160" y="473012"/>
                      <a:pt x="963878" y="472535"/>
                      <a:pt x="976165" y="492823"/>
                    </a:cubicBezTo>
                    <a:lnTo>
                      <a:pt x="1078273" y="662369"/>
                    </a:lnTo>
                    <a:lnTo>
                      <a:pt x="1169523" y="820484"/>
                    </a:lnTo>
                    <a:lnTo>
                      <a:pt x="1264392" y="649986"/>
                    </a:lnTo>
                    <a:lnTo>
                      <a:pt x="1356689" y="484251"/>
                    </a:lnTo>
                    <a:cubicBezTo>
                      <a:pt x="1368405" y="463296"/>
                      <a:pt x="1398504" y="463010"/>
                      <a:pt x="1410505" y="483870"/>
                    </a:cubicBezTo>
                    <a:lnTo>
                      <a:pt x="1505374" y="648081"/>
                    </a:lnTo>
                    <a:lnTo>
                      <a:pt x="1929332" y="1382363"/>
                    </a:lnTo>
                    <a:cubicBezTo>
                      <a:pt x="1941238" y="1402937"/>
                      <a:pt x="1926379" y="1428750"/>
                      <a:pt x="1902567" y="14287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3BCD65A-C3F1-1A0F-ECAA-34C977B50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174" y="368901"/>
              <a:ext cx="937605" cy="942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26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A5A5-B940-8D72-52E2-AF1175A53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F5F6F-34EE-D05A-C0FF-71EE2DF82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416489"/>
            <a:ext cx="7626410" cy="942455"/>
          </a:xfrm>
        </p:spPr>
        <p:txBody>
          <a:bodyPr/>
          <a:lstStyle/>
          <a:p>
            <a:r>
              <a:rPr lang="en-US" altLang="ko-KR" dirty="0"/>
              <a:t>7-Segment Display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B7464-29EA-85F7-F81C-F59238CC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0" y="3358944"/>
            <a:ext cx="6715126" cy="1222108"/>
          </a:xfrm>
        </p:spPr>
        <p:txBody>
          <a:bodyPr>
            <a:normAutofit fontScale="92500"/>
          </a:bodyPr>
          <a:lstStyle/>
          <a:p>
            <a:r>
              <a:rPr lang="ko-KR" altLang="en-US" sz="2000" dirty="0"/>
              <a:t>표시 장치의 일종으로</a:t>
            </a:r>
            <a:r>
              <a:rPr lang="en-US" altLang="ko-KR" sz="2000" dirty="0"/>
              <a:t> 7</a:t>
            </a:r>
            <a:r>
              <a:rPr lang="ko-KR" altLang="en-US" sz="2000" dirty="0"/>
              <a:t>개의 획으로 숫자나 문자를 나타낼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전자 회로의 내부적인 수치를 보여 주는 데 자주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0FE7D-9222-2AC7-474F-DB75FE14E7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84363D1-4A05-2BC6-DFF3-C46FC18356C1}"/>
              </a:ext>
            </a:extLst>
          </p:cNvPr>
          <p:cNvGrpSpPr/>
          <p:nvPr/>
        </p:nvGrpSpPr>
        <p:grpSpPr>
          <a:xfrm>
            <a:off x="5618067" y="4992451"/>
            <a:ext cx="3615648" cy="952500"/>
            <a:chOff x="5618067" y="4992451"/>
            <a:chExt cx="3615648" cy="952500"/>
          </a:xfrm>
        </p:grpSpPr>
        <p:grpSp>
          <p:nvGrpSpPr>
            <p:cNvPr id="111" name="그래픽 108">
              <a:extLst>
                <a:ext uri="{FF2B5EF4-FFF2-40B4-BE49-F238E27FC236}">
                  <a16:creationId xmlns:a16="http://schemas.microsoft.com/office/drawing/2014/main" id="{2CA8BC4E-554E-808C-AE90-6FDE46BBFD2E}"/>
                </a:ext>
              </a:extLst>
            </p:cNvPr>
            <p:cNvGrpSpPr/>
            <p:nvPr/>
          </p:nvGrpSpPr>
          <p:grpSpPr>
            <a:xfrm>
              <a:off x="5618067" y="4992451"/>
              <a:ext cx="3615648" cy="952500"/>
              <a:chOff x="5515325" y="4990863"/>
              <a:chExt cx="3615648" cy="952500"/>
            </a:xfrm>
            <a:solidFill>
              <a:srgbClr val="808080">
                <a:alpha val="25000"/>
              </a:srgbClr>
            </a:solidFill>
          </p:grpSpPr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1EF31999-5757-76B7-5454-C3D22E0E993C}"/>
                  </a:ext>
                </a:extLst>
              </p:cNvPr>
              <p:cNvSpPr/>
              <p:nvPr/>
            </p:nvSpPr>
            <p:spPr>
              <a:xfrm>
                <a:off x="5673232" y="4990863"/>
                <a:ext cx="441548" cy="126999"/>
              </a:xfrm>
              <a:custGeom>
                <a:avLst/>
                <a:gdLst>
                  <a:gd name="connsiteX0" fmla="*/ 11 w 441548"/>
                  <a:gd name="connsiteY0" fmla="*/ 48738 h 126999"/>
                  <a:gd name="connsiteX1" fmla="*/ 57330 w 441548"/>
                  <a:gd name="connsiteY1" fmla="*/ 11 h 126999"/>
                  <a:gd name="connsiteX2" fmla="*/ 441560 w 441548"/>
                  <a:gd name="connsiteY2" fmla="*/ 11 h 126999"/>
                  <a:gd name="connsiteX3" fmla="*/ 345399 w 441548"/>
                  <a:gd name="connsiteY3" fmla="*/ 127011 h 126999"/>
                  <a:gd name="connsiteX4" fmla="*/ 120967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11" y="48738"/>
                    </a:moveTo>
                    <a:lnTo>
                      <a:pt x="57330" y="11"/>
                    </a:lnTo>
                    <a:lnTo>
                      <a:pt x="441560" y="11"/>
                    </a:lnTo>
                    <a:lnTo>
                      <a:pt x="345399" y="127011"/>
                    </a:lnTo>
                    <a:lnTo>
                      <a:pt x="120967" y="12701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BFFD8045-BFB7-E604-1507-FB75A3F3701E}"/>
                  </a:ext>
                </a:extLst>
              </p:cNvPr>
              <p:cNvSpPr/>
              <p:nvPr/>
            </p:nvSpPr>
            <p:spPr>
              <a:xfrm>
                <a:off x="5522464" y="5816362"/>
                <a:ext cx="424364" cy="127000"/>
              </a:xfrm>
              <a:custGeom>
                <a:avLst/>
                <a:gdLst>
                  <a:gd name="connsiteX0" fmla="*/ 148570 w 424364"/>
                  <a:gd name="connsiteY0" fmla="*/ 11 h 127000"/>
                  <a:gd name="connsiteX1" fmla="*/ 373002 w 424364"/>
                  <a:gd name="connsiteY1" fmla="*/ 11 h 127000"/>
                  <a:gd name="connsiteX2" fmla="*/ 424376 w 424364"/>
                  <a:gd name="connsiteY2" fmla="*/ 127011 h 127000"/>
                  <a:gd name="connsiteX3" fmla="*/ 40146 w 424364"/>
                  <a:gd name="connsiteY3" fmla="*/ 127011 h 127000"/>
                  <a:gd name="connsiteX4" fmla="*/ 11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570" y="11"/>
                    </a:moveTo>
                    <a:lnTo>
                      <a:pt x="373002" y="11"/>
                    </a:lnTo>
                    <a:lnTo>
                      <a:pt x="424376" y="127011"/>
                    </a:lnTo>
                    <a:lnTo>
                      <a:pt x="40146" y="127011"/>
                    </a:lnTo>
                    <a:lnTo>
                      <a:pt x="11" y="78284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DB1ADB2A-16F3-866A-02B0-1A4F079C5D38}"/>
                  </a:ext>
                </a:extLst>
              </p:cNvPr>
              <p:cNvSpPr/>
              <p:nvPr/>
            </p:nvSpPr>
            <p:spPr>
              <a:xfrm>
                <a:off x="5515325" y="5497095"/>
                <a:ext cx="177051" cy="354247"/>
              </a:xfrm>
              <a:custGeom>
                <a:avLst/>
                <a:gdLst>
                  <a:gd name="connsiteX0" fmla="*/ 50972 w 177051"/>
                  <a:gd name="connsiteY0" fmla="*/ 65247 h 354247"/>
                  <a:gd name="connsiteX1" fmla="*/ 87875 w 177051"/>
                  <a:gd name="connsiteY1" fmla="*/ 11 h 354247"/>
                  <a:gd name="connsiteX2" fmla="*/ 177063 w 177051"/>
                  <a:gd name="connsiteY2" fmla="*/ 70401 h 354247"/>
                  <a:gd name="connsiteX3" fmla="*/ 140019 w 177051"/>
                  <a:gd name="connsiteY3" fmla="*/ 280491 h 354247"/>
                  <a:gd name="connsiteX4" fmla="*/ 11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0972" y="65247"/>
                    </a:moveTo>
                    <a:lnTo>
                      <a:pt x="87875" y="11"/>
                    </a:lnTo>
                    <a:lnTo>
                      <a:pt x="177063" y="70401"/>
                    </a:lnTo>
                    <a:lnTo>
                      <a:pt x="140019" y="280491"/>
                    </a:lnTo>
                    <a:lnTo>
                      <a:pt x="11" y="35425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ACC6C25A-432D-517A-7C2E-6406D7876CE1}"/>
                  </a:ext>
                </a:extLst>
              </p:cNvPr>
              <p:cNvSpPr/>
              <p:nvPr/>
            </p:nvSpPr>
            <p:spPr>
              <a:xfrm>
                <a:off x="5599865" y="5082883"/>
                <a:ext cx="164953" cy="354247"/>
              </a:xfrm>
              <a:custGeom>
                <a:avLst/>
                <a:gdLst>
                  <a:gd name="connsiteX0" fmla="*/ 50972 w 164953"/>
                  <a:gd name="connsiteY0" fmla="*/ 11 h 354247"/>
                  <a:gd name="connsiteX1" fmla="*/ 164965 w 164953"/>
                  <a:gd name="connsiteY1" fmla="*/ 73779 h 354247"/>
                  <a:gd name="connsiteX2" fmla="*/ 127920 w 164953"/>
                  <a:gd name="connsiteY2" fmla="*/ 283869 h 354247"/>
                  <a:gd name="connsiteX3" fmla="*/ 13908 w 164953"/>
                  <a:gd name="connsiteY3" fmla="*/ 354259 h 354247"/>
                  <a:gd name="connsiteX4" fmla="*/ 11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0972" y="11"/>
                    </a:moveTo>
                    <a:lnTo>
                      <a:pt x="164965" y="73779"/>
                    </a:lnTo>
                    <a:lnTo>
                      <a:pt x="127920" y="283869"/>
                    </a:lnTo>
                    <a:lnTo>
                      <a:pt x="13908" y="354259"/>
                    </a:lnTo>
                    <a:lnTo>
                      <a:pt x="11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5F112318-52C2-D351-E522-DFEABEAF83C6}"/>
                  </a:ext>
                </a:extLst>
              </p:cNvPr>
              <p:cNvSpPr/>
              <p:nvPr/>
            </p:nvSpPr>
            <p:spPr>
              <a:xfrm>
                <a:off x="5643965" y="5403612"/>
                <a:ext cx="417970" cy="127000"/>
              </a:xfrm>
              <a:custGeom>
                <a:avLst/>
                <a:gdLst>
                  <a:gd name="connsiteX0" fmla="*/ 11 w 417970"/>
                  <a:gd name="connsiteY0" fmla="*/ 63511 h 127000"/>
                  <a:gd name="connsiteX1" fmla="*/ 102864 w 417970"/>
                  <a:gd name="connsiteY1" fmla="*/ 11 h 127000"/>
                  <a:gd name="connsiteX2" fmla="*/ 337523 w 417970"/>
                  <a:gd name="connsiteY2" fmla="*/ 11 h 127000"/>
                  <a:gd name="connsiteX3" fmla="*/ 417982 w 417970"/>
                  <a:gd name="connsiteY3" fmla="*/ 63511 h 127000"/>
                  <a:gd name="connsiteX4" fmla="*/ 315130 w 417970"/>
                  <a:gd name="connsiteY4" fmla="*/ 127011 h 127000"/>
                  <a:gd name="connsiteX5" fmla="*/ 80470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11" y="63511"/>
                    </a:moveTo>
                    <a:lnTo>
                      <a:pt x="102864" y="11"/>
                    </a:lnTo>
                    <a:lnTo>
                      <a:pt x="337523" y="11"/>
                    </a:lnTo>
                    <a:lnTo>
                      <a:pt x="417982" y="63511"/>
                    </a:lnTo>
                    <a:lnTo>
                      <a:pt x="315130" y="127011"/>
                    </a:lnTo>
                    <a:lnTo>
                      <a:pt x="80470" y="12701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656BD26A-FB73-C70C-B7DB-75FF5D48C77D}"/>
                  </a:ext>
                </a:extLst>
              </p:cNvPr>
              <p:cNvSpPr/>
              <p:nvPr/>
            </p:nvSpPr>
            <p:spPr>
              <a:xfrm>
                <a:off x="6585916" y="5497095"/>
                <a:ext cx="167820" cy="431494"/>
              </a:xfrm>
              <a:custGeom>
                <a:avLst/>
                <a:gdLst>
                  <a:gd name="connsiteX0" fmla="*/ 79 w 167820"/>
                  <a:gd name="connsiteY0" fmla="*/ 296749 h 431494"/>
                  <a:gd name="connsiteX1" fmla="*/ 39991 w 167820"/>
                  <a:gd name="connsiteY1" fmla="*/ 70401 h 431494"/>
                  <a:gd name="connsiteX2" fmla="*/ 154002 w 167820"/>
                  <a:gd name="connsiteY2" fmla="*/ 11 h 431494"/>
                  <a:gd name="connsiteX3" fmla="*/ 167899 w 167820"/>
                  <a:gd name="connsiteY3" fmla="*/ 65247 h 431494"/>
                  <a:gd name="connsiteX4" fmla="*/ 111910 w 167820"/>
                  <a:gd name="connsiteY4" fmla="*/ 382779 h 431494"/>
                  <a:gd name="connsiteX5" fmla="*/ 54591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79" y="296749"/>
                    </a:moveTo>
                    <a:lnTo>
                      <a:pt x="39991" y="70401"/>
                    </a:lnTo>
                    <a:lnTo>
                      <a:pt x="154002" y="11"/>
                    </a:lnTo>
                    <a:lnTo>
                      <a:pt x="167899" y="65247"/>
                    </a:lnTo>
                    <a:lnTo>
                      <a:pt x="111910" y="382779"/>
                    </a:lnTo>
                    <a:lnTo>
                      <a:pt x="54591" y="431506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EAF0ED9E-DD11-7C12-D5B2-C8EB3A25C94B}"/>
                  </a:ext>
                </a:extLst>
              </p:cNvPr>
              <p:cNvSpPr/>
              <p:nvPr/>
            </p:nvSpPr>
            <p:spPr>
              <a:xfrm>
                <a:off x="6247565" y="5082883"/>
                <a:ext cx="164953" cy="354247"/>
              </a:xfrm>
              <a:custGeom>
                <a:avLst/>
                <a:gdLst>
                  <a:gd name="connsiteX0" fmla="*/ 51040 w 164953"/>
                  <a:gd name="connsiteY0" fmla="*/ 11 h 354247"/>
                  <a:gd name="connsiteX1" fmla="*/ 165033 w 164953"/>
                  <a:gd name="connsiteY1" fmla="*/ 73779 h 354247"/>
                  <a:gd name="connsiteX2" fmla="*/ 127988 w 164953"/>
                  <a:gd name="connsiteY2" fmla="*/ 283869 h 354247"/>
                  <a:gd name="connsiteX3" fmla="*/ 13976 w 164953"/>
                  <a:gd name="connsiteY3" fmla="*/ 354259 h 354247"/>
                  <a:gd name="connsiteX4" fmla="*/ 79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1040" y="11"/>
                    </a:moveTo>
                    <a:lnTo>
                      <a:pt x="165033" y="73779"/>
                    </a:lnTo>
                    <a:lnTo>
                      <a:pt x="127988" y="283869"/>
                    </a:lnTo>
                    <a:lnTo>
                      <a:pt x="13976" y="354259"/>
                    </a:lnTo>
                    <a:lnTo>
                      <a:pt x="79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2A7E9C3D-40EB-18E1-35EC-ADAE0D9EA89A}"/>
                  </a:ext>
                </a:extLst>
              </p:cNvPr>
              <p:cNvSpPr/>
              <p:nvPr/>
            </p:nvSpPr>
            <p:spPr>
              <a:xfrm>
                <a:off x="6810725" y="5497095"/>
                <a:ext cx="177051" cy="354247"/>
              </a:xfrm>
              <a:custGeom>
                <a:avLst/>
                <a:gdLst>
                  <a:gd name="connsiteX0" fmla="*/ 51108 w 177051"/>
                  <a:gd name="connsiteY0" fmla="*/ 65247 h 354247"/>
                  <a:gd name="connsiteX1" fmla="*/ 88011 w 177051"/>
                  <a:gd name="connsiteY1" fmla="*/ 11 h 354247"/>
                  <a:gd name="connsiteX2" fmla="*/ 177199 w 177051"/>
                  <a:gd name="connsiteY2" fmla="*/ 70401 h 354247"/>
                  <a:gd name="connsiteX3" fmla="*/ 140155 w 177051"/>
                  <a:gd name="connsiteY3" fmla="*/ 280491 h 354247"/>
                  <a:gd name="connsiteX4" fmla="*/ 147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1108" y="65247"/>
                    </a:moveTo>
                    <a:lnTo>
                      <a:pt x="88011" y="11"/>
                    </a:lnTo>
                    <a:lnTo>
                      <a:pt x="177199" y="70401"/>
                    </a:lnTo>
                    <a:lnTo>
                      <a:pt x="140155" y="280491"/>
                    </a:lnTo>
                    <a:lnTo>
                      <a:pt x="147" y="35425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F0E0C3F4-6CC9-D7BE-709B-6F2FE82B50B2}"/>
                  </a:ext>
                </a:extLst>
              </p:cNvPr>
              <p:cNvSpPr/>
              <p:nvPr/>
            </p:nvSpPr>
            <p:spPr>
              <a:xfrm>
                <a:off x="6895265" y="5082883"/>
                <a:ext cx="164953" cy="354247"/>
              </a:xfrm>
              <a:custGeom>
                <a:avLst/>
                <a:gdLst>
                  <a:gd name="connsiteX0" fmla="*/ 51108 w 164953"/>
                  <a:gd name="connsiteY0" fmla="*/ 11 h 354247"/>
                  <a:gd name="connsiteX1" fmla="*/ 165101 w 164953"/>
                  <a:gd name="connsiteY1" fmla="*/ 73779 h 354247"/>
                  <a:gd name="connsiteX2" fmla="*/ 128056 w 164953"/>
                  <a:gd name="connsiteY2" fmla="*/ 283869 h 354247"/>
                  <a:gd name="connsiteX3" fmla="*/ 14044 w 164953"/>
                  <a:gd name="connsiteY3" fmla="*/ 354259 h 354247"/>
                  <a:gd name="connsiteX4" fmla="*/ 147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1108" y="11"/>
                    </a:moveTo>
                    <a:lnTo>
                      <a:pt x="165101" y="73779"/>
                    </a:lnTo>
                    <a:lnTo>
                      <a:pt x="128056" y="283869"/>
                    </a:lnTo>
                    <a:lnTo>
                      <a:pt x="14044" y="354259"/>
                    </a:lnTo>
                    <a:lnTo>
                      <a:pt x="147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60AF5809-4303-CBCB-5FEC-F5202345830F}"/>
                  </a:ext>
                </a:extLst>
              </p:cNvPr>
              <p:cNvSpPr/>
              <p:nvPr/>
            </p:nvSpPr>
            <p:spPr>
              <a:xfrm>
                <a:off x="7676756" y="5181363"/>
                <a:ext cx="353238" cy="101599"/>
              </a:xfrm>
              <a:custGeom>
                <a:avLst/>
                <a:gdLst>
                  <a:gd name="connsiteX0" fmla="*/ 217 w 353238"/>
                  <a:gd name="connsiteY0" fmla="*/ 39012 h 101599"/>
                  <a:gd name="connsiteX1" fmla="*/ 46072 w 353238"/>
                  <a:gd name="connsiteY1" fmla="*/ 30 h 101599"/>
                  <a:gd name="connsiteX2" fmla="*/ 353456 w 353238"/>
                  <a:gd name="connsiteY2" fmla="*/ 30 h 101599"/>
                  <a:gd name="connsiteX3" fmla="*/ 276527 w 353238"/>
                  <a:gd name="connsiteY3" fmla="*/ 101630 h 101599"/>
                  <a:gd name="connsiteX4" fmla="*/ 96981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217" y="39012"/>
                    </a:moveTo>
                    <a:lnTo>
                      <a:pt x="46072" y="30"/>
                    </a:lnTo>
                    <a:lnTo>
                      <a:pt x="353456" y="30"/>
                    </a:lnTo>
                    <a:lnTo>
                      <a:pt x="276527" y="101630"/>
                    </a:lnTo>
                    <a:lnTo>
                      <a:pt x="96981" y="101630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7889D21-5B27-F4EB-80EF-4697C93C77EE}"/>
                  </a:ext>
                </a:extLst>
              </p:cNvPr>
              <p:cNvSpPr/>
              <p:nvPr/>
            </p:nvSpPr>
            <p:spPr>
              <a:xfrm>
                <a:off x="7556141" y="5841762"/>
                <a:ext cx="339491" cy="101600"/>
              </a:xfrm>
              <a:custGeom>
                <a:avLst/>
                <a:gdLst>
                  <a:gd name="connsiteX0" fmla="*/ 119067 w 339491"/>
                  <a:gd name="connsiteY0" fmla="*/ 13 h 101600"/>
                  <a:gd name="connsiteX1" fmla="*/ 298613 w 339491"/>
                  <a:gd name="connsiteY1" fmla="*/ 13 h 101600"/>
                  <a:gd name="connsiteX2" fmla="*/ 339712 w 339491"/>
                  <a:gd name="connsiteY2" fmla="*/ 101613 h 101600"/>
                  <a:gd name="connsiteX3" fmla="*/ 32328 w 339491"/>
                  <a:gd name="connsiteY3" fmla="*/ 101613 h 101600"/>
                  <a:gd name="connsiteX4" fmla="*/ 220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067" y="13"/>
                    </a:moveTo>
                    <a:lnTo>
                      <a:pt x="298613" y="13"/>
                    </a:lnTo>
                    <a:lnTo>
                      <a:pt x="339712" y="101613"/>
                    </a:lnTo>
                    <a:lnTo>
                      <a:pt x="32328" y="101613"/>
                    </a:lnTo>
                    <a:lnTo>
                      <a:pt x="220" y="6263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2A29BA55-4F28-730B-E86A-94D119E1E739}"/>
                  </a:ext>
                </a:extLst>
              </p:cNvPr>
              <p:cNvSpPr/>
              <p:nvPr/>
            </p:nvSpPr>
            <p:spPr>
              <a:xfrm>
                <a:off x="7550430" y="5586348"/>
                <a:ext cx="141641" cy="283397"/>
              </a:xfrm>
              <a:custGeom>
                <a:avLst/>
                <a:gdLst>
                  <a:gd name="connsiteX0" fmla="*/ 40992 w 141641"/>
                  <a:gd name="connsiteY0" fmla="*/ 52206 h 283397"/>
                  <a:gd name="connsiteX1" fmla="*/ 70514 w 141641"/>
                  <a:gd name="connsiteY1" fmla="*/ 17 h 283397"/>
                  <a:gd name="connsiteX2" fmla="*/ 141865 w 141641"/>
                  <a:gd name="connsiteY2" fmla="*/ 56329 h 283397"/>
                  <a:gd name="connsiteX3" fmla="*/ 112229 w 141641"/>
                  <a:gd name="connsiteY3" fmla="*/ 224401 h 283397"/>
                  <a:gd name="connsiteX4" fmla="*/ 223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0992" y="52206"/>
                    </a:moveTo>
                    <a:lnTo>
                      <a:pt x="70514" y="17"/>
                    </a:lnTo>
                    <a:lnTo>
                      <a:pt x="141865" y="56329"/>
                    </a:lnTo>
                    <a:lnTo>
                      <a:pt x="112229" y="224401"/>
                    </a:lnTo>
                    <a:lnTo>
                      <a:pt x="223" y="283415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42FFD970-1346-9F75-A24E-7B39F6FC18C1}"/>
                  </a:ext>
                </a:extLst>
              </p:cNvPr>
              <p:cNvSpPr/>
              <p:nvPr/>
            </p:nvSpPr>
            <p:spPr>
              <a:xfrm>
                <a:off x="8467149" y="5193181"/>
                <a:ext cx="145664" cy="345195"/>
              </a:xfrm>
              <a:custGeom>
                <a:avLst/>
                <a:gdLst>
                  <a:gd name="connsiteX0" fmla="*/ 113823 w 145664"/>
                  <a:gd name="connsiteY0" fmla="*/ 26 h 345195"/>
                  <a:gd name="connsiteX1" fmla="*/ 145932 w 145664"/>
                  <a:gd name="connsiteY1" fmla="*/ 39008 h 345195"/>
                  <a:gd name="connsiteX2" fmla="*/ 101140 w 145664"/>
                  <a:gd name="connsiteY2" fmla="*/ 293034 h 345195"/>
                  <a:gd name="connsiteX3" fmla="*/ 71618 w 145664"/>
                  <a:gd name="connsiteY3" fmla="*/ 345222 h 345195"/>
                  <a:gd name="connsiteX4" fmla="*/ 267 w 145664"/>
                  <a:gd name="connsiteY4" fmla="*/ 288911 h 345195"/>
                  <a:gd name="connsiteX5" fmla="*/ 32196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823" y="26"/>
                    </a:moveTo>
                    <a:lnTo>
                      <a:pt x="145932" y="39008"/>
                    </a:lnTo>
                    <a:lnTo>
                      <a:pt x="101140" y="293034"/>
                    </a:lnTo>
                    <a:lnTo>
                      <a:pt x="71618" y="345222"/>
                    </a:lnTo>
                    <a:lnTo>
                      <a:pt x="267" y="288911"/>
                    </a:lnTo>
                    <a:lnTo>
                      <a:pt x="32196" y="107832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AF0B7F9-9220-82E4-2495-10ADF303ABC0}"/>
                  </a:ext>
                </a:extLst>
              </p:cNvPr>
              <p:cNvSpPr/>
              <p:nvPr/>
            </p:nvSpPr>
            <p:spPr>
              <a:xfrm>
                <a:off x="8068590" y="5586348"/>
                <a:ext cx="141641" cy="283397"/>
              </a:xfrm>
              <a:custGeom>
                <a:avLst/>
                <a:gdLst>
                  <a:gd name="connsiteX0" fmla="*/ 41046 w 141641"/>
                  <a:gd name="connsiteY0" fmla="*/ 52206 h 283397"/>
                  <a:gd name="connsiteX1" fmla="*/ 70568 w 141641"/>
                  <a:gd name="connsiteY1" fmla="*/ 17 h 283397"/>
                  <a:gd name="connsiteX2" fmla="*/ 141919 w 141641"/>
                  <a:gd name="connsiteY2" fmla="*/ 56329 h 283397"/>
                  <a:gd name="connsiteX3" fmla="*/ 112283 w 141641"/>
                  <a:gd name="connsiteY3" fmla="*/ 224401 h 283397"/>
                  <a:gd name="connsiteX4" fmla="*/ 278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1046" y="52206"/>
                    </a:moveTo>
                    <a:lnTo>
                      <a:pt x="70568" y="17"/>
                    </a:lnTo>
                    <a:lnTo>
                      <a:pt x="141919" y="56329"/>
                    </a:lnTo>
                    <a:lnTo>
                      <a:pt x="112283" y="224401"/>
                    </a:lnTo>
                    <a:lnTo>
                      <a:pt x="278" y="283415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CA07B266-003B-D6C3-2326-94FF77AED3AB}"/>
                  </a:ext>
                </a:extLst>
              </p:cNvPr>
              <p:cNvSpPr/>
              <p:nvPr/>
            </p:nvSpPr>
            <p:spPr>
              <a:xfrm>
                <a:off x="8985309" y="5193181"/>
                <a:ext cx="145664" cy="345195"/>
              </a:xfrm>
              <a:custGeom>
                <a:avLst/>
                <a:gdLst>
                  <a:gd name="connsiteX0" fmla="*/ 113878 w 145664"/>
                  <a:gd name="connsiteY0" fmla="*/ 26 h 345195"/>
                  <a:gd name="connsiteX1" fmla="*/ 145986 w 145664"/>
                  <a:gd name="connsiteY1" fmla="*/ 39008 h 345195"/>
                  <a:gd name="connsiteX2" fmla="*/ 101194 w 145664"/>
                  <a:gd name="connsiteY2" fmla="*/ 293034 h 345195"/>
                  <a:gd name="connsiteX3" fmla="*/ 71672 w 145664"/>
                  <a:gd name="connsiteY3" fmla="*/ 345222 h 345195"/>
                  <a:gd name="connsiteX4" fmla="*/ 321 w 145664"/>
                  <a:gd name="connsiteY4" fmla="*/ 288911 h 345195"/>
                  <a:gd name="connsiteX5" fmla="*/ 32250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878" y="26"/>
                    </a:moveTo>
                    <a:lnTo>
                      <a:pt x="145986" y="39008"/>
                    </a:lnTo>
                    <a:lnTo>
                      <a:pt x="101194" y="293034"/>
                    </a:lnTo>
                    <a:lnTo>
                      <a:pt x="71672" y="345222"/>
                    </a:lnTo>
                    <a:lnTo>
                      <a:pt x="321" y="288911"/>
                    </a:lnTo>
                    <a:lnTo>
                      <a:pt x="32250" y="107832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A65704FC-F403-CFE7-F194-2A50446E8908}"/>
                  </a:ext>
                </a:extLst>
              </p:cNvPr>
              <p:cNvSpPr/>
              <p:nvPr/>
            </p:nvSpPr>
            <p:spPr>
              <a:xfrm>
                <a:off x="7388225" y="5848113"/>
                <a:ext cx="112045" cy="95250"/>
              </a:xfrm>
              <a:custGeom>
                <a:avLst/>
                <a:gdLst>
                  <a:gd name="connsiteX0" fmla="*/ 8398 w 112045"/>
                  <a:gd name="connsiteY0" fmla="*/ 47625 h 95250"/>
                  <a:gd name="connsiteX1" fmla="*/ 64420 w 112045"/>
                  <a:gd name="connsiteY1" fmla="*/ 0 h 95250"/>
                  <a:gd name="connsiteX2" fmla="*/ 103648 w 112045"/>
                  <a:gd name="connsiteY2" fmla="*/ 47625 h 95250"/>
                  <a:gd name="connsiteX3" fmla="*/ 47625 w 112045"/>
                  <a:gd name="connsiteY3" fmla="*/ 95250 h 95250"/>
                  <a:gd name="connsiteX4" fmla="*/ 8398 w 112045"/>
                  <a:gd name="connsiteY4" fmla="*/ 4762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045" h="95250">
                    <a:moveTo>
                      <a:pt x="8398" y="47625"/>
                    </a:moveTo>
                    <a:cubicBezTo>
                      <a:pt x="13035" y="21322"/>
                      <a:pt x="38118" y="0"/>
                      <a:pt x="64420" y="0"/>
                    </a:cubicBezTo>
                    <a:cubicBezTo>
                      <a:pt x="90723" y="0"/>
                      <a:pt x="108285" y="21322"/>
                      <a:pt x="103648" y="47625"/>
                    </a:cubicBezTo>
                    <a:cubicBezTo>
                      <a:pt x="99010" y="73928"/>
                      <a:pt x="73928" y="95250"/>
                      <a:pt x="47625" y="95250"/>
                    </a:cubicBezTo>
                    <a:cubicBezTo>
                      <a:pt x="21322" y="95250"/>
                      <a:pt x="3760" y="73928"/>
                      <a:pt x="8398" y="47625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9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128" name="그래픽 108">
              <a:extLst>
                <a:ext uri="{FF2B5EF4-FFF2-40B4-BE49-F238E27FC236}">
                  <a16:creationId xmlns:a16="http://schemas.microsoft.com/office/drawing/2014/main" id="{6A5502BE-8CF6-E027-CD32-0A7F7C1563E5}"/>
                </a:ext>
              </a:extLst>
            </p:cNvPr>
            <p:cNvGrpSpPr/>
            <p:nvPr/>
          </p:nvGrpSpPr>
          <p:grpSpPr>
            <a:xfrm>
              <a:off x="6040958" y="4992451"/>
              <a:ext cx="3128098" cy="952500"/>
              <a:chOff x="5938216" y="4990863"/>
              <a:chExt cx="3128098" cy="952500"/>
            </a:xfrm>
            <a:solidFill>
              <a:schemeClr val="tx1"/>
            </a:solidFill>
            <a:effectLst>
              <a:glow rad="25400">
                <a:schemeClr val="accent2">
                  <a:lumMod val="75000"/>
                </a:schemeClr>
              </a:glow>
              <a:outerShdw blurRad="177800" dir="2700000" algn="tl" rotWithShape="0">
                <a:schemeClr val="accent2">
                  <a:lumMod val="75000"/>
                </a:schemeClr>
              </a:outerShdw>
            </a:effectLst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6B9B39F5-D1B9-58E9-3690-358376C5BEAA}"/>
                  </a:ext>
                </a:extLst>
              </p:cNvPr>
              <p:cNvSpPr/>
              <p:nvPr/>
            </p:nvSpPr>
            <p:spPr>
              <a:xfrm>
                <a:off x="6013523" y="5005635"/>
                <a:ext cx="182080" cy="431494"/>
              </a:xfrm>
              <a:custGeom>
                <a:avLst/>
                <a:gdLst>
                  <a:gd name="connsiteX0" fmla="*/ 141957 w 182080"/>
                  <a:gd name="connsiteY0" fmla="*/ 11 h 431494"/>
                  <a:gd name="connsiteX1" fmla="*/ 182092 w 182080"/>
                  <a:gd name="connsiteY1" fmla="*/ 48738 h 431494"/>
                  <a:gd name="connsiteX2" fmla="*/ 126103 w 182080"/>
                  <a:gd name="connsiteY2" fmla="*/ 366270 h 431494"/>
                  <a:gd name="connsiteX3" fmla="*/ 89200 w 182080"/>
                  <a:gd name="connsiteY3" fmla="*/ 431506 h 431494"/>
                  <a:gd name="connsiteX4" fmla="*/ 11 w 182080"/>
                  <a:gd name="connsiteY4" fmla="*/ 361117 h 431494"/>
                  <a:gd name="connsiteX5" fmla="*/ 39923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1957" y="11"/>
                    </a:moveTo>
                    <a:lnTo>
                      <a:pt x="182092" y="48738"/>
                    </a:lnTo>
                    <a:lnTo>
                      <a:pt x="126103" y="366270"/>
                    </a:lnTo>
                    <a:lnTo>
                      <a:pt x="89200" y="431506"/>
                    </a:lnTo>
                    <a:lnTo>
                      <a:pt x="11" y="361117"/>
                    </a:lnTo>
                    <a:lnTo>
                      <a:pt x="39923" y="1347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665F166B-5D7A-FB73-9EEF-5E199A958D8A}"/>
                  </a:ext>
                </a:extLst>
              </p:cNvPr>
              <p:cNvSpPr/>
              <p:nvPr/>
            </p:nvSpPr>
            <p:spPr>
              <a:xfrm>
                <a:off x="5938216" y="5497095"/>
                <a:ext cx="167820" cy="431494"/>
              </a:xfrm>
              <a:custGeom>
                <a:avLst/>
                <a:gdLst>
                  <a:gd name="connsiteX0" fmla="*/ 11 w 167820"/>
                  <a:gd name="connsiteY0" fmla="*/ 296749 h 431494"/>
                  <a:gd name="connsiteX1" fmla="*/ 39923 w 167820"/>
                  <a:gd name="connsiteY1" fmla="*/ 70401 h 431494"/>
                  <a:gd name="connsiteX2" fmla="*/ 153934 w 167820"/>
                  <a:gd name="connsiteY2" fmla="*/ 11 h 431494"/>
                  <a:gd name="connsiteX3" fmla="*/ 167831 w 167820"/>
                  <a:gd name="connsiteY3" fmla="*/ 65247 h 431494"/>
                  <a:gd name="connsiteX4" fmla="*/ 111842 w 167820"/>
                  <a:gd name="connsiteY4" fmla="*/ 382779 h 431494"/>
                  <a:gd name="connsiteX5" fmla="*/ 54523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11" y="296749"/>
                    </a:moveTo>
                    <a:lnTo>
                      <a:pt x="39923" y="70401"/>
                    </a:lnTo>
                    <a:lnTo>
                      <a:pt x="153934" y="11"/>
                    </a:lnTo>
                    <a:lnTo>
                      <a:pt x="167831" y="65247"/>
                    </a:lnTo>
                    <a:lnTo>
                      <a:pt x="111842" y="382779"/>
                    </a:lnTo>
                    <a:lnTo>
                      <a:pt x="54523" y="4315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68C51666-0246-2E55-1F87-503D4D70B811}"/>
                  </a:ext>
                </a:extLst>
              </p:cNvPr>
              <p:cNvSpPr/>
              <p:nvPr/>
            </p:nvSpPr>
            <p:spPr>
              <a:xfrm>
                <a:off x="6320932" y="4990863"/>
                <a:ext cx="441548" cy="126999"/>
              </a:xfrm>
              <a:custGeom>
                <a:avLst/>
                <a:gdLst>
                  <a:gd name="connsiteX0" fmla="*/ 79 w 441548"/>
                  <a:gd name="connsiteY0" fmla="*/ 48738 h 126999"/>
                  <a:gd name="connsiteX1" fmla="*/ 57398 w 441548"/>
                  <a:gd name="connsiteY1" fmla="*/ 11 h 126999"/>
                  <a:gd name="connsiteX2" fmla="*/ 441628 w 441548"/>
                  <a:gd name="connsiteY2" fmla="*/ 11 h 126999"/>
                  <a:gd name="connsiteX3" fmla="*/ 345467 w 441548"/>
                  <a:gd name="connsiteY3" fmla="*/ 127011 h 126999"/>
                  <a:gd name="connsiteX4" fmla="*/ 121035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79" y="48738"/>
                    </a:moveTo>
                    <a:lnTo>
                      <a:pt x="57398" y="11"/>
                    </a:lnTo>
                    <a:lnTo>
                      <a:pt x="441628" y="11"/>
                    </a:lnTo>
                    <a:lnTo>
                      <a:pt x="345467" y="127011"/>
                    </a:lnTo>
                    <a:lnTo>
                      <a:pt x="121035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79CDED4F-43E7-7C34-FADA-C889AED038B3}"/>
                  </a:ext>
                </a:extLst>
              </p:cNvPr>
              <p:cNvSpPr/>
              <p:nvPr/>
            </p:nvSpPr>
            <p:spPr>
              <a:xfrm>
                <a:off x="6661223" y="5005635"/>
                <a:ext cx="182080" cy="431494"/>
              </a:xfrm>
              <a:custGeom>
                <a:avLst/>
                <a:gdLst>
                  <a:gd name="connsiteX0" fmla="*/ 142025 w 182080"/>
                  <a:gd name="connsiteY0" fmla="*/ 11 h 431494"/>
                  <a:gd name="connsiteX1" fmla="*/ 182160 w 182080"/>
                  <a:gd name="connsiteY1" fmla="*/ 48738 h 431494"/>
                  <a:gd name="connsiteX2" fmla="*/ 126171 w 182080"/>
                  <a:gd name="connsiteY2" fmla="*/ 366270 h 431494"/>
                  <a:gd name="connsiteX3" fmla="*/ 89268 w 182080"/>
                  <a:gd name="connsiteY3" fmla="*/ 431506 h 431494"/>
                  <a:gd name="connsiteX4" fmla="*/ 79 w 182080"/>
                  <a:gd name="connsiteY4" fmla="*/ 361117 h 431494"/>
                  <a:gd name="connsiteX5" fmla="*/ 39991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2025" y="11"/>
                    </a:moveTo>
                    <a:lnTo>
                      <a:pt x="182160" y="48738"/>
                    </a:lnTo>
                    <a:lnTo>
                      <a:pt x="126171" y="366270"/>
                    </a:lnTo>
                    <a:lnTo>
                      <a:pt x="89268" y="431506"/>
                    </a:lnTo>
                    <a:lnTo>
                      <a:pt x="79" y="361117"/>
                    </a:lnTo>
                    <a:lnTo>
                      <a:pt x="39991" y="1347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E09B76C3-EC18-97DE-5E38-ECC3F97AB1E6}"/>
                  </a:ext>
                </a:extLst>
              </p:cNvPr>
              <p:cNvSpPr/>
              <p:nvPr/>
            </p:nvSpPr>
            <p:spPr>
              <a:xfrm>
                <a:off x="6170164" y="5816362"/>
                <a:ext cx="424364" cy="127000"/>
              </a:xfrm>
              <a:custGeom>
                <a:avLst/>
                <a:gdLst>
                  <a:gd name="connsiteX0" fmla="*/ 148638 w 424364"/>
                  <a:gd name="connsiteY0" fmla="*/ 11 h 127000"/>
                  <a:gd name="connsiteX1" fmla="*/ 373070 w 424364"/>
                  <a:gd name="connsiteY1" fmla="*/ 11 h 127000"/>
                  <a:gd name="connsiteX2" fmla="*/ 424444 w 424364"/>
                  <a:gd name="connsiteY2" fmla="*/ 127011 h 127000"/>
                  <a:gd name="connsiteX3" fmla="*/ 40214 w 424364"/>
                  <a:gd name="connsiteY3" fmla="*/ 127011 h 127000"/>
                  <a:gd name="connsiteX4" fmla="*/ 79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638" y="11"/>
                    </a:moveTo>
                    <a:lnTo>
                      <a:pt x="373070" y="11"/>
                    </a:lnTo>
                    <a:lnTo>
                      <a:pt x="424444" y="127011"/>
                    </a:lnTo>
                    <a:lnTo>
                      <a:pt x="40214" y="127011"/>
                    </a:lnTo>
                    <a:lnTo>
                      <a:pt x="79" y="782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A4270231-9636-3199-AB32-70698A708C77}"/>
                  </a:ext>
                </a:extLst>
              </p:cNvPr>
              <p:cNvSpPr/>
              <p:nvPr/>
            </p:nvSpPr>
            <p:spPr>
              <a:xfrm>
                <a:off x="6163025" y="5497095"/>
                <a:ext cx="177051" cy="354247"/>
              </a:xfrm>
              <a:custGeom>
                <a:avLst/>
                <a:gdLst>
                  <a:gd name="connsiteX0" fmla="*/ 51040 w 177051"/>
                  <a:gd name="connsiteY0" fmla="*/ 65247 h 354247"/>
                  <a:gd name="connsiteX1" fmla="*/ 87943 w 177051"/>
                  <a:gd name="connsiteY1" fmla="*/ 11 h 354247"/>
                  <a:gd name="connsiteX2" fmla="*/ 177131 w 177051"/>
                  <a:gd name="connsiteY2" fmla="*/ 70401 h 354247"/>
                  <a:gd name="connsiteX3" fmla="*/ 140087 w 177051"/>
                  <a:gd name="connsiteY3" fmla="*/ 280491 h 354247"/>
                  <a:gd name="connsiteX4" fmla="*/ 79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1040" y="65247"/>
                    </a:moveTo>
                    <a:lnTo>
                      <a:pt x="87943" y="11"/>
                    </a:lnTo>
                    <a:lnTo>
                      <a:pt x="177131" y="70401"/>
                    </a:lnTo>
                    <a:lnTo>
                      <a:pt x="140087" y="280491"/>
                    </a:lnTo>
                    <a:lnTo>
                      <a:pt x="79" y="3542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5EB0DBEE-441F-029A-25DA-213F7F385DFC}"/>
                  </a:ext>
                </a:extLst>
              </p:cNvPr>
              <p:cNvSpPr/>
              <p:nvPr/>
            </p:nvSpPr>
            <p:spPr>
              <a:xfrm>
                <a:off x="6291665" y="5403612"/>
                <a:ext cx="417970" cy="127000"/>
              </a:xfrm>
              <a:custGeom>
                <a:avLst/>
                <a:gdLst>
                  <a:gd name="connsiteX0" fmla="*/ 79 w 417970"/>
                  <a:gd name="connsiteY0" fmla="*/ 63511 h 127000"/>
                  <a:gd name="connsiteX1" fmla="*/ 102932 w 417970"/>
                  <a:gd name="connsiteY1" fmla="*/ 11 h 127000"/>
                  <a:gd name="connsiteX2" fmla="*/ 337591 w 417970"/>
                  <a:gd name="connsiteY2" fmla="*/ 11 h 127000"/>
                  <a:gd name="connsiteX3" fmla="*/ 418050 w 417970"/>
                  <a:gd name="connsiteY3" fmla="*/ 63511 h 127000"/>
                  <a:gd name="connsiteX4" fmla="*/ 315198 w 417970"/>
                  <a:gd name="connsiteY4" fmla="*/ 127011 h 127000"/>
                  <a:gd name="connsiteX5" fmla="*/ 80538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79" y="63511"/>
                    </a:moveTo>
                    <a:lnTo>
                      <a:pt x="102932" y="11"/>
                    </a:lnTo>
                    <a:lnTo>
                      <a:pt x="337591" y="11"/>
                    </a:lnTo>
                    <a:lnTo>
                      <a:pt x="418050" y="63511"/>
                    </a:lnTo>
                    <a:lnTo>
                      <a:pt x="315198" y="127011"/>
                    </a:lnTo>
                    <a:lnTo>
                      <a:pt x="80538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E39200B1-9611-5BAA-A59E-F1C35DA29916}"/>
                  </a:ext>
                </a:extLst>
              </p:cNvPr>
              <p:cNvSpPr/>
              <p:nvPr/>
            </p:nvSpPr>
            <p:spPr>
              <a:xfrm>
                <a:off x="6968632" y="4990863"/>
                <a:ext cx="441548" cy="126999"/>
              </a:xfrm>
              <a:custGeom>
                <a:avLst/>
                <a:gdLst>
                  <a:gd name="connsiteX0" fmla="*/ 147 w 441548"/>
                  <a:gd name="connsiteY0" fmla="*/ 48738 h 126999"/>
                  <a:gd name="connsiteX1" fmla="*/ 57466 w 441548"/>
                  <a:gd name="connsiteY1" fmla="*/ 11 h 126999"/>
                  <a:gd name="connsiteX2" fmla="*/ 441696 w 441548"/>
                  <a:gd name="connsiteY2" fmla="*/ 11 h 126999"/>
                  <a:gd name="connsiteX3" fmla="*/ 345535 w 441548"/>
                  <a:gd name="connsiteY3" fmla="*/ 127011 h 126999"/>
                  <a:gd name="connsiteX4" fmla="*/ 121103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147" y="48738"/>
                    </a:moveTo>
                    <a:lnTo>
                      <a:pt x="57466" y="11"/>
                    </a:lnTo>
                    <a:lnTo>
                      <a:pt x="441696" y="11"/>
                    </a:lnTo>
                    <a:lnTo>
                      <a:pt x="345535" y="127011"/>
                    </a:lnTo>
                    <a:lnTo>
                      <a:pt x="121103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EDE6B60D-4B4A-92AF-C0AF-5B09919AF63D}"/>
                  </a:ext>
                </a:extLst>
              </p:cNvPr>
              <p:cNvSpPr/>
              <p:nvPr/>
            </p:nvSpPr>
            <p:spPr>
              <a:xfrm>
                <a:off x="7308923" y="5005635"/>
                <a:ext cx="182080" cy="431494"/>
              </a:xfrm>
              <a:custGeom>
                <a:avLst/>
                <a:gdLst>
                  <a:gd name="connsiteX0" fmla="*/ 142093 w 182080"/>
                  <a:gd name="connsiteY0" fmla="*/ 11 h 431494"/>
                  <a:gd name="connsiteX1" fmla="*/ 182228 w 182080"/>
                  <a:gd name="connsiteY1" fmla="*/ 48738 h 431494"/>
                  <a:gd name="connsiteX2" fmla="*/ 126239 w 182080"/>
                  <a:gd name="connsiteY2" fmla="*/ 366270 h 431494"/>
                  <a:gd name="connsiteX3" fmla="*/ 89336 w 182080"/>
                  <a:gd name="connsiteY3" fmla="*/ 431506 h 431494"/>
                  <a:gd name="connsiteX4" fmla="*/ 147 w 182080"/>
                  <a:gd name="connsiteY4" fmla="*/ 361117 h 431494"/>
                  <a:gd name="connsiteX5" fmla="*/ 40059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2093" y="11"/>
                    </a:moveTo>
                    <a:lnTo>
                      <a:pt x="182228" y="48738"/>
                    </a:lnTo>
                    <a:lnTo>
                      <a:pt x="126239" y="366270"/>
                    </a:lnTo>
                    <a:lnTo>
                      <a:pt x="89336" y="431506"/>
                    </a:lnTo>
                    <a:lnTo>
                      <a:pt x="147" y="361117"/>
                    </a:lnTo>
                    <a:lnTo>
                      <a:pt x="40059" y="1347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FA00B1D9-E5A0-6626-1790-3A513409E692}"/>
                  </a:ext>
                </a:extLst>
              </p:cNvPr>
              <p:cNvSpPr/>
              <p:nvPr/>
            </p:nvSpPr>
            <p:spPr>
              <a:xfrm>
                <a:off x="7233616" y="5497095"/>
                <a:ext cx="167820" cy="431494"/>
              </a:xfrm>
              <a:custGeom>
                <a:avLst/>
                <a:gdLst>
                  <a:gd name="connsiteX0" fmla="*/ 147 w 167820"/>
                  <a:gd name="connsiteY0" fmla="*/ 296749 h 431494"/>
                  <a:gd name="connsiteX1" fmla="*/ 40059 w 167820"/>
                  <a:gd name="connsiteY1" fmla="*/ 70401 h 431494"/>
                  <a:gd name="connsiteX2" fmla="*/ 154070 w 167820"/>
                  <a:gd name="connsiteY2" fmla="*/ 11 h 431494"/>
                  <a:gd name="connsiteX3" fmla="*/ 167967 w 167820"/>
                  <a:gd name="connsiteY3" fmla="*/ 65247 h 431494"/>
                  <a:gd name="connsiteX4" fmla="*/ 111978 w 167820"/>
                  <a:gd name="connsiteY4" fmla="*/ 382779 h 431494"/>
                  <a:gd name="connsiteX5" fmla="*/ 54659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147" y="296749"/>
                    </a:moveTo>
                    <a:lnTo>
                      <a:pt x="40059" y="70401"/>
                    </a:lnTo>
                    <a:lnTo>
                      <a:pt x="154070" y="11"/>
                    </a:lnTo>
                    <a:lnTo>
                      <a:pt x="167967" y="65247"/>
                    </a:lnTo>
                    <a:lnTo>
                      <a:pt x="111978" y="382779"/>
                    </a:lnTo>
                    <a:lnTo>
                      <a:pt x="54659" y="4315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36AC6705-C8AB-3E46-028F-0FF4079327C1}"/>
                  </a:ext>
                </a:extLst>
              </p:cNvPr>
              <p:cNvSpPr/>
              <p:nvPr/>
            </p:nvSpPr>
            <p:spPr>
              <a:xfrm>
                <a:off x="6817864" y="5816362"/>
                <a:ext cx="424364" cy="127000"/>
              </a:xfrm>
              <a:custGeom>
                <a:avLst/>
                <a:gdLst>
                  <a:gd name="connsiteX0" fmla="*/ 148706 w 424364"/>
                  <a:gd name="connsiteY0" fmla="*/ 11 h 127000"/>
                  <a:gd name="connsiteX1" fmla="*/ 373138 w 424364"/>
                  <a:gd name="connsiteY1" fmla="*/ 11 h 127000"/>
                  <a:gd name="connsiteX2" fmla="*/ 424512 w 424364"/>
                  <a:gd name="connsiteY2" fmla="*/ 127011 h 127000"/>
                  <a:gd name="connsiteX3" fmla="*/ 40282 w 424364"/>
                  <a:gd name="connsiteY3" fmla="*/ 127011 h 127000"/>
                  <a:gd name="connsiteX4" fmla="*/ 147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706" y="11"/>
                    </a:moveTo>
                    <a:lnTo>
                      <a:pt x="373138" y="11"/>
                    </a:lnTo>
                    <a:lnTo>
                      <a:pt x="424512" y="127011"/>
                    </a:lnTo>
                    <a:lnTo>
                      <a:pt x="40282" y="127011"/>
                    </a:lnTo>
                    <a:lnTo>
                      <a:pt x="147" y="782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F0995E2C-892B-5815-D929-498E79DFD98F}"/>
                  </a:ext>
                </a:extLst>
              </p:cNvPr>
              <p:cNvSpPr/>
              <p:nvPr/>
            </p:nvSpPr>
            <p:spPr>
              <a:xfrm>
                <a:off x="6939365" y="5403612"/>
                <a:ext cx="417970" cy="127000"/>
              </a:xfrm>
              <a:custGeom>
                <a:avLst/>
                <a:gdLst>
                  <a:gd name="connsiteX0" fmla="*/ 147 w 417970"/>
                  <a:gd name="connsiteY0" fmla="*/ 63511 h 127000"/>
                  <a:gd name="connsiteX1" fmla="*/ 103000 w 417970"/>
                  <a:gd name="connsiteY1" fmla="*/ 11 h 127000"/>
                  <a:gd name="connsiteX2" fmla="*/ 337659 w 417970"/>
                  <a:gd name="connsiteY2" fmla="*/ 11 h 127000"/>
                  <a:gd name="connsiteX3" fmla="*/ 418118 w 417970"/>
                  <a:gd name="connsiteY3" fmla="*/ 63511 h 127000"/>
                  <a:gd name="connsiteX4" fmla="*/ 315266 w 417970"/>
                  <a:gd name="connsiteY4" fmla="*/ 127011 h 127000"/>
                  <a:gd name="connsiteX5" fmla="*/ 80606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147" y="63511"/>
                    </a:moveTo>
                    <a:lnTo>
                      <a:pt x="103000" y="11"/>
                    </a:lnTo>
                    <a:lnTo>
                      <a:pt x="337659" y="11"/>
                    </a:lnTo>
                    <a:lnTo>
                      <a:pt x="418118" y="63511"/>
                    </a:lnTo>
                    <a:lnTo>
                      <a:pt x="315266" y="127011"/>
                    </a:lnTo>
                    <a:lnTo>
                      <a:pt x="80606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0F586A9F-4D36-5401-F1FE-0C45B2556F0D}"/>
                  </a:ext>
                </a:extLst>
              </p:cNvPr>
              <p:cNvSpPr/>
              <p:nvPr/>
            </p:nvSpPr>
            <p:spPr>
              <a:xfrm>
                <a:off x="7948989" y="5193181"/>
                <a:ext cx="145664" cy="345195"/>
              </a:xfrm>
              <a:custGeom>
                <a:avLst/>
                <a:gdLst>
                  <a:gd name="connsiteX0" fmla="*/ 113769 w 145664"/>
                  <a:gd name="connsiteY0" fmla="*/ 26 h 345195"/>
                  <a:gd name="connsiteX1" fmla="*/ 145877 w 145664"/>
                  <a:gd name="connsiteY1" fmla="*/ 39008 h 345195"/>
                  <a:gd name="connsiteX2" fmla="*/ 101086 w 145664"/>
                  <a:gd name="connsiteY2" fmla="*/ 293034 h 345195"/>
                  <a:gd name="connsiteX3" fmla="*/ 71563 w 145664"/>
                  <a:gd name="connsiteY3" fmla="*/ 345222 h 345195"/>
                  <a:gd name="connsiteX4" fmla="*/ 213 w 145664"/>
                  <a:gd name="connsiteY4" fmla="*/ 288911 h 345195"/>
                  <a:gd name="connsiteX5" fmla="*/ 32142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769" y="26"/>
                    </a:moveTo>
                    <a:lnTo>
                      <a:pt x="145877" y="39008"/>
                    </a:lnTo>
                    <a:lnTo>
                      <a:pt x="101086" y="293034"/>
                    </a:lnTo>
                    <a:lnTo>
                      <a:pt x="71563" y="345222"/>
                    </a:lnTo>
                    <a:lnTo>
                      <a:pt x="213" y="288911"/>
                    </a:lnTo>
                    <a:lnTo>
                      <a:pt x="32142" y="10783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52E9CD9D-48A0-98A5-6CE7-ECA0C2DF931D}"/>
                  </a:ext>
                </a:extLst>
              </p:cNvPr>
              <p:cNvSpPr/>
              <p:nvPr/>
            </p:nvSpPr>
            <p:spPr>
              <a:xfrm>
                <a:off x="7888742" y="5586348"/>
                <a:ext cx="134256" cy="345195"/>
              </a:xfrm>
              <a:custGeom>
                <a:avLst/>
                <a:gdLst>
                  <a:gd name="connsiteX0" fmla="*/ 214 w 134256"/>
                  <a:gd name="connsiteY0" fmla="*/ 237407 h 345195"/>
                  <a:gd name="connsiteX1" fmla="*/ 32143 w 134256"/>
                  <a:gd name="connsiteY1" fmla="*/ 56328 h 345195"/>
                  <a:gd name="connsiteX2" fmla="*/ 123353 w 134256"/>
                  <a:gd name="connsiteY2" fmla="*/ 16 h 345195"/>
                  <a:gd name="connsiteX3" fmla="*/ 134470 w 134256"/>
                  <a:gd name="connsiteY3" fmla="*/ 52205 h 345195"/>
                  <a:gd name="connsiteX4" fmla="*/ 89679 w 134256"/>
                  <a:gd name="connsiteY4" fmla="*/ 306230 h 345195"/>
                  <a:gd name="connsiteX5" fmla="*/ 43824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214" y="237407"/>
                    </a:moveTo>
                    <a:lnTo>
                      <a:pt x="32143" y="56328"/>
                    </a:lnTo>
                    <a:lnTo>
                      <a:pt x="123353" y="16"/>
                    </a:lnTo>
                    <a:lnTo>
                      <a:pt x="134470" y="52205"/>
                    </a:lnTo>
                    <a:lnTo>
                      <a:pt x="89679" y="306230"/>
                    </a:lnTo>
                    <a:lnTo>
                      <a:pt x="43824" y="34521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65411C16-D06B-CCF6-D6A7-9D120410923F}"/>
                  </a:ext>
                </a:extLst>
              </p:cNvPr>
              <p:cNvSpPr/>
              <p:nvPr/>
            </p:nvSpPr>
            <p:spPr>
              <a:xfrm>
                <a:off x="7618062" y="5254979"/>
                <a:ext cx="131962" cy="283397"/>
              </a:xfrm>
              <a:custGeom>
                <a:avLst/>
                <a:gdLst>
                  <a:gd name="connsiteX0" fmla="*/ 40990 w 131962"/>
                  <a:gd name="connsiteY0" fmla="*/ 26 h 283397"/>
                  <a:gd name="connsiteX1" fmla="*/ 132184 w 131962"/>
                  <a:gd name="connsiteY1" fmla="*/ 59040 h 283397"/>
                  <a:gd name="connsiteX2" fmla="*/ 102548 w 131962"/>
                  <a:gd name="connsiteY2" fmla="*/ 227112 h 283397"/>
                  <a:gd name="connsiteX3" fmla="*/ 11339 w 131962"/>
                  <a:gd name="connsiteY3" fmla="*/ 283424 h 283397"/>
                  <a:gd name="connsiteX4" fmla="*/ 221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0990" y="26"/>
                    </a:moveTo>
                    <a:lnTo>
                      <a:pt x="132184" y="59040"/>
                    </a:lnTo>
                    <a:lnTo>
                      <a:pt x="102548" y="227112"/>
                    </a:lnTo>
                    <a:lnTo>
                      <a:pt x="11339" y="283424"/>
                    </a:lnTo>
                    <a:lnTo>
                      <a:pt x="221" y="23123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23D495C3-14FD-AA17-441B-3C29B988C45A}"/>
                  </a:ext>
                </a:extLst>
              </p:cNvPr>
              <p:cNvSpPr/>
              <p:nvPr/>
            </p:nvSpPr>
            <p:spPr>
              <a:xfrm>
                <a:off x="7653342" y="5511562"/>
                <a:ext cx="334376" cy="101600"/>
              </a:xfrm>
              <a:custGeom>
                <a:avLst/>
                <a:gdLst>
                  <a:gd name="connsiteX0" fmla="*/ 218 w 334376"/>
                  <a:gd name="connsiteY0" fmla="*/ 50821 h 101600"/>
                  <a:gd name="connsiteX1" fmla="*/ 82500 w 334376"/>
                  <a:gd name="connsiteY1" fmla="*/ 21 h 101600"/>
                  <a:gd name="connsiteX2" fmla="*/ 270227 w 334376"/>
                  <a:gd name="connsiteY2" fmla="*/ 21 h 101600"/>
                  <a:gd name="connsiteX3" fmla="*/ 334594 w 334376"/>
                  <a:gd name="connsiteY3" fmla="*/ 50821 h 101600"/>
                  <a:gd name="connsiteX4" fmla="*/ 252312 w 334376"/>
                  <a:gd name="connsiteY4" fmla="*/ 101621 h 101600"/>
                  <a:gd name="connsiteX5" fmla="*/ 64585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218" y="50821"/>
                    </a:moveTo>
                    <a:lnTo>
                      <a:pt x="82500" y="21"/>
                    </a:lnTo>
                    <a:lnTo>
                      <a:pt x="270227" y="21"/>
                    </a:lnTo>
                    <a:lnTo>
                      <a:pt x="334594" y="50821"/>
                    </a:lnTo>
                    <a:lnTo>
                      <a:pt x="252312" y="101621"/>
                    </a:lnTo>
                    <a:lnTo>
                      <a:pt x="64585" y="10162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A08A2268-1B8D-DEAD-931D-AF968B346973}"/>
                  </a:ext>
                </a:extLst>
              </p:cNvPr>
              <p:cNvSpPr/>
              <p:nvPr/>
            </p:nvSpPr>
            <p:spPr>
              <a:xfrm>
                <a:off x="8194916" y="5181363"/>
                <a:ext cx="353238" cy="101599"/>
              </a:xfrm>
              <a:custGeom>
                <a:avLst/>
                <a:gdLst>
                  <a:gd name="connsiteX0" fmla="*/ 271 w 353238"/>
                  <a:gd name="connsiteY0" fmla="*/ 39012 h 101599"/>
                  <a:gd name="connsiteX1" fmla="*/ 46127 w 353238"/>
                  <a:gd name="connsiteY1" fmla="*/ 30 h 101599"/>
                  <a:gd name="connsiteX2" fmla="*/ 353510 w 353238"/>
                  <a:gd name="connsiteY2" fmla="*/ 30 h 101599"/>
                  <a:gd name="connsiteX3" fmla="*/ 276581 w 353238"/>
                  <a:gd name="connsiteY3" fmla="*/ 101630 h 101599"/>
                  <a:gd name="connsiteX4" fmla="*/ 97036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271" y="39012"/>
                    </a:moveTo>
                    <a:lnTo>
                      <a:pt x="46127" y="30"/>
                    </a:lnTo>
                    <a:lnTo>
                      <a:pt x="353510" y="30"/>
                    </a:lnTo>
                    <a:lnTo>
                      <a:pt x="276581" y="101630"/>
                    </a:lnTo>
                    <a:lnTo>
                      <a:pt x="97036" y="101630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CBD895A5-CED5-EC93-FC95-7F8C01FE18E2}"/>
                  </a:ext>
                </a:extLst>
              </p:cNvPr>
              <p:cNvSpPr/>
              <p:nvPr/>
            </p:nvSpPr>
            <p:spPr>
              <a:xfrm>
                <a:off x="8406902" y="5586348"/>
                <a:ext cx="134256" cy="345195"/>
              </a:xfrm>
              <a:custGeom>
                <a:avLst/>
                <a:gdLst>
                  <a:gd name="connsiteX0" fmla="*/ 269 w 134256"/>
                  <a:gd name="connsiteY0" fmla="*/ 237407 h 345195"/>
                  <a:gd name="connsiteX1" fmla="*/ 32198 w 134256"/>
                  <a:gd name="connsiteY1" fmla="*/ 56328 h 345195"/>
                  <a:gd name="connsiteX2" fmla="*/ 123407 w 134256"/>
                  <a:gd name="connsiteY2" fmla="*/ 16 h 345195"/>
                  <a:gd name="connsiteX3" fmla="*/ 134525 w 134256"/>
                  <a:gd name="connsiteY3" fmla="*/ 52205 h 345195"/>
                  <a:gd name="connsiteX4" fmla="*/ 89733 w 134256"/>
                  <a:gd name="connsiteY4" fmla="*/ 306230 h 345195"/>
                  <a:gd name="connsiteX5" fmla="*/ 43878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269" y="237407"/>
                    </a:moveTo>
                    <a:lnTo>
                      <a:pt x="32198" y="56328"/>
                    </a:lnTo>
                    <a:lnTo>
                      <a:pt x="123407" y="16"/>
                    </a:lnTo>
                    <a:lnTo>
                      <a:pt x="134525" y="52205"/>
                    </a:lnTo>
                    <a:lnTo>
                      <a:pt x="89733" y="306230"/>
                    </a:lnTo>
                    <a:lnTo>
                      <a:pt x="43878" y="34521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4F557645-9514-4DF8-026F-B7289FC846EB}"/>
                  </a:ext>
                </a:extLst>
              </p:cNvPr>
              <p:cNvSpPr/>
              <p:nvPr/>
            </p:nvSpPr>
            <p:spPr>
              <a:xfrm>
                <a:off x="8074301" y="5841762"/>
                <a:ext cx="339491" cy="101600"/>
              </a:xfrm>
              <a:custGeom>
                <a:avLst/>
                <a:gdLst>
                  <a:gd name="connsiteX0" fmla="*/ 119122 w 339491"/>
                  <a:gd name="connsiteY0" fmla="*/ 13 h 101600"/>
                  <a:gd name="connsiteX1" fmla="*/ 298667 w 339491"/>
                  <a:gd name="connsiteY1" fmla="*/ 13 h 101600"/>
                  <a:gd name="connsiteX2" fmla="*/ 339767 w 339491"/>
                  <a:gd name="connsiteY2" fmla="*/ 101613 h 101600"/>
                  <a:gd name="connsiteX3" fmla="*/ 32383 w 339491"/>
                  <a:gd name="connsiteY3" fmla="*/ 101613 h 101600"/>
                  <a:gd name="connsiteX4" fmla="*/ 275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122" y="13"/>
                    </a:moveTo>
                    <a:lnTo>
                      <a:pt x="298667" y="13"/>
                    </a:lnTo>
                    <a:lnTo>
                      <a:pt x="339767" y="101613"/>
                    </a:lnTo>
                    <a:lnTo>
                      <a:pt x="32383" y="101613"/>
                    </a:lnTo>
                    <a:lnTo>
                      <a:pt x="275" y="6263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F90347DA-F916-F65F-36F3-6D2E2955131A}"/>
                  </a:ext>
                </a:extLst>
              </p:cNvPr>
              <p:cNvSpPr/>
              <p:nvPr/>
            </p:nvSpPr>
            <p:spPr>
              <a:xfrm>
                <a:off x="8136222" y="5254979"/>
                <a:ext cx="131962" cy="283397"/>
              </a:xfrm>
              <a:custGeom>
                <a:avLst/>
                <a:gdLst>
                  <a:gd name="connsiteX0" fmla="*/ 41044 w 131962"/>
                  <a:gd name="connsiteY0" fmla="*/ 26 h 283397"/>
                  <a:gd name="connsiteX1" fmla="*/ 132239 w 131962"/>
                  <a:gd name="connsiteY1" fmla="*/ 59040 h 283397"/>
                  <a:gd name="connsiteX2" fmla="*/ 102603 w 131962"/>
                  <a:gd name="connsiteY2" fmla="*/ 227112 h 283397"/>
                  <a:gd name="connsiteX3" fmla="*/ 11394 w 131962"/>
                  <a:gd name="connsiteY3" fmla="*/ 283424 h 283397"/>
                  <a:gd name="connsiteX4" fmla="*/ 276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1044" y="26"/>
                    </a:moveTo>
                    <a:lnTo>
                      <a:pt x="132239" y="59040"/>
                    </a:lnTo>
                    <a:lnTo>
                      <a:pt x="102603" y="227112"/>
                    </a:lnTo>
                    <a:lnTo>
                      <a:pt x="11394" y="283424"/>
                    </a:lnTo>
                    <a:lnTo>
                      <a:pt x="276" y="23123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" name="자유형: 도형 148">
                <a:extLst>
                  <a:ext uri="{FF2B5EF4-FFF2-40B4-BE49-F238E27FC236}">
                    <a16:creationId xmlns:a16="http://schemas.microsoft.com/office/drawing/2014/main" id="{24E838F8-C08F-8F00-C018-CCAEBFFB011F}"/>
                  </a:ext>
                </a:extLst>
              </p:cNvPr>
              <p:cNvSpPr/>
              <p:nvPr/>
            </p:nvSpPr>
            <p:spPr>
              <a:xfrm>
                <a:off x="8171502" y="5511562"/>
                <a:ext cx="334376" cy="101600"/>
              </a:xfrm>
              <a:custGeom>
                <a:avLst/>
                <a:gdLst>
                  <a:gd name="connsiteX0" fmla="*/ 272 w 334376"/>
                  <a:gd name="connsiteY0" fmla="*/ 50821 h 101600"/>
                  <a:gd name="connsiteX1" fmla="*/ 82554 w 334376"/>
                  <a:gd name="connsiteY1" fmla="*/ 21 h 101600"/>
                  <a:gd name="connsiteX2" fmla="*/ 270282 w 334376"/>
                  <a:gd name="connsiteY2" fmla="*/ 21 h 101600"/>
                  <a:gd name="connsiteX3" fmla="*/ 334649 w 334376"/>
                  <a:gd name="connsiteY3" fmla="*/ 50821 h 101600"/>
                  <a:gd name="connsiteX4" fmla="*/ 252367 w 334376"/>
                  <a:gd name="connsiteY4" fmla="*/ 101621 h 101600"/>
                  <a:gd name="connsiteX5" fmla="*/ 64639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272" y="50821"/>
                    </a:moveTo>
                    <a:lnTo>
                      <a:pt x="82554" y="21"/>
                    </a:lnTo>
                    <a:lnTo>
                      <a:pt x="270282" y="21"/>
                    </a:lnTo>
                    <a:lnTo>
                      <a:pt x="334649" y="50821"/>
                    </a:lnTo>
                    <a:lnTo>
                      <a:pt x="252367" y="101621"/>
                    </a:lnTo>
                    <a:lnTo>
                      <a:pt x="64639" y="10162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0" name="자유형: 도형 149">
                <a:extLst>
                  <a:ext uri="{FF2B5EF4-FFF2-40B4-BE49-F238E27FC236}">
                    <a16:creationId xmlns:a16="http://schemas.microsoft.com/office/drawing/2014/main" id="{33FAB600-8DC8-9F0C-CBCF-FF5934C89D73}"/>
                  </a:ext>
                </a:extLst>
              </p:cNvPr>
              <p:cNvSpPr/>
              <p:nvPr/>
            </p:nvSpPr>
            <p:spPr>
              <a:xfrm>
                <a:off x="8713076" y="5181363"/>
                <a:ext cx="353238" cy="101599"/>
              </a:xfrm>
              <a:custGeom>
                <a:avLst/>
                <a:gdLst>
                  <a:gd name="connsiteX0" fmla="*/ 326 w 353238"/>
                  <a:gd name="connsiteY0" fmla="*/ 39012 h 101599"/>
                  <a:gd name="connsiteX1" fmla="*/ 46181 w 353238"/>
                  <a:gd name="connsiteY1" fmla="*/ 30 h 101599"/>
                  <a:gd name="connsiteX2" fmla="*/ 353565 w 353238"/>
                  <a:gd name="connsiteY2" fmla="*/ 30 h 101599"/>
                  <a:gd name="connsiteX3" fmla="*/ 276636 w 353238"/>
                  <a:gd name="connsiteY3" fmla="*/ 101630 h 101599"/>
                  <a:gd name="connsiteX4" fmla="*/ 97090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326" y="39012"/>
                    </a:moveTo>
                    <a:lnTo>
                      <a:pt x="46181" y="30"/>
                    </a:lnTo>
                    <a:lnTo>
                      <a:pt x="353565" y="30"/>
                    </a:lnTo>
                    <a:lnTo>
                      <a:pt x="276636" y="101630"/>
                    </a:lnTo>
                    <a:lnTo>
                      <a:pt x="97090" y="101630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524C8C8C-66C2-7CEE-9B79-04DC25DC65FB}"/>
                  </a:ext>
                </a:extLst>
              </p:cNvPr>
              <p:cNvSpPr/>
              <p:nvPr/>
            </p:nvSpPr>
            <p:spPr>
              <a:xfrm>
                <a:off x="8925062" y="5586348"/>
                <a:ext cx="134256" cy="345195"/>
              </a:xfrm>
              <a:custGeom>
                <a:avLst/>
                <a:gdLst>
                  <a:gd name="connsiteX0" fmla="*/ 323 w 134256"/>
                  <a:gd name="connsiteY0" fmla="*/ 237407 h 345195"/>
                  <a:gd name="connsiteX1" fmla="*/ 32252 w 134256"/>
                  <a:gd name="connsiteY1" fmla="*/ 56328 h 345195"/>
                  <a:gd name="connsiteX2" fmla="*/ 123461 w 134256"/>
                  <a:gd name="connsiteY2" fmla="*/ 16 h 345195"/>
                  <a:gd name="connsiteX3" fmla="*/ 134579 w 134256"/>
                  <a:gd name="connsiteY3" fmla="*/ 52205 h 345195"/>
                  <a:gd name="connsiteX4" fmla="*/ 89788 w 134256"/>
                  <a:gd name="connsiteY4" fmla="*/ 306230 h 345195"/>
                  <a:gd name="connsiteX5" fmla="*/ 43933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323" y="237407"/>
                    </a:moveTo>
                    <a:lnTo>
                      <a:pt x="32252" y="56328"/>
                    </a:lnTo>
                    <a:lnTo>
                      <a:pt x="123461" y="16"/>
                    </a:lnTo>
                    <a:lnTo>
                      <a:pt x="134579" y="52205"/>
                    </a:lnTo>
                    <a:lnTo>
                      <a:pt x="89788" y="306230"/>
                    </a:lnTo>
                    <a:lnTo>
                      <a:pt x="43933" y="34521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2" name="자유형: 도형 151">
                <a:extLst>
                  <a:ext uri="{FF2B5EF4-FFF2-40B4-BE49-F238E27FC236}">
                    <a16:creationId xmlns:a16="http://schemas.microsoft.com/office/drawing/2014/main" id="{05CF44A5-0E70-039B-26A2-94785CC68A04}"/>
                  </a:ext>
                </a:extLst>
              </p:cNvPr>
              <p:cNvSpPr/>
              <p:nvPr/>
            </p:nvSpPr>
            <p:spPr>
              <a:xfrm>
                <a:off x="8592461" y="5841762"/>
                <a:ext cx="339491" cy="101600"/>
              </a:xfrm>
              <a:custGeom>
                <a:avLst/>
                <a:gdLst>
                  <a:gd name="connsiteX0" fmla="*/ 119176 w 339491"/>
                  <a:gd name="connsiteY0" fmla="*/ 13 h 101600"/>
                  <a:gd name="connsiteX1" fmla="*/ 298722 w 339491"/>
                  <a:gd name="connsiteY1" fmla="*/ 13 h 101600"/>
                  <a:gd name="connsiteX2" fmla="*/ 339821 w 339491"/>
                  <a:gd name="connsiteY2" fmla="*/ 101613 h 101600"/>
                  <a:gd name="connsiteX3" fmla="*/ 32437 w 339491"/>
                  <a:gd name="connsiteY3" fmla="*/ 101613 h 101600"/>
                  <a:gd name="connsiteX4" fmla="*/ 329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176" y="13"/>
                    </a:moveTo>
                    <a:lnTo>
                      <a:pt x="298722" y="13"/>
                    </a:lnTo>
                    <a:lnTo>
                      <a:pt x="339821" y="101613"/>
                    </a:lnTo>
                    <a:lnTo>
                      <a:pt x="32437" y="101613"/>
                    </a:lnTo>
                    <a:lnTo>
                      <a:pt x="329" y="6263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2A3C97E5-D73A-4B90-8B4B-34176B35C92A}"/>
                  </a:ext>
                </a:extLst>
              </p:cNvPr>
              <p:cNvSpPr/>
              <p:nvPr/>
            </p:nvSpPr>
            <p:spPr>
              <a:xfrm>
                <a:off x="8586750" y="5586348"/>
                <a:ext cx="141641" cy="283397"/>
              </a:xfrm>
              <a:custGeom>
                <a:avLst/>
                <a:gdLst>
                  <a:gd name="connsiteX0" fmla="*/ 41100 w 141641"/>
                  <a:gd name="connsiteY0" fmla="*/ 52206 h 283397"/>
                  <a:gd name="connsiteX1" fmla="*/ 70623 w 141641"/>
                  <a:gd name="connsiteY1" fmla="*/ 17 h 283397"/>
                  <a:gd name="connsiteX2" fmla="*/ 141973 w 141641"/>
                  <a:gd name="connsiteY2" fmla="*/ 56329 h 283397"/>
                  <a:gd name="connsiteX3" fmla="*/ 112338 w 141641"/>
                  <a:gd name="connsiteY3" fmla="*/ 224401 h 283397"/>
                  <a:gd name="connsiteX4" fmla="*/ 332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1100" y="52206"/>
                    </a:moveTo>
                    <a:lnTo>
                      <a:pt x="70623" y="17"/>
                    </a:lnTo>
                    <a:lnTo>
                      <a:pt x="141973" y="56329"/>
                    </a:lnTo>
                    <a:lnTo>
                      <a:pt x="112338" y="224401"/>
                    </a:lnTo>
                    <a:lnTo>
                      <a:pt x="332" y="28341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3F7D6096-9DCB-AA64-C16A-B211F6977705}"/>
                  </a:ext>
                </a:extLst>
              </p:cNvPr>
              <p:cNvSpPr/>
              <p:nvPr/>
            </p:nvSpPr>
            <p:spPr>
              <a:xfrm>
                <a:off x="8654382" y="5254979"/>
                <a:ext cx="131962" cy="283397"/>
              </a:xfrm>
              <a:custGeom>
                <a:avLst/>
                <a:gdLst>
                  <a:gd name="connsiteX0" fmla="*/ 41099 w 131962"/>
                  <a:gd name="connsiteY0" fmla="*/ 26 h 283397"/>
                  <a:gd name="connsiteX1" fmla="*/ 132293 w 131962"/>
                  <a:gd name="connsiteY1" fmla="*/ 59040 h 283397"/>
                  <a:gd name="connsiteX2" fmla="*/ 102657 w 131962"/>
                  <a:gd name="connsiteY2" fmla="*/ 227112 h 283397"/>
                  <a:gd name="connsiteX3" fmla="*/ 11448 w 131962"/>
                  <a:gd name="connsiteY3" fmla="*/ 283424 h 283397"/>
                  <a:gd name="connsiteX4" fmla="*/ 330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1099" y="26"/>
                    </a:moveTo>
                    <a:lnTo>
                      <a:pt x="132293" y="59040"/>
                    </a:lnTo>
                    <a:lnTo>
                      <a:pt x="102657" y="227112"/>
                    </a:lnTo>
                    <a:lnTo>
                      <a:pt x="11448" y="283424"/>
                    </a:lnTo>
                    <a:lnTo>
                      <a:pt x="330" y="23123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7F56D63D-9398-EE58-A7D8-FE150768C022}"/>
                  </a:ext>
                </a:extLst>
              </p:cNvPr>
              <p:cNvSpPr/>
              <p:nvPr/>
            </p:nvSpPr>
            <p:spPr>
              <a:xfrm>
                <a:off x="8689662" y="5511562"/>
                <a:ext cx="334376" cy="101600"/>
              </a:xfrm>
              <a:custGeom>
                <a:avLst/>
                <a:gdLst>
                  <a:gd name="connsiteX0" fmla="*/ 327 w 334376"/>
                  <a:gd name="connsiteY0" fmla="*/ 50821 h 101600"/>
                  <a:gd name="connsiteX1" fmla="*/ 82609 w 334376"/>
                  <a:gd name="connsiteY1" fmla="*/ 21 h 101600"/>
                  <a:gd name="connsiteX2" fmla="*/ 270336 w 334376"/>
                  <a:gd name="connsiteY2" fmla="*/ 21 h 101600"/>
                  <a:gd name="connsiteX3" fmla="*/ 334703 w 334376"/>
                  <a:gd name="connsiteY3" fmla="*/ 50821 h 101600"/>
                  <a:gd name="connsiteX4" fmla="*/ 252421 w 334376"/>
                  <a:gd name="connsiteY4" fmla="*/ 101621 h 101600"/>
                  <a:gd name="connsiteX5" fmla="*/ 64694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327" y="50821"/>
                    </a:moveTo>
                    <a:lnTo>
                      <a:pt x="82609" y="21"/>
                    </a:lnTo>
                    <a:lnTo>
                      <a:pt x="270336" y="21"/>
                    </a:lnTo>
                    <a:lnTo>
                      <a:pt x="334703" y="50821"/>
                    </a:lnTo>
                    <a:lnTo>
                      <a:pt x="252421" y="101621"/>
                    </a:lnTo>
                    <a:lnTo>
                      <a:pt x="64694" y="10162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3716D528-32AC-D1DE-5596-1FD15CAC0578}"/>
                  </a:ext>
                </a:extLst>
              </p:cNvPr>
              <p:cNvSpPr/>
              <p:nvPr/>
            </p:nvSpPr>
            <p:spPr>
              <a:xfrm>
                <a:off x="7388225" y="5848113"/>
                <a:ext cx="112045" cy="95250"/>
              </a:xfrm>
              <a:custGeom>
                <a:avLst/>
                <a:gdLst>
                  <a:gd name="connsiteX0" fmla="*/ 8398 w 112045"/>
                  <a:gd name="connsiteY0" fmla="*/ 47625 h 95250"/>
                  <a:gd name="connsiteX1" fmla="*/ 64420 w 112045"/>
                  <a:gd name="connsiteY1" fmla="*/ 0 h 95250"/>
                  <a:gd name="connsiteX2" fmla="*/ 103648 w 112045"/>
                  <a:gd name="connsiteY2" fmla="*/ 47625 h 95250"/>
                  <a:gd name="connsiteX3" fmla="*/ 47625 w 112045"/>
                  <a:gd name="connsiteY3" fmla="*/ 95250 h 95250"/>
                  <a:gd name="connsiteX4" fmla="*/ 8398 w 112045"/>
                  <a:gd name="connsiteY4" fmla="*/ 4762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045" h="95250">
                    <a:moveTo>
                      <a:pt x="8398" y="47625"/>
                    </a:moveTo>
                    <a:cubicBezTo>
                      <a:pt x="13035" y="21322"/>
                      <a:pt x="38118" y="0"/>
                      <a:pt x="64420" y="0"/>
                    </a:cubicBezTo>
                    <a:cubicBezTo>
                      <a:pt x="90723" y="0"/>
                      <a:pt x="108285" y="21322"/>
                      <a:pt x="103648" y="47625"/>
                    </a:cubicBezTo>
                    <a:cubicBezTo>
                      <a:pt x="99010" y="73928"/>
                      <a:pt x="73928" y="95250"/>
                      <a:pt x="47625" y="95250"/>
                    </a:cubicBezTo>
                    <a:cubicBezTo>
                      <a:pt x="21322" y="95250"/>
                      <a:pt x="3760" y="73928"/>
                      <a:pt x="8398" y="47625"/>
                    </a:cubicBezTo>
                    <a:close/>
                  </a:path>
                </a:pathLst>
              </a:custGeom>
              <a:grpFill/>
              <a:ln w="959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794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35256-432B-5AB1-ACA5-3A0C853E3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24_06_16_22_00_51_11">
            <a:hlinkClick r:id="" action="ppaction://media"/>
            <a:extLst>
              <a:ext uri="{FF2B5EF4-FFF2-40B4-BE49-F238E27FC236}">
                <a16:creationId xmlns:a16="http://schemas.microsoft.com/office/drawing/2014/main" id="{EDFCF718-4FDD-C053-CCA6-FC04A210D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189" y="365126"/>
            <a:ext cx="6127748" cy="612774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FFAEC0-AC9A-4788-6F65-258C3AE5FE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50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F9B6CE-19C2-A83C-224A-7B66B383568D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6286135" y="368901"/>
            <a:chExt cx="1063684" cy="94245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1F1BCA-F20E-E96C-82E0-8EECBC81B24B}"/>
                </a:ext>
              </a:extLst>
            </p:cNvPr>
            <p:cNvGrpSpPr/>
            <p:nvPr/>
          </p:nvGrpSpPr>
          <p:grpSpPr>
            <a:xfrm>
              <a:off x="6286135" y="368901"/>
              <a:ext cx="1063684" cy="942455"/>
              <a:chOff x="8205660" y="1560958"/>
              <a:chExt cx="2322047" cy="2057400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E9F56A5-3532-B7BE-8735-B17C432D6936}"/>
                  </a:ext>
                </a:extLst>
              </p:cNvPr>
              <p:cNvSpPr/>
              <p:nvPr/>
            </p:nvSpPr>
            <p:spPr>
              <a:xfrm>
                <a:off x="8460176" y="1683151"/>
                <a:ext cx="1813015" cy="18130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6593A69-2B22-1D76-EBAB-04655A4CB4FF}"/>
                  </a:ext>
                </a:extLst>
              </p:cNvPr>
              <p:cNvSpPr/>
              <p:nvPr/>
            </p:nvSpPr>
            <p:spPr>
              <a:xfrm>
                <a:off x="8205660" y="1560958"/>
                <a:ext cx="2322047" cy="2057400"/>
              </a:xfrm>
              <a:custGeom>
                <a:avLst/>
                <a:gdLst>
                  <a:gd name="connsiteX0" fmla="*/ 2290234 w 2322047"/>
                  <a:gd name="connsiteY0" fmla="*/ 941451 h 2057400"/>
                  <a:gd name="connsiteX1" fmla="*/ 1797030 w 2322047"/>
                  <a:gd name="connsiteY1" fmla="*/ 87249 h 2057400"/>
                  <a:gd name="connsiteX2" fmla="*/ 1655393 w 2322047"/>
                  <a:gd name="connsiteY2" fmla="*/ 0 h 2057400"/>
                  <a:gd name="connsiteX3" fmla="*/ 669079 w 2322047"/>
                  <a:gd name="connsiteY3" fmla="*/ 0 h 2057400"/>
                  <a:gd name="connsiteX4" fmla="*/ 508392 w 2322047"/>
                  <a:gd name="connsiteY4" fmla="*/ 87249 h 2057400"/>
                  <a:gd name="connsiteX5" fmla="*/ 15188 w 2322047"/>
                  <a:gd name="connsiteY5" fmla="*/ 941451 h 2057400"/>
                  <a:gd name="connsiteX6" fmla="*/ 24713 w 2322047"/>
                  <a:gd name="connsiteY6" fmla="*/ 1115949 h 2057400"/>
                  <a:gd name="connsiteX7" fmla="*/ 517917 w 2322047"/>
                  <a:gd name="connsiteY7" fmla="*/ 1970151 h 2057400"/>
                  <a:gd name="connsiteX8" fmla="*/ 669079 w 2322047"/>
                  <a:gd name="connsiteY8" fmla="*/ 2057400 h 2057400"/>
                  <a:gd name="connsiteX9" fmla="*/ 1655393 w 2322047"/>
                  <a:gd name="connsiteY9" fmla="*/ 2057400 h 2057400"/>
                  <a:gd name="connsiteX10" fmla="*/ 1806555 w 2322047"/>
                  <a:gd name="connsiteY10" fmla="*/ 1970151 h 2057400"/>
                  <a:gd name="connsiteX11" fmla="*/ 2299759 w 2322047"/>
                  <a:gd name="connsiteY11" fmla="*/ 1115949 h 2057400"/>
                  <a:gd name="connsiteX12" fmla="*/ 2290234 w 2322047"/>
                  <a:gd name="connsiteY12" fmla="*/ 941451 h 2057400"/>
                  <a:gd name="connsiteX13" fmla="*/ 1902567 w 2322047"/>
                  <a:gd name="connsiteY13" fmla="*/ 1428750 h 2057400"/>
                  <a:gd name="connsiteX14" fmla="*/ 1731974 w 2322047"/>
                  <a:gd name="connsiteY14" fmla="*/ 1428750 h 2057400"/>
                  <a:gd name="connsiteX15" fmla="*/ 1705209 w 2322047"/>
                  <a:gd name="connsiteY15" fmla="*/ 1413320 h 2057400"/>
                  <a:gd name="connsiteX16" fmla="*/ 1386597 w 2322047"/>
                  <a:gd name="connsiteY16" fmla="*/ 861441 h 2057400"/>
                  <a:gd name="connsiteX17" fmla="*/ 1291728 w 2322047"/>
                  <a:gd name="connsiteY17" fmla="*/ 1031938 h 2057400"/>
                  <a:gd name="connsiteX18" fmla="*/ 1466512 w 2322047"/>
                  <a:gd name="connsiteY18" fmla="*/ 1334738 h 2057400"/>
                  <a:gd name="connsiteX19" fmla="*/ 1439747 w 2322047"/>
                  <a:gd name="connsiteY19" fmla="*/ 1381125 h 2057400"/>
                  <a:gd name="connsiteX20" fmla="*/ 1269154 w 2322047"/>
                  <a:gd name="connsiteY20" fmla="*/ 1381125 h 2057400"/>
                  <a:gd name="connsiteX21" fmla="*/ 1242389 w 2322047"/>
                  <a:gd name="connsiteY21" fmla="*/ 1365695 h 2057400"/>
                  <a:gd name="connsiteX22" fmla="*/ 1172952 w 2322047"/>
                  <a:gd name="connsiteY22" fmla="*/ 1245299 h 2057400"/>
                  <a:gd name="connsiteX23" fmla="*/ 1106181 w 2322047"/>
                  <a:gd name="connsiteY23" fmla="*/ 1365218 h 2057400"/>
                  <a:gd name="connsiteX24" fmla="*/ 1079130 w 2322047"/>
                  <a:gd name="connsiteY24" fmla="*/ 1381125 h 2057400"/>
                  <a:gd name="connsiteX25" fmla="*/ 910062 w 2322047"/>
                  <a:gd name="connsiteY25" fmla="*/ 1381125 h 2057400"/>
                  <a:gd name="connsiteX26" fmla="*/ 883010 w 2322047"/>
                  <a:gd name="connsiteY26" fmla="*/ 1335214 h 2057400"/>
                  <a:gd name="connsiteX27" fmla="*/ 1050746 w 2322047"/>
                  <a:gd name="connsiteY27" fmla="*/ 1033843 h 2057400"/>
                  <a:gd name="connsiteX28" fmla="*/ 954639 w 2322047"/>
                  <a:gd name="connsiteY28" fmla="*/ 867347 h 2057400"/>
                  <a:gd name="connsiteX29" fmla="*/ 650982 w 2322047"/>
                  <a:gd name="connsiteY29" fmla="*/ 1412843 h 2057400"/>
                  <a:gd name="connsiteX30" fmla="*/ 623931 w 2322047"/>
                  <a:gd name="connsiteY30" fmla="*/ 1428750 h 2057400"/>
                  <a:gd name="connsiteX31" fmla="*/ 454862 w 2322047"/>
                  <a:gd name="connsiteY31" fmla="*/ 1428750 h 2057400"/>
                  <a:gd name="connsiteX32" fmla="*/ 427811 w 2322047"/>
                  <a:gd name="connsiteY32" fmla="*/ 1382839 h 2057400"/>
                  <a:gd name="connsiteX33" fmla="*/ 832433 w 2322047"/>
                  <a:gd name="connsiteY33" fmla="*/ 655892 h 2057400"/>
                  <a:gd name="connsiteX34" fmla="*/ 900060 w 2322047"/>
                  <a:gd name="connsiteY34" fmla="*/ 534257 h 2057400"/>
                  <a:gd name="connsiteX35" fmla="*/ 922635 w 2322047"/>
                  <a:gd name="connsiteY35" fmla="*/ 493776 h 2057400"/>
                  <a:gd name="connsiteX36" fmla="*/ 976165 w 2322047"/>
                  <a:gd name="connsiteY36" fmla="*/ 492823 h 2057400"/>
                  <a:gd name="connsiteX37" fmla="*/ 1078273 w 2322047"/>
                  <a:gd name="connsiteY37" fmla="*/ 662369 h 2057400"/>
                  <a:gd name="connsiteX38" fmla="*/ 1169523 w 2322047"/>
                  <a:gd name="connsiteY38" fmla="*/ 820484 h 2057400"/>
                  <a:gd name="connsiteX39" fmla="*/ 1264392 w 2322047"/>
                  <a:gd name="connsiteY39" fmla="*/ 649986 h 2057400"/>
                  <a:gd name="connsiteX40" fmla="*/ 1356689 w 2322047"/>
                  <a:gd name="connsiteY40" fmla="*/ 484251 h 2057400"/>
                  <a:gd name="connsiteX41" fmla="*/ 1410505 w 2322047"/>
                  <a:gd name="connsiteY41" fmla="*/ 483870 h 2057400"/>
                  <a:gd name="connsiteX42" fmla="*/ 1505374 w 2322047"/>
                  <a:gd name="connsiteY42" fmla="*/ 648081 h 2057400"/>
                  <a:gd name="connsiteX43" fmla="*/ 1929332 w 2322047"/>
                  <a:gd name="connsiteY43" fmla="*/ 1382363 h 2057400"/>
                  <a:gd name="connsiteX44" fmla="*/ 1902567 w 2322047"/>
                  <a:gd name="connsiteY44" fmla="*/ 1428750 h 205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322047" h="2057400">
                    <a:moveTo>
                      <a:pt x="2290234" y="941451"/>
                    </a:moveTo>
                    <a:lnTo>
                      <a:pt x="1797030" y="87249"/>
                    </a:lnTo>
                    <a:cubicBezTo>
                      <a:pt x="1775408" y="33242"/>
                      <a:pt x="1717782" y="0"/>
                      <a:pt x="1655393" y="0"/>
                    </a:cubicBezTo>
                    <a:lnTo>
                      <a:pt x="669079" y="0"/>
                    </a:lnTo>
                    <a:cubicBezTo>
                      <a:pt x="606690" y="0"/>
                      <a:pt x="549159" y="33242"/>
                      <a:pt x="508392" y="87249"/>
                    </a:cubicBezTo>
                    <a:lnTo>
                      <a:pt x="15188" y="941451"/>
                    </a:lnTo>
                    <a:cubicBezTo>
                      <a:pt x="-6434" y="995458"/>
                      <a:pt x="-6434" y="1061942"/>
                      <a:pt x="24713" y="1115949"/>
                    </a:cubicBezTo>
                    <a:lnTo>
                      <a:pt x="517917" y="1970151"/>
                    </a:lnTo>
                    <a:cubicBezTo>
                      <a:pt x="549064" y="2024158"/>
                      <a:pt x="606690" y="2057400"/>
                      <a:pt x="669079" y="2057400"/>
                    </a:cubicBezTo>
                    <a:lnTo>
                      <a:pt x="1655393" y="2057400"/>
                    </a:lnTo>
                    <a:cubicBezTo>
                      <a:pt x="1717782" y="2057400"/>
                      <a:pt x="1775313" y="2024158"/>
                      <a:pt x="1806555" y="1970151"/>
                    </a:cubicBezTo>
                    <a:lnTo>
                      <a:pt x="2299759" y="1115949"/>
                    </a:lnTo>
                    <a:cubicBezTo>
                      <a:pt x="2330906" y="1061942"/>
                      <a:pt x="2330906" y="995458"/>
                      <a:pt x="2290234" y="941451"/>
                    </a:cubicBezTo>
                    <a:close/>
                    <a:moveTo>
                      <a:pt x="1902567" y="1428750"/>
                    </a:moveTo>
                    <a:lnTo>
                      <a:pt x="1731974" y="1428750"/>
                    </a:lnTo>
                    <a:cubicBezTo>
                      <a:pt x="1720925" y="1428750"/>
                      <a:pt x="1710733" y="1422845"/>
                      <a:pt x="1705209" y="1413320"/>
                    </a:cubicBezTo>
                    <a:lnTo>
                      <a:pt x="1386597" y="861441"/>
                    </a:lnTo>
                    <a:lnTo>
                      <a:pt x="1291728" y="1031938"/>
                    </a:lnTo>
                    <a:lnTo>
                      <a:pt x="1466512" y="1334738"/>
                    </a:lnTo>
                    <a:cubicBezTo>
                      <a:pt x="1478418" y="1355312"/>
                      <a:pt x="1463559" y="1381125"/>
                      <a:pt x="1439747" y="1381125"/>
                    </a:cubicBezTo>
                    <a:lnTo>
                      <a:pt x="1269154" y="1381125"/>
                    </a:lnTo>
                    <a:cubicBezTo>
                      <a:pt x="1258105" y="1381125"/>
                      <a:pt x="1247913" y="1375220"/>
                      <a:pt x="1242389" y="1365695"/>
                    </a:cubicBezTo>
                    <a:lnTo>
                      <a:pt x="1172952" y="1245299"/>
                    </a:lnTo>
                    <a:lnTo>
                      <a:pt x="1106181" y="1365218"/>
                    </a:lnTo>
                    <a:cubicBezTo>
                      <a:pt x="1100752" y="1375029"/>
                      <a:pt x="1090370" y="1381125"/>
                      <a:pt x="1079130" y="1381125"/>
                    </a:cubicBezTo>
                    <a:lnTo>
                      <a:pt x="910062" y="1381125"/>
                    </a:lnTo>
                    <a:cubicBezTo>
                      <a:pt x="886439" y="1381125"/>
                      <a:pt x="871581" y="1355789"/>
                      <a:pt x="883010" y="1335214"/>
                    </a:cubicBezTo>
                    <a:lnTo>
                      <a:pt x="1050746" y="1033843"/>
                    </a:lnTo>
                    <a:lnTo>
                      <a:pt x="954639" y="867347"/>
                    </a:lnTo>
                    <a:lnTo>
                      <a:pt x="650982" y="1412843"/>
                    </a:lnTo>
                    <a:cubicBezTo>
                      <a:pt x="645552" y="1422654"/>
                      <a:pt x="635170" y="1428750"/>
                      <a:pt x="623931" y="1428750"/>
                    </a:cubicBezTo>
                    <a:lnTo>
                      <a:pt x="454862" y="1428750"/>
                    </a:lnTo>
                    <a:cubicBezTo>
                      <a:pt x="431240" y="1428750"/>
                      <a:pt x="416381" y="1403414"/>
                      <a:pt x="427811" y="1382839"/>
                    </a:cubicBezTo>
                    <a:lnTo>
                      <a:pt x="832433" y="655892"/>
                    </a:lnTo>
                    <a:lnTo>
                      <a:pt x="900060" y="534257"/>
                    </a:lnTo>
                    <a:lnTo>
                      <a:pt x="922635" y="493776"/>
                    </a:lnTo>
                    <a:cubicBezTo>
                      <a:pt x="934160" y="473012"/>
                      <a:pt x="963878" y="472535"/>
                      <a:pt x="976165" y="492823"/>
                    </a:cubicBezTo>
                    <a:lnTo>
                      <a:pt x="1078273" y="662369"/>
                    </a:lnTo>
                    <a:lnTo>
                      <a:pt x="1169523" y="820484"/>
                    </a:lnTo>
                    <a:lnTo>
                      <a:pt x="1264392" y="649986"/>
                    </a:lnTo>
                    <a:lnTo>
                      <a:pt x="1356689" y="484251"/>
                    </a:lnTo>
                    <a:cubicBezTo>
                      <a:pt x="1368405" y="463296"/>
                      <a:pt x="1398504" y="463010"/>
                      <a:pt x="1410505" y="483870"/>
                    </a:cubicBezTo>
                    <a:lnTo>
                      <a:pt x="1505374" y="648081"/>
                    </a:lnTo>
                    <a:lnTo>
                      <a:pt x="1929332" y="1382363"/>
                    </a:lnTo>
                    <a:cubicBezTo>
                      <a:pt x="1941238" y="1402937"/>
                      <a:pt x="1926379" y="1428750"/>
                      <a:pt x="1902567" y="14287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0149D00E-FE9A-9827-CF8F-48CC3E60C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174" y="368901"/>
              <a:ext cx="937605" cy="942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482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FA78-F433-35A2-0C36-D0660C372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FCE1FF90-4083-B232-3070-71AC20A3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DigitalIndicator </a:t>
            </a:r>
            <a:r>
              <a:rPr lang="ko-KR" altLang="en-US" dirty="0"/>
              <a:t>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101392-404A-7A46-08EF-CBE044DA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51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5A88EF-C0D3-2889-95C7-D6013A446300}"/>
              </a:ext>
            </a:extLst>
          </p:cNvPr>
          <p:cNvGrpSpPr/>
          <p:nvPr/>
        </p:nvGrpSpPr>
        <p:grpSpPr>
          <a:xfrm>
            <a:off x="10646355" y="365122"/>
            <a:ext cx="942455" cy="942455"/>
            <a:chOff x="9689722" y="365124"/>
            <a:chExt cx="942455" cy="94245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19F7BEA-22D3-CBE3-32E1-656FA53072B1}"/>
                </a:ext>
              </a:extLst>
            </p:cNvPr>
            <p:cNvSpPr/>
            <p:nvPr/>
          </p:nvSpPr>
          <p:spPr>
            <a:xfrm>
              <a:off x="9750458" y="430624"/>
              <a:ext cx="874301" cy="874302"/>
            </a:xfrm>
            <a:prstGeom prst="ellipse">
              <a:avLst/>
            </a:prstGeom>
            <a:solidFill>
              <a:schemeClr val="tx1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그래픽 21">
              <a:extLst>
                <a:ext uri="{FF2B5EF4-FFF2-40B4-BE49-F238E27FC236}">
                  <a16:creationId xmlns:a16="http://schemas.microsoft.com/office/drawing/2014/main" id="{AEB55824-1B2B-2FC8-44E8-C6001099422A}"/>
                </a:ext>
              </a:extLst>
            </p:cNvPr>
            <p:cNvSpPr/>
            <p:nvPr/>
          </p:nvSpPr>
          <p:spPr>
            <a:xfrm>
              <a:off x="9689722" y="365124"/>
              <a:ext cx="942455" cy="942455"/>
            </a:xfrm>
            <a:custGeom>
              <a:avLst/>
              <a:gdLst>
                <a:gd name="connsiteX0" fmla="*/ 590336 w 1180672"/>
                <a:gd name="connsiteY0" fmla="*/ 0 h 1180672"/>
                <a:gd name="connsiteX1" fmla="*/ 1180672 w 1180672"/>
                <a:gd name="connsiteY1" fmla="*/ 590336 h 1180672"/>
                <a:gd name="connsiteX2" fmla="*/ 1180672 w 1180672"/>
                <a:gd name="connsiteY2" fmla="*/ 1033088 h 1180672"/>
                <a:gd name="connsiteX3" fmla="*/ 1033088 w 1180672"/>
                <a:gd name="connsiteY3" fmla="*/ 1180672 h 1180672"/>
                <a:gd name="connsiteX4" fmla="*/ 590336 w 1180672"/>
                <a:gd name="connsiteY4" fmla="*/ 1180672 h 1180672"/>
                <a:gd name="connsiteX5" fmla="*/ 0 w 1180672"/>
                <a:gd name="connsiteY5" fmla="*/ 590336 h 1180672"/>
                <a:gd name="connsiteX6" fmla="*/ 590336 w 1180672"/>
                <a:gd name="connsiteY6" fmla="*/ 0 h 1180672"/>
                <a:gd name="connsiteX7" fmla="*/ 590336 w 1180672"/>
                <a:gd name="connsiteY7" fmla="*/ 172181 h 1180672"/>
                <a:gd name="connsiteX8" fmla="*/ 190505 w 1180672"/>
                <a:gd name="connsiteY8" fmla="*/ 467509 h 1180672"/>
                <a:gd name="connsiteX9" fmla="*/ 307467 w 1180672"/>
                <a:gd name="connsiteY9" fmla="*/ 590336 h 1180672"/>
                <a:gd name="connsiteX10" fmla="*/ 190505 w 1180672"/>
                <a:gd name="connsiteY10" fmla="*/ 713178 h 1180672"/>
                <a:gd name="connsiteX11" fmla="*/ 579009 w 1180672"/>
                <a:gd name="connsiteY11" fmla="*/ 1008341 h 1180672"/>
                <a:gd name="connsiteX12" fmla="*/ 762517 w 1180672"/>
                <a:gd name="connsiteY12" fmla="*/ 959296 h 1180672"/>
                <a:gd name="connsiteX13" fmla="*/ 762517 w 1180672"/>
                <a:gd name="connsiteY13" fmla="*/ 1008491 h 1180672"/>
                <a:gd name="connsiteX14" fmla="*/ 1008491 w 1180672"/>
                <a:gd name="connsiteY14" fmla="*/ 1008491 h 1180672"/>
                <a:gd name="connsiteX15" fmla="*/ 1008491 w 1180672"/>
                <a:gd name="connsiteY15" fmla="*/ 590336 h 1180672"/>
                <a:gd name="connsiteX16" fmla="*/ 606191 w 1180672"/>
                <a:gd name="connsiteY16" fmla="*/ 172477 h 1180672"/>
                <a:gd name="connsiteX17" fmla="*/ 598281 w 1180672"/>
                <a:gd name="connsiteY17" fmla="*/ 172255 h 1180672"/>
                <a:gd name="connsiteX18" fmla="*/ 590336 w 1180672"/>
                <a:gd name="connsiteY18" fmla="*/ 172181 h 1180672"/>
                <a:gd name="connsiteX19" fmla="*/ 590336 w 1180672"/>
                <a:gd name="connsiteY19" fmla="*/ 393557 h 1180672"/>
                <a:gd name="connsiteX20" fmla="*/ 787115 w 1180672"/>
                <a:gd name="connsiteY20" fmla="*/ 590336 h 1180672"/>
                <a:gd name="connsiteX21" fmla="*/ 590336 w 1180672"/>
                <a:gd name="connsiteY21" fmla="*/ 787115 h 1180672"/>
                <a:gd name="connsiteX22" fmla="*/ 393557 w 1180672"/>
                <a:gd name="connsiteY22" fmla="*/ 590336 h 1180672"/>
                <a:gd name="connsiteX23" fmla="*/ 590336 w 1180672"/>
                <a:gd name="connsiteY23" fmla="*/ 393557 h 1180672"/>
                <a:gd name="connsiteX24" fmla="*/ 184480 w 1180672"/>
                <a:gd name="connsiteY24" fmla="*/ 504245 h 1180672"/>
                <a:gd name="connsiteX25" fmla="*/ 98389 w 1180672"/>
                <a:gd name="connsiteY25" fmla="*/ 590336 h 1180672"/>
                <a:gd name="connsiteX26" fmla="*/ 184480 w 1180672"/>
                <a:gd name="connsiteY26" fmla="*/ 676427 h 1180672"/>
                <a:gd name="connsiteX27" fmla="*/ 270571 w 1180672"/>
                <a:gd name="connsiteY27" fmla="*/ 590336 h 1180672"/>
                <a:gd name="connsiteX28" fmla="*/ 184480 w 1180672"/>
                <a:gd name="connsiteY28" fmla="*/ 504245 h 11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0672" h="1180672">
                  <a:moveTo>
                    <a:pt x="590336" y="0"/>
                  </a:moveTo>
                  <a:cubicBezTo>
                    <a:pt x="916369" y="0"/>
                    <a:pt x="1180672" y="264303"/>
                    <a:pt x="1180672" y="590336"/>
                  </a:cubicBezTo>
                  <a:lnTo>
                    <a:pt x="1180672" y="1033088"/>
                  </a:lnTo>
                  <a:cubicBezTo>
                    <a:pt x="1180672" y="1114596"/>
                    <a:pt x="1114596" y="1180672"/>
                    <a:pt x="1033088" y="1180672"/>
                  </a:cubicBezTo>
                  <a:lnTo>
                    <a:pt x="590336" y="1180672"/>
                  </a:lnTo>
                  <a:cubicBezTo>
                    <a:pt x="264303" y="1180672"/>
                    <a:pt x="0" y="916369"/>
                    <a:pt x="0" y="590336"/>
                  </a:cubicBezTo>
                  <a:cubicBezTo>
                    <a:pt x="0" y="264303"/>
                    <a:pt x="264303" y="0"/>
                    <a:pt x="590336" y="0"/>
                  </a:cubicBezTo>
                  <a:close/>
                  <a:moveTo>
                    <a:pt x="590336" y="172181"/>
                  </a:moveTo>
                  <a:cubicBezTo>
                    <a:pt x="402139" y="172181"/>
                    <a:pt x="242980" y="296509"/>
                    <a:pt x="190505" y="467509"/>
                  </a:cubicBezTo>
                  <a:cubicBezTo>
                    <a:pt x="255643" y="470650"/>
                    <a:pt x="307467" y="524440"/>
                    <a:pt x="307467" y="590336"/>
                  </a:cubicBezTo>
                  <a:cubicBezTo>
                    <a:pt x="307467" y="656240"/>
                    <a:pt x="255630" y="710036"/>
                    <a:pt x="190505" y="713178"/>
                  </a:cubicBezTo>
                  <a:cubicBezTo>
                    <a:pt x="241919" y="880717"/>
                    <a:pt x="395774" y="1003468"/>
                    <a:pt x="579009" y="1008341"/>
                  </a:cubicBezTo>
                  <a:cubicBezTo>
                    <a:pt x="654845" y="1006651"/>
                    <a:pt x="716009" y="990301"/>
                    <a:pt x="762517" y="959296"/>
                  </a:cubicBezTo>
                  <a:lnTo>
                    <a:pt x="762517" y="1008491"/>
                  </a:lnTo>
                  <a:lnTo>
                    <a:pt x="1008491" y="1008491"/>
                  </a:lnTo>
                  <a:lnTo>
                    <a:pt x="1008491" y="590336"/>
                  </a:lnTo>
                  <a:cubicBezTo>
                    <a:pt x="1008491" y="364705"/>
                    <a:pt x="829786" y="180812"/>
                    <a:pt x="606191" y="172477"/>
                  </a:cubicBezTo>
                  <a:lnTo>
                    <a:pt x="598281" y="172255"/>
                  </a:lnTo>
                  <a:lnTo>
                    <a:pt x="590336" y="172181"/>
                  </a:lnTo>
                  <a:close/>
                  <a:moveTo>
                    <a:pt x="590336" y="393557"/>
                  </a:moveTo>
                  <a:cubicBezTo>
                    <a:pt x="699014" y="393557"/>
                    <a:pt x="787115" y="481658"/>
                    <a:pt x="787115" y="590336"/>
                  </a:cubicBezTo>
                  <a:cubicBezTo>
                    <a:pt x="787115" y="699014"/>
                    <a:pt x="699014" y="787115"/>
                    <a:pt x="590336" y="787115"/>
                  </a:cubicBezTo>
                  <a:cubicBezTo>
                    <a:pt x="481658" y="787115"/>
                    <a:pt x="393557" y="699014"/>
                    <a:pt x="393557" y="590336"/>
                  </a:cubicBezTo>
                  <a:cubicBezTo>
                    <a:pt x="393557" y="481658"/>
                    <a:pt x="481658" y="393557"/>
                    <a:pt x="590336" y="393557"/>
                  </a:cubicBezTo>
                  <a:close/>
                  <a:moveTo>
                    <a:pt x="184480" y="504245"/>
                  </a:moveTo>
                  <a:cubicBezTo>
                    <a:pt x="136933" y="504245"/>
                    <a:pt x="98389" y="542789"/>
                    <a:pt x="98389" y="590336"/>
                  </a:cubicBezTo>
                  <a:cubicBezTo>
                    <a:pt x="98389" y="637883"/>
                    <a:pt x="136933" y="676427"/>
                    <a:pt x="184480" y="676427"/>
                  </a:cubicBezTo>
                  <a:cubicBezTo>
                    <a:pt x="232027" y="676427"/>
                    <a:pt x="270571" y="637883"/>
                    <a:pt x="270571" y="590336"/>
                  </a:cubicBezTo>
                  <a:cubicBezTo>
                    <a:pt x="270571" y="542789"/>
                    <a:pt x="232027" y="504245"/>
                    <a:pt x="184480" y="504245"/>
                  </a:cubicBezTo>
                  <a:close/>
                </a:path>
              </a:pathLst>
            </a:custGeom>
            <a:solidFill>
              <a:srgbClr val="0D6EFD"/>
            </a:solidFill>
            <a:ln w="244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81DE573-4871-0EF3-8D03-F6CBDE18B0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61184" y="1482493"/>
            <a:ext cx="5627625" cy="46971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5167D0-77AE-DBDF-637E-BAE7AC590D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90" y="1489266"/>
            <a:ext cx="5152290" cy="46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758C6-BEE6-C91B-ACEB-7F08D99F1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E141C15-8E8D-8086-1B2C-0D4333F928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68593" y="1479059"/>
            <a:ext cx="6012799" cy="47069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142BBB-F6E0-8774-F2F9-6546ABF6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DigitalIndicatorPresenter </a:t>
            </a:r>
            <a:r>
              <a:rPr lang="ko-KR" altLang="en-US" dirty="0"/>
              <a:t>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8EB85F-D429-576D-3430-6017AE2C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52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1844E0-D2C2-AE56-9F9C-2A4617C5B35D}"/>
              </a:ext>
            </a:extLst>
          </p:cNvPr>
          <p:cNvGrpSpPr/>
          <p:nvPr/>
        </p:nvGrpSpPr>
        <p:grpSpPr>
          <a:xfrm>
            <a:off x="10646355" y="365122"/>
            <a:ext cx="942455" cy="942455"/>
            <a:chOff x="9689722" y="365124"/>
            <a:chExt cx="942455" cy="94245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E092EE7-47C9-1C1A-B715-0D563B0C2C1B}"/>
                </a:ext>
              </a:extLst>
            </p:cNvPr>
            <p:cNvSpPr/>
            <p:nvPr/>
          </p:nvSpPr>
          <p:spPr>
            <a:xfrm>
              <a:off x="9750458" y="430624"/>
              <a:ext cx="874301" cy="874302"/>
            </a:xfrm>
            <a:prstGeom prst="ellipse">
              <a:avLst/>
            </a:prstGeom>
            <a:solidFill>
              <a:schemeClr val="tx1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그래픽 21">
              <a:extLst>
                <a:ext uri="{FF2B5EF4-FFF2-40B4-BE49-F238E27FC236}">
                  <a16:creationId xmlns:a16="http://schemas.microsoft.com/office/drawing/2014/main" id="{EE5D7867-B80C-4A12-55F0-2B7E3C858FA8}"/>
                </a:ext>
              </a:extLst>
            </p:cNvPr>
            <p:cNvSpPr/>
            <p:nvPr/>
          </p:nvSpPr>
          <p:spPr>
            <a:xfrm>
              <a:off x="9689722" y="365124"/>
              <a:ext cx="942455" cy="942455"/>
            </a:xfrm>
            <a:custGeom>
              <a:avLst/>
              <a:gdLst>
                <a:gd name="connsiteX0" fmla="*/ 590336 w 1180672"/>
                <a:gd name="connsiteY0" fmla="*/ 0 h 1180672"/>
                <a:gd name="connsiteX1" fmla="*/ 1180672 w 1180672"/>
                <a:gd name="connsiteY1" fmla="*/ 590336 h 1180672"/>
                <a:gd name="connsiteX2" fmla="*/ 1180672 w 1180672"/>
                <a:gd name="connsiteY2" fmla="*/ 1033088 h 1180672"/>
                <a:gd name="connsiteX3" fmla="*/ 1033088 w 1180672"/>
                <a:gd name="connsiteY3" fmla="*/ 1180672 h 1180672"/>
                <a:gd name="connsiteX4" fmla="*/ 590336 w 1180672"/>
                <a:gd name="connsiteY4" fmla="*/ 1180672 h 1180672"/>
                <a:gd name="connsiteX5" fmla="*/ 0 w 1180672"/>
                <a:gd name="connsiteY5" fmla="*/ 590336 h 1180672"/>
                <a:gd name="connsiteX6" fmla="*/ 590336 w 1180672"/>
                <a:gd name="connsiteY6" fmla="*/ 0 h 1180672"/>
                <a:gd name="connsiteX7" fmla="*/ 590336 w 1180672"/>
                <a:gd name="connsiteY7" fmla="*/ 172181 h 1180672"/>
                <a:gd name="connsiteX8" fmla="*/ 190505 w 1180672"/>
                <a:gd name="connsiteY8" fmla="*/ 467509 h 1180672"/>
                <a:gd name="connsiteX9" fmla="*/ 307467 w 1180672"/>
                <a:gd name="connsiteY9" fmla="*/ 590336 h 1180672"/>
                <a:gd name="connsiteX10" fmla="*/ 190505 w 1180672"/>
                <a:gd name="connsiteY10" fmla="*/ 713178 h 1180672"/>
                <a:gd name="connsiteX11" fmla="*/ 579009 w 1180672"/>
                <a:gd name="connsiteY11" fmla="*/ 1008341 h 1180672"/>
                <a:gd name="connsiteX12" fmla="*/ 762517 w 1180672"/>
                <a:gd name="connsiteY12" fmla="*/ 959296 h 1180672"/>
                <a:gd name="connsiteX13" fmla="*/ 762517 w 1180672"/>
                <a:gd name="connsiteY13" fmla="*/ 1008491 h 1180672"/>
                <a:gd name="connsiteX14" fmla="*/ 1008491 w 1180672"/>
                <a:gd name="connsiteY14" fmla="*/ 1008491 h 1180672"/>
                <a:gd name="connsiteX15" fmla="*/ 1008491 w 1180672"/>
                <a:gd name="connsiteY15" fmla="*/ 590336 h 1180672"/>
                <a:gd name="connsiteX16" fmla="*/ 606191 w 1180672"/>
                <a:gd name="connsiteY16" fmla="*/ 172477 h 1180672"/>
                <a:gd name="connsiteX17" fmla="*/ 598281 w 1180672"/>
                <a:gd name="connsiteY17" fmla="*/ 172255 h 1180672"/>
                <a:gd name="connsiteX18" fmla="*/ 590336 w 1180672"/>
                <a:gd name="connsiteY18" fmla="*/ 172181 h 1180672"/>
                <a:gd name="connsiteX19" fmla="*/ 590336 w 1180672"/>
                <a:gd name="connsiteY19" fmla="*/ 393557 h 1180672"/>
                <a:gd name="connsiteX20" fmla="*/ 787115 w 1180672"/>
                <a:gd name="connsiteY20" fmla="*/ 590336 h 1180672"/>
                <a:gd name="connsiteX21" fmla="*/ 590336 w 1180672"/>
                <a:gd name="connsiteY21" fmla="*/ 787115 h 1180672"/>
                <a:gd name="connsiteX22" fmla="*/ 393557 w 1180672"/>
                <a:gd name="connsiteY22" fmla="*/ 590336 h 1180672"/>
                <a:gd name="connsiteX23" fmla="*/ 590336 w 1180672"/>
                <a:gd name="connsiteY23" fmla="*/ 393557 h 1180672"/>
                <a:gd name="connsiteX24" fmla="*/ 184480 w 1180672"/>
                <a:gd name="connsiteY24" fmla="*/ 504245 h 1180672"/>
                <a:gd name="connsiteX25" fmla="*/ 98389 w 1180672"/>
                <a:gd name="connsiteY25" fmla="*/ 590336 h 1180672"/>
                <a:gd name="connsiteX26" fmla="*/ 184480 w 1180672"/>
                <a:gd name="connsiteY26" fmla="*/ 676427 h 1180672"/>
                <a:gd name="connsiteX27" fmla="*/ 270571 w 1180672"/>
                <a:gd name="connsiteY27" fmla="*/ 590336 h 1180672"/>
                <a:gd name="connsiteX28" fmla="*/ 184480 w 1180672"/>
                <a:gd name="connsiteY28" fmla="*/ 504245 h 11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0672" h="1180672">
                  <a:moveTo>
                    <a:pt x="590336" y="0"/>
                  </a:moveTo>
                  <a:cubicBezTo>
                    <a:pt x="916369" y="0"/>
                    <a:pt x="1180672" y="264303"/>
                    <a:pt x="1180672" y="590336"/>
                  </a:cubicBezTo>
                  <a:lnTo>
                    <a:pt x="1180672" y="1033088"/>
                  </a:lnTo>
                  <a:cubicBezTo>
                    <a:pt x="1180672" y="1114596"/>
                    <a:pt x="1114596" y="1180672"/>
                    <a:pt x="1033088" y="1180672"/>
                  </a:cubicBezTo>
                  <a:lnTo>
                    <a:pt x="590336" y="1180672"/>
                  </a:lnTo>
                  <a:cubicBezTo>
                    <a:pt x="264303" y="1180672"/>
                    <a:pt x="0" y="916369"/>
                    <a:pt x="0" y="590336"/>
                  </a:cubicBezTo>
                  <a:cubicBezTo>
                    <a:pt x="0" y="264303"/>
                    <a:pt x="264303" y="0"/>
                    <a:pt x="590336" y="0"/>
                  </a:cubicBezTo>
                  <a:close/>
                  <a:moveTo>
                    <a:pt x="590336" y="172181"/>
                  </a:moveTo>
                  <a:cubicBezTo>
                    <a:pt x="402139" y="172181"/>
                    <a:pt x="242980" y="296509"/>
                    <a:pt x="190505" y="467509"/>
                  </a:cubicBezTo>
                  <a:cubicBezTo>
                    <a:pt x="255643" y="470650"/>
                    <a:pt x="307467" y="524440"/>
                    <a:pt x="307467" y="590336"/>
                  </a:cubicBezTo>
                  <a:cubicBezTo>
                    <a:pt x="307467" y="656240"/>
                    <a:pt x="255630" y="710036"/>
                    <a:pt x="190505" y="713178"/>
                  </a:cubicBezTo>
                  <a:cubicBezTo>
                    <a:pt x="241919" y="880717"/>
                    <a:pt x="395774" y="1003468"/>
                    <a:pt x="579009" y="1008341"/>
                  </a:cubicBezTo>
                  <a:cubicBezTo>
                    <a:pt x="654845" y="1006651"/>
                    <a:pt x="716009" y="990301"/>
                    <a:pt x="762517" y="959296"/>
                  </a:cubicBezTo>
                  <a:lnTo>
                    <a:pt x="762517" y="1008491"/>
                  </a:lnTo>
                  <a:lnTo>
                    <a:pt x="1008491" y="1008491"/>
                  </a:lnTo>
                  <a:lnTo>
                    <a:pt x="1008491" y="590336"/>
                  </a:lnTo>
                  <a:cubicBezTo>
                    <a:pt x="1008491" y="364705"/>
                    <a:pt x="829786" y="180812"/>
                    <a:pt x="606191" y="172477"/>
                  </a:cubicBezTo>
                  <a:lnTo>
                    <a:pt x="598281" y="172255"/>
                  </a:lnTo>
                  <a:lnTo>
                    <a:pt x="590336" y="172181"/>
                  </a:lnTo>
                  <a:close/>
                  <a:moveTo>
                    <a:pt x="590336" y="393557"/>
                  </a:moveTo>
                  <a:cubicBezTo>
                    <a:pt x="699014" y="393557"/>
                    <a:pt x="787115" y="481658"/>
                    <a:pt x="787115" y="590336"/>
                  </a:cubicBezTo>
                  <a:cubicBezTo>
                    <a:pt x="787115" y="699014"/>
                    <a:pt x="699014" y="787115"/>
                    <a:pt x="590336" y="787115"/>
                  </a:cubicBezTo>
                  <a:cubicBezTo>
                    <a:pt x="481658" y="787115"/>
                    <a:pt x="393557" y="699014"/>
                    <a:pt x="393557" y="590336"/>
                  </a:cubicBezTo>
                  <a:cubicBezTo>
                    <a:pt x="393557" y="481658"/>
                    <a:pt x="481658" y="393557"/>
                    <a:pt x="590336" y="393557"/>
                  </a:cubicBezTo>
                  <a:close/>
                  <a:moveTo>
                    <a:pt x="184480" y="504245"/>
                  </a:moveTo>
                  <a:cubicBezTo>
                    <a:pt x="136933" y="504245"/>
                    <a:pt x="98389" y="542789"/>
                    <a:pt x="98389" y="590336"/>
                  </a:cubicBezTo>
                  <a:cubicBezTo>
                    <a:pt x="98389" y="637883"/>
                    <a:pt x="136933" y="676427"/>
                    <a:pt x="184480" y="676427"/>
                  </a:cubicBezTo>
                  <a:cubicBezTo>
                    <a:pt x="232027" y="676427"/>
                    <a:pt x="270571" y="637883"/>
                    <a:pt x="270571" y="590336"/>
                  </a:cubicBezTo>
                  <a:cubicBezTo>
                    <a:pt x="270571" y="542789"/>
                    <a:pt x="232027" y="504245"/>
                    <a:pt x="184480" y="504245"/>
                  </a:cubicBezTo>
                  <a:close/>
                </a:path>
              </a:pathLst>
            </a:custGeom>
            <a:solidFill>
              <a:srgbClr val="0D6EFD"/>
            </a:solidFill>
            <a:ln w="244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D0A4A7A-28BD-154F-4CB2-7C0A44104C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91" y="1481715"/>
            <a:ext cx="4798150" cy="47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0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19C28-A5E1-53A7-90B7-651ADDC1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DA5B4-B594-3AD6-9507-C920D5DE5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DigitalNumber </a:t>
            </a:r>
            <a:r>
              <a:rPr lang="ko-KR" altLang="en-US" dirty="0"/>
              <a:t>스타일 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8C4FA3-889C-0AE0-7AF2-1F75DAA3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078CBE2E-9F8D-987A-ACA1-A859FA9432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010B19"/>
          </a:solidFill>
        </p:spPr>
        <p:txBody>
          <a:bodyPr>
            <a:normAutofit fontScale="32500" lnSpcReduction="20000"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"https://github.com/avaloniaui"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xmlns:x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"http://schemas.microsoft.com/winfx/2006/xaml"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xmlns:vki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"http://schemas.vagabond-k.com/avaloniaui/indicators"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xmlns:vkid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"using:VagabondK.Indicators.DigitalFonts"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Design.PreviewWith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vki:DigitalNumber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Design.PreviewWith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"vki|DigitalNumber"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Setter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"DigitalFont"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Setter.Value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vkid:SevenSegmentFont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Setter.Value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Setter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Setter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"ClipToBounds"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Setter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"Template"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ControlTemplate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Background}"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BorderBrush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BorderBrush}"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BorderThickness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BorderThickness}"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Padding}"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vki:DigitalNumberPresenter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Value}"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DigitalFont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DigitalFont}"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SegmentFilter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"InactiveOnly"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Inactive}"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InactiveStroke}“</a:t>
            </a:r>
          </a:p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...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C28EF6-CB73-1273-1E6B-1047F1F9F3CF}"/>
              </a:ext>
            </a:extLst>
          </p:cNvPr>
          <p:cNvSpPr/>
          <p:nvPr/>
        </p:nvSpPr>
        <p:spPr>
          <a:xfrm>
            <a:off x="10746768" y="1611985"/>
            <a:ext cx="716403" cy="289243"/>
          </a:xfrm>
          <a:prstGeom prst="rect">
            <a:avLst/>
          </a:prstGeom>
          <a:solidFill>
            <a:srgbClr val="0D6EFD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AXAML</a:t>
            </a:r>
            <a:endParaRPr lang="ko-KR" altLang="en-US" sz="12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331B97-92EB-A6B7-4CA1-CCB0E68F0162}"/>
              </a:ext>
            </a:extLst>
          </p:cNvPr>
          <p:cNvSpPr/>
          <p:nvPr/>
        </p:nvSpPr>
        <p:spPr>
          <a:xfrm>
            <a:off x="7237548" y="3734533"/>
            <a:ext cx="3287578" cy="2139130"/>
          </a:xfrm>
          <a:prstGeom prst="roundRect">
            <a:avLst>
              <a:gd name="adj" fmla="val 2983"/>
            </a:avLst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t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15AF186-76B3-BCA4-C7DE-723CF76AFEC1}"/>
              </a:ext>
            </a:extLst>
          </p:cNvPr>
          <p:cNvSpPr/>
          <p:nvPr/>
        </p:nvSpPr>
        <p:spPr>
          <a:xfrm>
            <a:off x="7441840" y="4273413"/>
            <a:ext cx="2888843" cy="585622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 fontScale="92500"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 Presenter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SegmentFilter =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InactiveOnly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0EEC2C2-1DD3-F831-D2EF-7C72EF9820EC}"/>
              </a:ext>
            </a:extLst>
          </p:cNvPr>
          <p:cNvSpPr/>
          <p:nvPr/>
        </p:nvSpPr>
        <p:spPr>
          <a:xfrm>
            <a:off x="7441840" y="5066519"/>
            <a:ext cx="2888843" cy="585622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 fontScale="92500"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 Presenter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SegmentFilter =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ActiveOnly</a:t>
            </a:r>
          </a:p>
        </p:txBody>
      </p:sp>
      <p:grpSp>
        <p:nvGrpSpPr>
          <p:cNvPr id="26" name="그래픽 108">
            <a:extLst>
              <a:ext uri="{FF2B5EF4-FFF2-40B4-BE49-F238E27FC236}">
                <a16:creationId xmlns:a16="http://schemas.microsoft.com/office/drawing/2014/main" id="{F2580BCF-462E-D135-7745-339F1C786247}"/>
              </a:ext>
            </a:extLst>
          </p:cNvPr>
          <p:cNvGrpSpPr/>
          <p:nvPr/>
        </p:nvGrpSpPr>
        <p:grpSpPr>
          <a:xfrm>
            <a:off x="7404388" y="1967688"/>
            <a:ext cx="2953896" cy="778169"/>
            <a:chOff x="5515325" y="4990863"/>
            <a:chExt cx="3615648" cy="952500"/>
          </a:xfrm>
          <a:solidFill>
            <a:srgbClr val="808080">
              <a:alpha val="50000"/>
            </a:srgbClr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179D3027-AF1A-573B-93A2-9DB67E20B458}"/>
                </a:ext>
              </a:extLst>
            </p:cNvPr>
            <p:cNvSpPr/>
            <p:nvPr/>
          </p:nvSpPr>
          <p:spPr>
            <a:xfrm>
              <a:off x="5673232" y="4990863"/>
              <a:ext cx="441548" cy="126999"/>
            </a:xfrm>
            <a:custGeom>
              <a:avLst/>
              <a:gdLst>
                <a:gd name="connsiteX0" fmla="*/ 11 w 441548"/>
                <a:gd name="connsiteY0" fmla="*/ 48738 h 126999"/>
                <a:gd name="connsiteX1" fmla="*/ 57330 w 441548"/>
                <a:gd name="connsiteY1" fmla="*/ 11 h 126999"/>
                <a:gd name="connsiteX2" fmla="*/ 441560 w 441548"/>
                <a:gd name="connsiteY2" fmla="*/ 11 h 126999"/>
                <a:gd name="connsiteX3" fmla="*/ 345399 w 441548"/>
                <a:gd name="connsiteY3" fmla="*/ 127011 h 126999"/>
                <a:gd name="connsiteX4" fmla="*/ 120967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1" y="48738"/>
                  </a:moveTo>
                  <a:lnTo>
                    <a:pt x="57330" y="11"/>
                  </a:lnTo>
                  <a:lnTo>
                    <a:pt x="441560" y="11"/>
                  </a:lnTo>
                  <a:lnTo>
                    <a:pt x="345399" y="127011"/>
                  </a:lnTo>
                  <a:lnTo>
                    <a:pt x="120967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EC53E22-8C75-DDB7-933C-45DC6F4C6F17}"/>
                </a:ext>
              </a:extLst>
            </p:cNvPr>
            <p:cNvSpPr/>
            <p:nvPr/>
          </p:nvSpPr>
          <p:spPr>
            <a:xfrm>
              <a:off x="5522464" y="5816362"/>
              <a:ext cx="424364" cy="127000"/>
            </a:xfrm>
            <a:custGeom>
              <a:avLst/>
              <a:gdLst>
                <a:gd name="connsiteX0" fmla="*/ 148570 w 424364"/>
                <a:gd name="connsiteY0" fmla="*/ 11 h 127000"/>
                <a:gd name="connsiteX1" fmla="*/ 373002 w 424364"/>
                <a:gd name="connsiteY1" fmla="*/ 11 h 127000"/>
                <a:gd name="connsiteX2" fmla="*/ 424376 w 424364"/>
                <a:gd name="connsiteY2" fmla="*/ 127011 h 127000"/>
                <a:gd name="connsiteX3" fmla="*/ 40146 w 424364"/>
                <a:gd name="connsiteY3" fmla="*/ 127011 h 127000"/>
                <a:gd name="connsiteX4" fmla="*/ 11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570" y="11"/>
                  </a:moveTo>
                  <a:lnTo>
                    <a:pt x="373002" y="11"/>
                  </a:lnTo>
                  <a:lnTo>
                    <a:pt x="424376" y="127011"/>
                  </a:lnTo>
                  <a:lnTo>
                    <a:pt x="40146" y="127011"/>
                  </a:lnTo>
                  <a:lnTo>
                    <a:pt x="11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E3C7066-77AB-DBBE-6963-611B8DAAED7F}"/>
                </a:ext>
              </a:extLst>
            </p:cNvPr>
            <p:cNvSpPr/>
            <p:nvPr/>
          </p:nvSpPr>
          <p:spPr>
            <a:xfrm>
              <a:off x="5515325" y="5497095"/>
              <a:ext cx="177051" cy="354247"/>
            </a:xfrm>
            <a:custGeom>
              <a:avLst/>
              <a:gdLst>
                <a:gd name="connsiteX0" fmla="*/ 50972 w 177051"/>
                <a:gd name="connsiteY0" fmla="*/ 65247 h 354247"/>
                <a:gd name="connsiteX1" fmla="*/ 87875 w 177051"/>
                <a:gd name="connsiteY1" fmla="*/ 11 h 354247"/>
                <a:gd name="connsiteX2" fmla="*/ 177063 w 177051"/>
                <a:gd name="connsiteY2" fmla="*/ 70401 h 354247"/>
                <a:gd name="connsiteX3" fmla="*/ 140019 w 177051"/>
                <a:gd name="connsiteY3" fmla="*/ 280491 h 354247"/>
                <a:gd name="connsiteX4" fmla="*/ 11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0972" y="65247"/>
                  </a:moveTo>
                  <a:lnTo>
                    <a:pt x="87875" y="11"/>
                  </a:lnTo>
                  <a:lnTo>
                    <a:pt x="177063" y="70401"/>
                  </a:lnTo>
                  <a:lnTo>
                    <a:pt x="140019" y="280491"/>
                  </a:lnTo>
                  <a:lnTo>
                    <a:pt x="11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EFBC6F-36B3-F089-BDB5-12B9427C4B64}"/>
                </a:ext>
              </a:extLst>
            </p:cNvPr>
            <p:cNvSpPr/>
            <p:nvPr/>
          </p:nvSpPr>
          <p:spPr>
            <a:xfrm>
              <a:off x="5599865" y="5082883"/>
              <a:ext cx="164953" cy="354247"/>
            </a:xfrm>
            <a:custGeom>
              <a:avLst/>
              <a:gdLst>
                <a:gd name="connsiteX0" fmla="*/ 50972 w 164953"/>
                <a:gd name="connsiteY0" fmla="*/ 11 h 354247"/>
                <a:gd name="connsiteX1" fmla="*/ 164965 w 164953"/>
                <a:gd name="connsiteY1" fmla="*/ 73779 h 354247"/>
                <a:gd name="connsiteX2" fmla="*/ 127920 w 164953"/>
                <a:gd name="connsiteY2" fmla="*/ 283869 h 354247"/>
                <a:gd name="connsiteX3" fmla="*/ 13908 w 164953"/>
                <a:gd name="connsiteY3" fmla="*/ 354259 h 354247"/>
                <a:gd name="connsiteX4" fmla="*/ 11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0972" y="11"/>
                  </a:moveTo>
                  <a:lnTo>
                    <a:pt x="164965" y="73779"/>
                  </a:lnTo>
                  <a:lnTo>
                    <a:pt x="127920" y="283869"/>
                  </a:lnTo>
                  <a:lnTo>
                    <a:pt x="13908" y="354259"/>
                  </a:lnTo>
                  <a:lnTo>
                    <a:pt x="11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BE6F7B3E-3034-B730-CA9C-DCDF4F9D4B49}"/>
                </a:ext>
              </a:extLst>
            </p:cNvPr>
            <p:cNvSpPr/>
            <p:nvPr/>
          </p:nvSpPr>
          <p:spPr>
            <a:xfrm>
              <a:off x="5643965" y="5403612"/>
              <a:ext cx="417970" cy="127000"/>
            </a:xfrm>
            <a:custGeom>
              <a:avLst/>
              <a:gdLst>
                <a:gd name="connsiteX0" fmla="*/ 11 w 417970"/>
                <a:gd name="connsiteY0" fmla="*/ 63511 h 127000"/>
                <a:gd name="connsiteX1" fmla="*/ 102864 w 417970"/>
                <a:gd name="connsiteY1" fmla="*/ 11 h 127000"/>
                <a:gd name="connsiteX2" fmla="*/ 337523 w 417970"/>
                <a:gd name="connsiteY2" fmla="*/ 11 h 127000"/>
                <a:gd name="connsiteX3" fmla="*/ 417982 w 417970"/>
                <a:gd name="connsiteY3" fmla="*/ 63511 h 127000"/>
                <a:gd name="connsiteX4" fmla="*/ 315130 w 417970"/>
                <a:gd name="connsiteY4" fmla="*/ 127011 h 127000"/>
                <a:gd name="connsiteX5" fmla="*/ 80470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1" y="63511"/>
                  </a:moveTo>
                  <a:lnTo>
                    <a:pt x="102864" y="11"/>
                  </a:lnTo>
                  <a:lnTo>
                    <a:pt x="337523" y="11"/>
                  </a:lnTo>
                  <a:lnTo>
                    <a:pt x="417982" y="63511"/>
                  </a:lnTo>
                  <a:lnTo>
                    <a:pt x="315130" y="127011"/>
                  </a:lnTo>
                  <a:lnTo>
                    <a:pt x="80470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D851BA4-1F0B-2C3D-0EF5-ABA3AFDFDC75}"/>
                </a:ext>
              </a:extLst>
            </p:cNvPr>
            <p:cNvSpPr/>
            <p:nvPr/>
          </p:nvSpPr>
          <p:spPr>
            <a:xfrm>
              <a:off x="6585916" y="5497095"/>
              <a:ext cx="167820" cy="431494"/>
            </a:xfrm>
            <a:custGeom>
              <a:avLst/>
              <a:gdLst>
                <a:gd name="connsiteX0" fmla="*/ 79 w 167820"/>
                <a:gd name="connsiteY0" fmla="*/ 296749 h 431494"/>
                <a:gd name="connsiteX1" fmla="*/ 39991 w 167820"/>
                <a:gd name="connsiteY1" fmla="*/ 70401 h 431494"/>
                <a:gd name="connsiteX2" fmla="*/ 154002 w 167820"/>
                <a:gd name="connsiteY2" fmla="*/ 11 h 431494"/>
                <a:gd name="connsiteX3" fmla="*/ 167899 w 167820"/>
                <a:gd name="connsiteY3" fmla="*/ 65247 h 431494"/>
                <a:gd name="connsiteX4" fmla="*/ 111910 w 167820"/>
                <a:gd name="connsiteY4" fmla="*/ 382779 h 431494"/>
                <a:gd name="connsiteX5" fmla="*/ 54591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79" y="296749"/>
                  </a:moveTo>
                  <a:lnTo>
                    <a:pt x="39991" y="70401"/>
                  </a:lnTo>
                  <a:lnTo>
                    <a:pt x="154002" y="11"/>
                  </a:lnTo>
                  <a:lnTo>
                    <a:pt x="167899" y="65247"/>
                  </a:lnTo>
                  <a:lnTo>
                    <a:pt x="111910" y="382779"/>
                  </a:lnTo>
                  <a:lnTo>
                    <a:pt x="54591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A05E3B7-993B-37DA-3251-7FC3C4D6C67F}"/>
                </a:ext>
              </a:extLst>
            </p:cNvPr>
            <p:cNvSpPr/>
            <p:nvPr/>
          </p:nvSpPr>
          <p:spPr>
            <a:xfrm>
              <a:off x="6247565" y="5082883"/>
              <a:ext cx="164953" cy="354247"/>
            </a:xfrm>
            <a:custGeom>
              <a:avLst/>
              <a:gdLst>
                <a:gd name="connsiteX0" fmla="*/ 51040 w 164953"/>
                <a:gd name="connsiteY0" fmla="*/ 11 h 354247"/>
                <a:gd name="connsiteX1" fmla="*/ 165033 w 164953"/>
                <a:gd name="connsiteY1" fmla="*/ 73779 h 354247"/>
                <a:gd name="connsiteX2" fmla="*/ 127988 w 164953"/>
                <a:gd name="connsiteY2" fmla="*/ 283869 h 354247"/>
                <a:gd name="connsiteX3" fmla="*/ 13976 w 164953"/>
                <a:gd name="connsiteY3" fmla="*/ 354259 h 354247"/>
                <a:gd name="connsiteX4" fmla="*/ 79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040" y="11"/>
                  </a:moveTo>
                  <a:lnTo>
                    <a:pt x="165033" y="73779"/>
                  </a:lnTo>
                  <a:lnTo>
                    <a:pt x="127988" y="283869"/>
                  </a:lnTo>
                  <a:lnTo>
                    <a:pt x="13976" y="354259"/>
                  </a:lnTo>
                  <a:lnTo>
                    <a:pt x="79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1D37FAA-E7CC-D2D5-F77E-3A480D9B8062}"/>
                </a:ext>
              </a:extLst>
            </p:cNvPr>
            <p:cNvSpPr/>
            <p:nvPr/>
          </p:nvSpPr>
          <p:spPr>
            <a:xfrm>
              <a:off x="6810725" y="5497095"/>
              <a:ext cx="177051" cy="354247"/>
            </a:xfrm>
            <a:custGeom>
              <a:avLst/>
              <a:gdLst>
                <a:gd name="connsiteX0" fmla="*/ 51108 w 177051"/>
                <a:gd name="connsiteY0" fmla="*/ 65247 h 354247"/>
                <a:gd name="connsiteX1" fmla="*/ 88011 w 177051"/>
                <a:gd name="connsiteY1" fmla="*/ 11 h 354247"/>
                <a:gd name="connsiteX2" fmla="*/ 177199 w 177051"/>
                <a:gd name="connsiteY2" fmla="*/ 70401 h 354247"/>
                <a:gd name="connsiteX3" fmla="*/ 140155 w 177051"/>
                <a:gd name="connsiteY3" fmla="*/ 280491 h 354247"/>
                <a:gd name="connsiteX4" fmla="*/ 147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108" y="65247"/>
                  </a:moveTo>
                  <a:lnTo>
                    <a:pt x="88011" y="11"/>
                  </a:lnTo>
                  <a:lnTo>
                    <a:pt x="177199" y="70401"/>
                  </a:lnTo>
                  <a:lnTo>
                    <a:pt x="140155" y="280491"/>
                  </a:lnTo>
                  <a:lnTo>
                    <a:pt x="147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FB0149A-1EE1-C715-2176-A24A29398B8D}"/>
                </a:ext>
              </a:extLst>
            </p:cNvPr>
            <p:cNvSpPr/>
            <p:nvPr/>
          </p:nvSpPr>
          <p:spPr>
            <a:xfrm>
              <a:off x="6895265" y="5082883"/>
              <a:ext cx="164953" cy="354247"/>
            </a:xfrm>
            <a:custGeom>
              <a:avLst/>
              <a:gdLst>
                <a:gd name="connsiteX0" fmla="*/ 51108 w 164953"/>
                <a:gd name="connsiteY0" fmla="*/ 11 h 354247"/>
                <a:gd name="connsiteX1" fmla="*/ 165101 w 164953"/>
                <a:gd name="connsiteY1" fmla="*/ 73779 h 354247"/>
                <a:gd name="connsiteX2" fmla="*/ 128056 w 164953"/>
                <a:gd name="connsiteY2" fmla="*/ 283869 h 354247"/>
                <a:gd name="connsiteX3" fmla="*/ 14044 w 164953"/>
                <a:gd name="connsiteY3" fmla="*/ 354259 h 354247"/>
                <a:gd name="connsiteX4" fmla="*/ 147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108" y="11"/>
                  </a:moveTo>
                  <a:lnTo>
                    <a:pt x="165101" y="73779"/>
                  </a:lnTo>
                  <a:lnTo>
                    <a:pt x="128056" y="283869"/>
                  </a:lnTo>
                  <a:lnTo>
                    <a:pt x="14044" y="354259"/>
                  </a:lnTo>
                  <a:lnTo>
                    <a:pt x="147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F30DA2A-1367-8476-17D3-B8753F1D1FB3}"/>
                </a:ext>
              </a:extLst>
            </p:cNvPr>
            <p:cNvSpPr/>
            <p:nvPr/>
          </p:nvSpPr>
          <p:spPr>
            <a:xfrm>
              <a:off x="7676756" y="5181363"/>
              <a:ext cx="353238" cy="101599"/>
            </a:xfrm>
            <a:custGeom>
              <a:avLst/>
              <a:gdLst>
                <a:gd name="connsiteX0" fmla="*/ 217 w 353238"/>
                <a:gd name="connsiteY0" fmla="*/ 39012 h 101599"/>
                <a:gd name="connsiteX1" fmla="*/ 46072 w 353238"/>
                <a:gd name="connsiteY1" fmla="*/ 30 h 101599"/>
                <a:gd name="connsiteX2" fmla="*/ 353456 w 353238"/>
                <a:gd name="connsiteY2" fmla="*/ 30 h 101599"/>
                <a:gd name="connsiteX3" fmla="*/ 276527 w 353238"/>
                <a:gd name="connsiteY3" fmla="*/ 101630 h 101599"/>
                <a:gd name="connsiteX4" fmla="*/ 96981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17" y="39012"/>
                  </a:moveTo>
                  <a:lnTo>
                    <a:pt x="46072" y="30"/>
                  </a:lnTo>
                  <a:lnTo>
                    <a:pt x="353456" y="30"/>
                  </a:lnTo>
                  <a:lnTo>
                    <a:pt x="276527" y="101630"/>
                  </a:lnTo>
                  <a:lnTo>
                    <a:pt x="96981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C8F2223-18ED-90AE-E678-D3412AF6DECA}"/>
                </a:ext>
              </a:extLst>
            </p:cNvPr>
            <p:cNvSpPr/>
            <p:nvPr/>
          </p:nvSpPr>
          <p:spPr>
            <a:xfrm>
              <a:off x="7556141" y="5841762"/>
              <a:ext cx="339491" cy="101600"/>
            </a:xfrm>
            <a:custGeom>
              <a:avLst/>
              <a:gdLst>
                <a:gd name="connsiteX0" fmla="*/ 119067 w 339491"/>
                <a:gd name="connsiteY0" fmla="*/ 13 h 101600"/>
                <a:gd name="connsiteX1" fmla="*/ 298613 w 339491"/>
                <a:gd name="connsiteY1" fmla="*/ 13 h 101600"/>
                <a:gd name="connsiteX2" fmla="*/ 339712 w 339491"/>
                <a:gd name="connsiteY2" fmla="*/ 101613 h 101600"/>
                <a:gd name="connsiteX3" fmla="*/ 32328 w 339491"/>
                <a:gd name="connsiteY3" fmla="*/ 101613 h 101600"/>
                <a:gd name="connsiteX4" fmla="*/ 220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067" y="13"/>
                  </a:moveTo>
                  <a:lnTo>
                    <a:pt x="298613" y="13"/>
                  </a:lnTo>
                  <a:lnTo>
                    <a:pt x="339712" y="101613"/>
                  </a:lnTo>
                  <a:lnTo>
                    <a:pt x="32328" y="101613"/>
                  </a:lnTo>
                  <a:lnTo>
                    <a:pt x="220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CA72CFDE-6953-04C0-38F3-FA610E56EAB2}"/>
                </a:ext>
              </a:extLst>
            </p:cNvPr>
            <p:cNvSpPr/>
            <p:nvPr/>
          </p:nvSpPr>
          <p:spPr>
            <a:xfrm>
              <a:off x="7550430" y="5586348"/>
              <a:ext cx="141641" cy="283397"/>
            </a:xfrm>
            <a:custGeom>
              <a:avLst/>
              <a:gdLst>
                <a:gd name="connsiteX0" fmla="*/ 40992 w 141641"/>
                <a:gd name="connsiteY0" fmla="*/ 52206 h 283397"/>
                <a:gd name="connsiteX1" fmla="*/ 70514 w 141641"/>
                <a:gd name="connsiteY1" fmla="*/ 17 h 283397"/>
                <a:gd name="connsiteX2" fmla="*/ 141865 w 141641"/>
                <a:gd name="connsiteY2" fmla="*/ 56329 h 283397"/>
                <a:gd name="connsiteX3" fmla="*/ 112229 w 141641"/>
                <a:gd name="connsiteY3" fmla="*/ 224401 h 283397"/>
                <a:gd name="connsiteX4" fmla="*/ 223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0992" y="52206"/>
                  </a:moveTo>
                  <a:lnTo>
                    <a:pt x="70514" y="17"/>
                  </a:lnTo>
                  <a:lnTo>
                    <a:pt x="141865" y="56329"/>
                  </a:lnTo>
                  <a:lnTo>
                    <a:pt x="112229" y="224401"/>
                  </a:lnTo>
                  <a:lnTo>
                    <a:pt x="223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382A3092-7819-B3F5-0174-3760ACE6D981}"/>
                </a:ext>
              </a:extLst>
            </p:cNvPr>
            <p:cNvSpPr/>
            <p:nvPr/>
          </p:nvSpPr>
          <p:spPr>
            <a:xfrm>
              <a:off x="8467149" y="5193181"/>
              <a:ext cx="145664" cy="345195"/>
            </a:xfrm>
            <a:custGeom>
              <a:avLst/>
              <a:gdLst>
                <a:gd name="connsiteX0" fmla="*/ 113823 w 145664"/>
                <a:gd name="connsiteY0" fmla="*/ 26 h 345195"/>
                <a:gd name="connsiteX1" fmla="*/ 145932 w 145664"/>
                <a:gd name="connsiteY1" fmla="*/ 39008 h 345195"/>
                <a:gd name="connsiteX2" fmla="*/ 101140 w 145664"/>
                <a:gd name="connsiteY2" fmla="*/ 293034 h 345195"/>
                <a:gd name="connsiteX3" fmla="*/ 71618 w 145664"/>
                <a:gd name="connsiteY3" fmla="*/ 345222 h 345195"/>
                <a:gd name="connsiteX4" fmla="*/ 267 w 145664"/>
                <a:gd name="connsiteY4" fmla="*/ 288911 h 345195"/>
                <a:gd name="connsiteX5" fmla="*/ 32196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23" y="26"/>
                  </a:moveTo>
                  <a:lnTo>
                    <a:pt x="145932" y="39008"/>
                  </a:lnTo>
                  <a:lnTo>
                    <a:pt x="101140" y="293034"/>
                  </a:lnTo>
                  <a:lnTo>
                    <a:pt x="71618" y="345222"/>
                  </a:lnTo>
                  <a:lnTo>
                    <a:pt x="267" y="288911"/>
                  </a:lnTo>
                  <a:lnTo>
                    <a:pt x="32196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F5EF8815-3941-96AA-9009-84CFDDD550C5}"/>
                </a:ext>
              </a:extLst>
            </p:cNvPr>
            <p:cNvSpPr/>
            <p:nvPr/>
          </p:nvSpPr>
          <p:spPr>
            <a:xfrm>
              <a:off x="8068590" y="5586348"/>
              <a:ext cx="141641" cy="283397"/>
            </a:xfrm>
            <a:custGeom>
              <a:avLst/>
              <a:gdLst>
                <a:gd name="connsiteX0" fmla="*/ 41046 w 141641"/>
                <a:gd name="connsiteY0" fmla="*/ 52206 h 283397"/>
                <a:gd name="connsiteX1" fmla="*/ 70568 w 141641"/>
                <a:gd name="connsiteY1" fmla="*/ 17 h 283397"/>
                <a:gd name="connsiteX2" fmla="*/ 141919 w 141641"/>
                <a:gd name="connsiteY2" fmla="*/ 56329 h 283397"/>
                <a:gd name="connsiteX3" fmla="*/ 112283 w 141641"/>
                <a:gd name="connsiteY3" fmla="*/ 224401 h 283397"/>
                <a:gd name="connsiteX4" fmla="*/ 278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046" y="52206"/>
                  </a:moveTo>
                  <a:lnTo>
                    <a:pt x="70568" y="17"/>
                  </a:lnTo>
                  <a:lnTo>
                    <a:pt x="141919" y="56329"/>
                  </a:lnTo>
                  <a:lnTo>
                    <a:pt x="112283" y="224401"/>
                  </a:lnTo>
                  <a:lnTo>
                    <a:pt x="278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4ADD68-2827-2D55-6CD6-367B88002EDB}"/>
                </a:ext>
              </a:extLst>
            </p:cNvPr>
            <p:cNvSpPr/>
            <p:nvPr/>
          </p:nvSpPr>
          <p:spPr>
            <a:xfrm>
              <a:off x="8985309" y="5193181"/>
              <a:ext cx="145664" cy="345195"/>
            </a:xfrm>
            <a:custGeom>
              <a:avLst/>
              <a:gdLst>
                <a:gd name="connsiteX0" fmla="*/ 113878 w 145664"/>
                <a:gd name="connsiteY0" fmla="*/ 26 h 345195"/>
                <a:gd name="connsiteX1" fmla="*/ 145986 w 145664"/>
                <a:gd name="connsiteY1" fmla="*/ 39008 h 345195"/>
                <a:gd name="connsiteX2" fmla="*/ 101194 w 145664"/>
                <a:gd name="connsiteY2" fmla="*/ 293034 h 345195"/>
                <a:gd name="connsiteX3" fmla="*/ 71672 w 145664"/>
                <a:gd name="connsiteY3" fmla="*/ 345222 h 345195"/>
                <a:gd name="connsiteX4" fmla="*/ 321 w 145664"/>
                <a:gd name="connsiteY4" fmla="*/ 288911 h 345195"/>
                <a:gd name="connsiteX5" fmla="*/ 32250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78" y="26"/>
                  </a:moveTo>
                  <a:lnTo>
                    <a:pt x="145986" y="39008"/>
                  </a:lnTo>
                  <a:lnTo>
                    <a:pt x="101194" y="293034"/>
                  </a:lnTo>
                  <a:lnTo>
                    <a:pt x="71672" y="345222"/>
                  </a:lnTo>
                  <a:lnTo>
                    <a:pt x="321" y="288911"/>
                  </a:lnTo>
                  <a:lnTo>
                    <a:pt x="32250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CFA8107-6806-1BD1-CDC1-2DF1349163CC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3" name="그래픽 108">
            <a:extLst>
              <a:ext uri="{FF2B5EF4-FFF2-40B4-BE49-F238E27FC236}">
                <a16:creationId xmlns:a16="http://schemas.microsoft.com/office/drawing/2014/main" id="{CD6B94AB-D6F6-B4E4-52DE-16928D2C8128}"/>
              </a:ext>
            </a:extLst>
          </p:cNvPr>
          <p:cNvGrpSpPr/>
          <p:nvPr/>
        </p:nvGrpSpPr>
        <p:grpSpPr>
          <a:xfrm>
            <a:off x="7749879" y="1967688"/>
            <a:ext cx="2555580" cy="778169"/>
            <a:chOff x="5938216" y="4990863"/>
            <a:chExt cx="3128098" cy="952500"/>
          </a:xfrm>
          <a:solidFill>
            <a:srgbClr val="00FFFF"/>
          </a:solidFill>
          <a:effectLst/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83C90D7-DA23-ADB6-8E53-01B09823E88C}"/>
                </a:ext>
              </a:extLst>
            </p:cNvPr>
            <p:cNvSpPr/>
            <p:nvPr/>
          </p:nvSpPr>
          <p:spPr>
            <a:xfrm>
              <a:off x="6013523" y="5005635"/>
              <a:ext cx="182080" cy="431494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A2001FE-83AE-43EA-596B-79FBABCA0AA7}"/>
                </a:ext>
              </a:extLst>
            </p:cNvPr>
            <p:cNvSpPr/>
            <p:nvPr/>
          </p:nvSpPr>
          <p:spPr>
            <a:xfrm>
              <a:off x="5938216" y="5497095"/>
              <a:ext cx="167820" cy="431494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0DC6133-93FC-043C-BEC9-DCBDF05236D5}"/>
                </a:ext>
              </a:extLst>
            </p:cNvPr>
            <p:cNvSpPr/>
            <p:nvPr/>
          </p:nvSpPr>
          <p:spPr>
            <a:xfrm>
              <a:off x="6320932" y="4990863"/>
              <a:ext cx="441548" cy="126999"/>
            </a:xfrm>
            <a:custGeom>
              <a:avLst/>
              <a:gdLst>
                <a:gd name="connsiteX0" fmla="*/ 79 w 441548"/>
                <a:gd name="connsiteY0" fmla="*/ 48738 h 126999"/>
                <a:gd name="connsiteX1" fmla="*/ 57398 w 441548"/>
                <a:gd name="connsiteY1" fmla="*/ 11 h 126999"/>
                <a:gd name="connsiteX2" fmla="*/ 441628 w 441548"/>
                <a:gd name="connsiteY2" fmla="*/ 11 h 126999"/>
                <a:gd name="connsiteX3" fmla="*/ 345467 w 441548"/>
                <a:gd name="connsiteY3" fmla="*/ 127011 h 126999"/>
                <a:gd name="connsiteX4" fmla="*/ 121035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79" y="48738"/>
                  </a:moveTo>
                  <a:lnTo>
                    <a:pt x="57398" y="11"/>
                  </a:lnTo>
                  <a:lnTo>
                    <a:pt x="441628" y="11"/>
                  </a:lnTo>
                  <a:lnTo>
                    <a:pt x="345467" y="127011"/>
                  </a:lnTo>
                  <a:lnTo>
                    <a:pt x="121035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12DF12A-E234-E304-3075-753EB358419F}"/>
                </a:ext>
              </a:extLst>
            </p:cNvPr>
            <p:cNvSpPr/>
            <p:nvPr/>
          </p:nvSpPr>
          <p:spPr>
            <a:xfrm>
              <a:off x="6661223" y="5005635"/>
              <a:ext cx="182080" cy="431494"/>
            </a:xfrm>
            <a:custGeom>
              <a:avLst/>
              <a:gdLst>
                <a:gd name="connsiteX0" fmla="*/ 142025 w 182080"/>
                <a:gd name="connsiteY0" fmla="*/ 11 h 431494"/>
                <a:gd name="connsiteX1" fmla="*/ 182160 w 182080"/>
                <a:gd name="connsiteY1" fmla="*/ 48738 h 431494"/>
                <a:gd name="connsiteX2" fmla="*/ 126171 w 182080"/>
                <a:gd name="connsiteY2" fmla="*/ 366270 h 431494"/>
                <a:gd name="connsiteX3" fmla="*/ 89268 w 182080"/>
                <a:gd name="connsiteY3" fmla="*/ 431506 h 431494"/>
                <a:gd name="connsiteX4" fmla="*/ 79 w 182080"/>
                <a:gd name="connsiteY4" fmla="*/ 361117 h 431494"/>
                <a:gd name="connsiteX5" fmla="*/ 39991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25" y="11"/>
                  </a:moveTo>
                  <a:lnTo>
                    <a:pt x="182160" y="48738"/>
                  </a:lnTo>
                  <a:lnTo>
                    <a:pt x="126171" y="366270"/>
                  </a:lnTo>
                  <a:lnTo>
                    <a:pt x="89268" y="431506"/>
                  </a:lnTo>
                  <a:lnTo>
                    <a:pt x="79" y="361117"/>
                  </a:lnTo>
                  <a:lnTo>
                    <a:pt x="39991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66CA639-CA22-9FB6-CB7B-AF855770870F}"/>
                </a:ext>
              </a:extLst>
            </p:cNvPr>
            <p:cNvSpPr/>
            <p:nvPr/>
          </p:nvSpPr>
          <p:spPr>
            <a:xfrm>
              <a:off x="6170164" y="5816362"/>
              <a:ext cx="424364" cy="127000"/>
            </a:xfrm>
            <a:custGeom>
              <a:avLst/>
              <a:gdLst>
                <a:gd name="connsiteX0" fmla="*/ 148638 w 424364"/>
                <a:gd name="connsiteY0" fmla="*/ 11 h 127000"/>
                <a:gd name="connsiteX1" fmla="*/ 373070 w 424364"/>
                <a:gd name="connsiteY1" fmla="*/ 11 h 127000"/>
                <a:gd name="connsiteX2" fmla="*/ 424444 w 424364"/>
                <a:gd name="connsiteY2" fmla="*/ 127011 h 127000"/>
                <a:gd name="connsiteX3" fmla="*/ 40214 w 424364"/>
                <a:gd name="connsiteY3" fmla="*/ 127011 h 127000"/>
                <a:gd name="connsiteX4" fmla="*/ 79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638" y="11"/>
                  </a:moveTo>
                  <a:lnTo>
                    <a:pt x="373070" y="11"/>
                  </a:lnTo>
                  <a:lnTo>
                    <a:pt x="424444" y="127011"/>
                  </a:lnTo>
                  <a:lnTo>
                    <a:pt x="40214" y="127011"/>
                  </a:lnTo>
                  <a:lnTo>
                    <a:pt x="79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1B4E07F-AD06-9407-F81C-8D05133077A6}"/>
                </a:ext>
              </a:extLst>
            </p:cNvPr>
            <p:cNvSpPr/>
            <p:nvPr/>
          </p:nvSpPr>
          <p:spPr>
            <a:xfrm>
              <a:off x="6163025" y="5497095"/>
              <a:ext cx="177051" cy="354247"/>
            </a:xfrm>
            <a:custGeom>
              <a:avLst/>
              <a:gdLst>
                <a:gd name="connsiteX0" fmla="*/ 51040 w 177051"/>
                <a:gd name="connsiteY0" fmla="*/ 65247 h 354247"/>
                <a:gd name="connsiteX1" fmla="*/ 87943 w 177051"/>
                <a:gd name="connsiteY1" fmla="*/ 11 h 354247"/>
                <a:gd name="connsiteX2" fmla="*/ 177131 w 177051"/>
                <a:gd name="connsiteY2" fmla="*/ 70401 h 354247"/>
                <a:gd name="connsiteX3" fmla="*/ 140087 w 177051"/>
                <a:gd name="connsiteY3" fmla="*/ 280491 h 354247"/>
                <a:gd name="connsiteX4" fmla="*/ 79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040" y="65247"/>
                  </a:moveTo>
                  <a:lnTo>
                    <a:pt x="87943" y="11"/>
                  </a:lnTo>
                  <a:lnTo>
                    <a:pt x="177131" y="70401"/>
                  </a:lnTo>
                  <a:lnTo>
                    <a:pt x="140087" y="280491"/>
                  </a:lnTo>
                  <a:lnTo>
                    <a:pt x="79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F0A0DBD-2824-D069-1607-C2CF6077DCEA}"/>
                </a:ext>
              </a:extLst>
            </p:cNvPr>
            <p:cNvSpPr/>
            <p:nvPr/>
          </p:nvSpPr>
          <p:spPr>
            <a:xfrm>
              <a:off x="6291665" y="5403612"/>
              <a:ext cx="417970" cy="127000"/>
            </a:xfrm>
            <a:custGeom>
              <a:avLst/>
              <a:gdLst>
                <a:gd name="connsiteX0" fmla="*/ 79 w 417970"/>
                <a:gd name="connsiteY0" fmla="*/ 63511 h 127000"/>
                <a:gd name="connsiteX1" fmla="*/ 102932 w 417970"/>
                <a:gd name="connsiteY1" fmla="*/ 11 h 127000"/>
                <a:gd name="connsiteX2" fmla="*/ 337591 w 417970"/>
                <a:gd name="connsiteY2" fmla="*/ 11 h 127000"/>
                <a:gd name="connsiteX3" fmla="*/ 418050 w 417970"/>
                <a:gd name="connsiteY3" fmla="*/ 63511 h 127000"/>
                <a:gd name="connsiteX4" fmla="*/ 315198 w 417970"/>
                <a:gd name="connsiteY4" fmla="*/ 127011 h 127000"/>
                <a:gd name="connsiteX5" fmla="*/ 80538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79" y="63511"/>
                  </a:moveTo>
                  <a:lnTo>
                    <a:pt x="102932" y="11"/>
                  </a:lnTo>
                  <a:lnTo>
                    <a:pt x="337591" y="11"/>
                  </a:lnTo>
                  <a:lnTo>
                    <a:pt x="418050" y="63511"/>
                  </a:lnTo>
                  <a:lnTo>
                    <a:pt x="315198" y="127011"/>
                  </a:lnTo>
                  <a:lnTo>
                    <a:pt x="80538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09B36C7-484E-EA49-4620-AABADC83E046}"/>
                </a:ext>
              </a:extLst>
            </p:cNvPr>
            <p:cNvSpPr/>
            <p:nvPr/>
          </p:nvSpPr>
          <p:spPr>
            <a:xfrm>
              <a:off x="6968632" y="4990863"/>
              <a:ext cx="441548" cy="126999"/>
            </a:xfrm>
            <a:custGeom>
              <a:avLst/>
              <a:gdLst>
                <a:gd name="connsiteX0" fmla="*/ 147 w 441548"/>
                <a:gd name="connsiteY0" fmla="*/ 48738 h 126999"/>
                <a:gd name="connsiteX1" fmla="*/ 57466 w 441548"/>
                <a:gd name="connsiteY1" fmla="*/ 11 h 126999"/>
                <a:gd name="connsiteX2" fmla="*/ 441696 w 441548"/>
                <a:gd name="connsiteY2" fmla="*/ 11 h 126999"/>
                <a:gd name="connsiteX3" fmla="*/ 345535 w 441548"/>
                <a:gd name="connsiteY3" fmla="*/ 127011 h 126999"/>
                <a:gd name="connsiteX4" fmla="*/ 121103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47" y="48738"/>
                  </a:moveTo>
                  <a:lnTo>
                    <a:pt x="57466" y="11"/>
                  </a:lnTo>
                  <a:lnTo>
                    <a:pt x="441696" y="11"/>
                  </a:lnTo>
                  <a:lnTo>
                    <a:pt x="345535" y="127011"/>
                  </a:lnTo>
                  <a:lnTo>
                    <a:pt x="121103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108EAED-A204-0EAD-7BCB-C408FF5B495C}"/>
                </a:ext>
              </a:extLst>
            </p:cNvPr>
            <p:cNvSpPr/>
            <p:nvPr/>
          </p:nvSpPr>
          <p:spPr>
            <a:xfrm>
              <a:off x="7308923" y="5005635"/>
              <a:ext cx="182080" cy="431494"/>
            </a:xfrm>
            <a:custGeom>
              <a:avLst/>
              <a:gdLst>
                <a:gd name="connsiteX0" fmla="*/ 142093 w 182080"/>
                <a:gd name="connsiteY0" fmla="*/ 11 h 431494"/>
                <a:gd name="connsiteX1" fmla="*/ 182228 w 182080"/>
                <a:gd name="connsiteY1" fmla="*/ 48738 h 431494"/>
                <a:gd name="connsiteX2" fmla="*/ 126239 w 182080"/>
                <a:gd name="connsiteY2" fmla="*/ 366270 h 431494"/>
                <a:gd name="connsiteX3" fmla="*/ 89336 w 182080"/>
                <a:gd name="connsiteY3" fmla="*/ 431506 h 431494"/>
                <a:gd name="connsiteX4" fmla="*/ 147 w 182080"/>
                <a:gd name="connsiteY4" fmla="*/ 361117 h 431494"/>
                <a:gd name="connsiteX5" fmla="*/ 40059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93" y="11"/>
                  </a:moveTo>
                  <a:lnTo>
                    <a:pt x="182228" y="48738"/>
                  </a:lnTo>
                  <a:lnTo>
                    <a:pt x="126239" y="366270"/>
                  </a:lnTo>
                  <a:lnTo>
                    <a:pt x="89336" y="431506"/>
                  </a:lnTo>
                  <a:lnTo>
                    <a:pt x="147" y="361117"/>
                  </a:lnTo>
                  <a:lnTo>
                    <a:pt x="40059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03224B04-6C24-5FD2-4696-8AF4E5D34443}"/>
                </a:ext>
              </a:extLst>
            </p:cNvPr>
            <p:cNvSpPr/>
            <p:nvPr/>
          </p:nvSpPr>
          <p:spPr>
            <a:xfrm>
              <a:off x="7233616" y="5497095"/>
              <a:ext cx="167820" cy="431494"/>
            </a:xfrm>
            <a:custGeom>
              <a:avLst/>
              <a:gdLst>
                <a:gd name="connsiteX0" fmla="*/ 147 w 167820"/>
                <a:gd name="connsiteY0" fmla="*/ 296749 h 431494"/>
                <a:gd name="connsiteX1" fmla="*/ 40059 w 167820"/>
                <a:gd name="connsiteY1" fmla="*/ 70401 h 431494"/>
                <a:gd name="connsiteX2" fmla="*/ 154070 w 167820"/>
                <a:gd name="connsiteY2" fmla="*/ 11 h 431494"/>
                <a:gd name="connsiteX3" fmla="*/ 167967 w 167820"/>
                <a:gd name="connsiteY3" fmla="*/ 65247 h 431494"/>
                <a:gd name="connsiteX4" fmla="*/ 111978 w 167820"/>
                <a:gd name="connsiteY4" fmla="*/ 382779 h 431494"/>
                <a:gd name="connsiteX5" fmla="*/ 54659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47" y="296749"/>
                  </a:moveTo>
                  <a:lnTo>
                    <a:pt x="40059" y="70401"/>
                  </a:lnTo>
                  <a:lnTo>
                    <a:pt x="154070" y="11"/>
                  </a:lnTo>
                  <a:lnTo>
                    <a:pt x="167967" y="65247"/>
                  </a:lnTo>
                  <a:lnTo>
                    <a:pt x="111978" y="382779"/>
                  </a:lnTo>
                  <a:lnTo>
                    <a:pt x="54659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7FC1255-1856-59F1-C41C-8EB15DFBD09F}"/>
                </a:ext>
              </a:extLst>
            </p:cNvPr>
            <p:cNvSpPr/>
            <p:nvPr/>
          </p:nvSpPr>
          <p:spPr>
            <a:xfrm>
              <a:off x="6817864" y="5816362"/>
              <a:ext cx="424364" cy="127000"/>
            </a:xfrm>
            <a:custGeom>
              <a:avLst/>
              <a:gdLst>
                <a:gd name="connsiteX0" fmla="*/ 148706 w 424364"/>
                <a:gd name="connsiteY0" fmla="*/ 11 h 127000"/>
                <a:gd name="connsiteX1" fmla="*/ 373138 w 424364"/>
                <a:gd name="connsiteY1" fmla="*/ 11 h 127000"/>
                <a:gd name="connsiteX2" fmla="*/ 424512 w 424364"/>
                <a:gd name="connsiteY2" fmla="*/ 127011 h 127000"/>
                <a:gd name="connsiteX3" fmla="*/ 40282 w 424364"/>
                <a:gd name="connsiteY3" fmla="*/ 127011 h 127000"/>
                <a:gd name="connsiteX4" fmla="*/ 147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706" y="11"/>
                  </a:moveTo>
                  <a:lnTo>
                    <a:pt x="373138" y="11"/>
                  </a:lnTo>
                  <a:lnTo>
                    <a:pt x="424512" y="127011"/>
                  </a:lnTo>
                  <a:lnTo>
                    <a:pt x="40282" y="127011"/>
                  </a:lnTo>
                  <a:lnTo>
                    <a:pt x="147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B6D632F-100B-4779-8BB0-4085F9BBCAFE}"/>
                </a:ext>
              </a:extLst>
            </p:cNvPr>
            <p:cNvSpPr/>
            <p:nvPr/>
          </p:nvSpPr>
          <p:spPr>
            <a:xfrm>
              <a:off x="6939365" y="5403612"/>
              <a:ext cx="417970" cy="127000"/>
            </a:xfrm>
            <a:custGeom>
              <a:avLst/>
              <a:gdLst>
                <a:gd name="connsiteX0" fmla="*/ 147 w 417970"/>
                <a:gd name="connsiteY0" fmla="*/ 63511 h 127000"/>
                <a:gd name="connsiteX1" fmla="*/ 103000 w 417970"/>
                <a:gd name="connsiteY1" fmla="*/ 11 h 127000"/>
                <a:gd name="connsiteX2" fmla="*/ 337659 w 417970"/>
                <a:gd name="connsiteY2" fmla="*/ 11 h 127000"/>
                <a:gd name="connsiteX3" fmla="*/ 418118 w 417970"/>
                <a:gd name="connsiteY3" fmla="*/ 63511 h 127000"/>
                <a:gd name="connsiteX4" fmla="*/ 315266 w 417970"/>
                <a:gd name="connsiteY4" fmla="*/ 127011 h 127000"/>
                <a:gd name="connsiteX5" fmla="*/ 80606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47" y="63511"/>
                  </a:moveTo>
                  <a:lnTo>
                    <a:pt x="103000" y="11"/>
                  </a:lnTo>
                  <a:lnTo>
                    <a:pt x="337659" y="11"/>
                  </a:lnTo>
                  <a:lnTo>
                    <a:pt x="418118" y="63511"/>
                  </a:lnTo>
                  <a:lnTo>
                    <a:pt x="315266" y="127011"/>
                  </a:lnTo>
                  <a:lnTo>
                    <a:pt x="80606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E30C4C9-ED1A-23F4-10B8-6DF154334B78}"/>
                </a:ext>
              </a:extLst>
            </p:cNvPr>
            <p:cNvSpPr/>
            <p:nvPr/>
          </p:nvSpPr>
          <p:spPr>
            <a:xfrm>
              <a:off x="7948989" y="5193181"/>
              <a:ext cx="145664" cy="345195"/>
            </a:xfrm>
            <a:custGeom>
              <a:avLst/>
              <a:gdLst>
                <a:gd name="connsiteX0" fmla="*/ 113769 w 145664"/>
                <a:gd name="connsiteY0" fmla="*/ 26 h 345195"/>
                <a:gd name="connsiteX1" fmla="*/ 145877 w 145664"/>
                <a:gd name="connsiteY1" fmla="*/ 39008 h 345195"/>
                <a:gd name="connsiteX2" fmla="*/ 101086 w 145664"/>
                <a:gd name="connsiteY2" fmla="*/ 293034 h 345195"/>
                <a:gd name="connsiteX3" fmla="*/ 71563 w 145664"/>
                <a:gd name="connsiteY3" fmla="*/ 345222 h 345195"/>
                <a:gd name="connsiteX4" fmla="*/ 213 w 145664"/>
                <a:gd name="connsiteY4" fmla="*/ 288911 h 345195"/>
                <a:gd name="connsiteX5" fmla="*/ 32142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769" y="26"/>
                  </a:moveTo>
                  <a:lnTo>
                    <a:pt x="145877" y="39008"/>
                  </a:lnTo>
                  <a:lnTo>
                    <a:pt x="101086" y="293034"/>
                  </a:lnTo>
                  <a:lnTo>
                    <a:pt x="71563" y="345222"/>
                  </a:lnTo>
                  <a:lnTo>
                    <a:pt x="213" y="288911"/>
                  </a:lnTo>
                  <a:lnTo>
                    <a:pt x="32142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F47CCE7-C211-0430-A06A-9AD4C6F4CCCC}"/>
                </a:ext>
              </a:extLst>
            </p:cNvPr>
            <p:cNvSpPr/>
            <p:nvPr/>
          </p:nvSpPr>
          <p:spPr>
            <a:xfrm>
              <a:off x="7888742" y="5586348"/>
              <a:ext cx="134256" cy="345195"/>
            </a:xfrm>
            <a:custGeom>
              <a:avLst/>
              <a:gdLst>
                <a:gd name="connsiteX0" fmla="*/ 214 w 134256"/>
                <a:gd name="connsiteY0" fmla="*/ 237407 h 345195"/>
                <a:gd name="connsiteX1" fmla="*/ 32143 w 134256"/>
                <a:gd name="connsiteY1" fmla="*/ 56328 h 345195"/>
                <a:gd name="connsiteX2" fmla="*/ 123353 w 134256"/>
                <a:gd name="connsiteY2" fmla="*/ 16 h 345195"/>
                <a:gd name="connsiteX3" fmla="*/ 134470 w 134256"/>
                <a:gd name="connsiteY3" fmla="*/ 52205 h 345195"/>
                <a:gd name="connsiteX4" fmla="*/ 89679 w 134256"/>
                <a:gd name="connsiteY4" fmla="*/ 306230 h 345195"/>
                <a:gd name="connsiteX5" fmla="*/ 43824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14" y="237407"/>
                  </a:moveTo>
                  <a:lnTo>
                    <a:pt x="32143" y="56328"/>
                  </a:lnTo>
                  <a:lnTo>
                    <a:pt x="123353" y="16"/>
                  </a:lnTo>
                  <a:lnTo>
                    <a:pt x="134470" y="52205"/>
                  </a:lnTo>
                  <a:lnTo>
                    <a:pt x="89679" y="306230"/>
                  </a:lnTo>
                  <a:lnTo>
                    <a:pt x="43824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39516D32-BDAD-88A0-A1E7-B30F5B61E5ED}"/>
                </a:ext>
              </a:extLst>
            </p:cNvPr>
            <p:cNvSpPr/>
            <p:nvPr/>
          </p:nvSpPr>
          <p:spPr>
            <a:xfrm>
              <a:off x="7618062" y="5254979"/>
              <a:ext cx="131962" cy="283397"/>
            </a:xfrm>
            <a:custGeom>
              <a:avLst/>
              <a:gdLst>
                <a:gd name="connsiteX0" fmla="*/ 40990 w 131962"/>
                <a:gd name="connsiteY0" fmla="*/ 26 h 283397"/>
                <a:gd name="connsiteX1" fmla="*/ 132184 w 131962"/>
                <a:gd name="connsiteY1" fmla="*/ 59040 h 283397"/>
                <a:gd name="connsiteX2" fmla="*/ 102548 w 131962"/>
                <a:gd name="connsiteY2" fmla="*/ 227112 h 283397"/>
                <a:gd name="connsiteX3" fmla="*/ 11339 w 131962"/>
                <a:gd name="connsiteY3" fmla="*/ 283424 h 283397"/>
                <a:gd name="connsiteX4" fmla="*/ 221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0990" y="26"/>
                  </a:moveTo>
                  <a:lnTo>
                    <a:pt x="132184" y="59040"/>
                  </a:lnTo>
                  <a:lnTo>
                    <a:pt x="102548" y="227112"/>
                  </a:lnTo>
                  <a:lnTo>
                    <a:pt x="11339" y="283424"/>
                  </a:lnTo>
                  <a:lnTo>
                    <a:pt x="221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E6D57D4-A432-1974-497E-CDAF265E2D84}"/>
                </a:ext>
              </a:extLst>
            </p:cNvPr>
            <p:cNvSpPr/>
            <p:nvPr/>
          </p:nvSpPr>
          <p:spPr>
            <a:xfrm>
              <a:off x="7653342" y="5511562"/>
              <a:ext cx="334376" cy="101600"/>
            </a:xfrm>
            <a:custGeom>
              <a:avLst/>
              <a:gdLst>
                <a:gd name="connsiteX0" fmla="*/ 218 w 334376"/>
                <a:gd name="connsiteY0" fmla="*/ 50821 h 101600"/>
                <a:gd name="connsiteX1" fmla="*/ 82500 w 334376"/>
                <a:gd name="connsiteY1" fmla="*/ 21 h 101600"/>
                <a:gd name="connsiteX2" fmla="*/ 270227 w 334376"/>
                <a:gd name="connsiteY2" fmla="*/ 21 h 101600"/>
                <a:gd name="connsiteX3" fmla="*/ 334594 w 334376"/>
                <a:gd name="connsiteY3" fmla="*/ 50821 h 101600"/>
                <a:gd name="connsiteX4" fmla="*/ 252312 w 334376"/>
                <a:gd name="connsiteY4" fmla="*/ 101621 h 101600"/>
                <a:gd name="connsiteX5" fmla="*/ 64585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18" y="50821"/>
                  </a:moveTo>
                  <a:lnTo>
                    <a:pt x="82500" y="21"/>
                  </a:lnTo>
                  <a:lnTo>
                    <a:pt x="270227" y="21"/>
                  </a:lnTo>
                  <a:lnTo>
                    <a:pt x="334594" y="50821"/>
                  </a:lnTo>
                  <a:lnTo>
                    <a:pt x="252312" y="101621"/>
                  </a:lnTo>
                  <a:lnTo>
                    <a:pt x="64585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5EE53A79-4786-4528-0D4A-F5448B4357C8}"/>
                </a:ext>
              </a:extLst>
            </p:cNvPr>
            <p:cNvSpPr/>
            <p:nvPr/>
          </p:nvSpPr>
          <p:spPr>
            <a:xfrm>
              <a:off x="8194916" y="5181363"/>
              <a:ext cx="353238" cy="101599"/>
            </a:xfrm>
            <a:custGeom>
              <a:avLst/>
              <a:gdLst>
                <a:gd name="connsiteX0" fmla="*/ 271 w 353238"/>
                <a:gd name="connsiteY0" fmla="*/ 39012 h 101599"/>
                <a:gd name="connsiteX1" fmla="*/ 46127 w 353238"/>
                <a:gd name="connsiteY1" fmla="*/ 30 h 101599"/>
                <a:gd name="connsiteX2" fmla="*/ 353510 w 353238"/>
                <a:gd name="connsiteY2" fmla="*/ 30 h 101599"/>
                <a:gd name="connsiteX3" fmla="*/ 276581 w 353238"/>
                <a:gd name="connsiteY3" fmla="*/ 101630 h 101599"/>
                <a:gd name="connsiteX4" fmla="*/ 97036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71" y="39012"/>
                  </a:moveTo>
                  <a:lnTo>
                    <a:pt x="46127" y="30"/>
                  </a:lnTo>
                  <a:lnTo>
                    <a:pt x="353510" y="30"/>
                  </a:lnTo>
                  <a:lnTo>
                    <a:pt x="276581" y="101630"/>
                  </a:lnTo>
                  <a:lnTo>
                    <a:pt x="97036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A5565BD-F463-E829-227D-BA7F25D6BCBE}"/>
                </a:ext>
              </a:extLst>
            </p:cNvPr>
            <p:cNvSpPr/>
            <p:nvPr/>
          </p:nvSpPr>
          <p:spPr>
            <a:xfrm>
              <a:off x="8406902" y="5586348"/>
              <a:ext cx="134256" cy="345195"/>
            </a:xfrm>
            <a:custGeom>
              <a:avLst/>
              <a:gdLst>
                <a:gd name="connsiteX0" fmla="*/ 269 w 134256"/>
                <a:gd name="connsiteY0" fmla="*/ 237407 h 345195"/>
                <a:gd name="connsiteX1" fmla="*/ 32198 w 134256"/>
                <a:gd name="connsiteY1" fmla="*/ 56328 h 345195"/>
                <a:gd name="connsiteX2" fmla="*/ 123407 w 134256"/>
                <a:gd name="connsiteY2" fmla="*/ 16 h 345195"/>
                <a:gd name="connsiteX3" fmla="*/ 134525 w 134256"/>
                <a:gd name="connsiteY3" fmla="*/ 52205 h 345195"/>
                <a:gd name="connsiteX4" fmla="*/ 89733 w 134256"/>
                <a:gd name="connsiteY4" fmla="*/ 306230 h 345195"/>
                <a:gd name="connsiteX5" fmla="*/ 43878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69" y="237407"/>
                  </a:moveTo>
                  <a:lnTo>
                    <a:pt x="32198" y="56328"/>
                  </a:lnTo>
                  <a:lnTo>
                    <a:pt x="123407" y="16"/>
                  </a:lnTo>
                  <a:lnTo>
                    <a:pt x="134525" y="52205"/>
                  </a:lnTo>
                  <a:lnTo>
                    <a:pt x="89733" y="306230"/>
                  </a:lnTo>
                  <a:lnTo>
                    <a:pt x="43878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8AC1D3A-7AFD-F1FB-52D6-D745257252E4}"/>
                </a:ext>
              </a:extLst>
            </p:cNvPr>
            <p:cNvSpPr/>
            <p:nvPr/>
          </p:nvSpPr>
          <p:spPr>
            <a:xfrm>
              <a:off x="8074301" y="5841762"/>
              <a:ext cx="339491" cy="101600"/>
            </a:xfrm>
            <a:custGeom>
              <a:avLst/>
              <a:gdLst>
                <a:gd name="connsiteX0" fmla="*/ 119122 w 339491"/>
                <a:gd name="connsiteY0" fmla="*/ 13 h 101600"/>
                <a:gd name="connsiteX1" fmla="*/ 298667 w 339491"/>
                <a:gd name="connsiteY1" fmla="*/ 13 h 101600"/>
                <a:gd name="connsiteX2" fmla="*/ 339767 w 339491"/>
                <a:gd name="connsiteY2" fmla="*/ 101613 h 101600"/>
                <a:gd name="connsiteX3" fmla="*/ 32383 w 339491"/>
                <a:gd name="connsiteY3" fmla="*/ 101613 h 101600"/>
                <a:gd name="connsiteX4" fmla="*/ 275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22" y="13"/>
                  </a:moveTo>
                  <a:lnTo>
                    <a:pt x="298667" y="13"/>
                  </a:lnTo>
                  <a:lnTo>
                    <a:pt x="339767" y="101613"/>
                  </a:lnTo>
                  <a:lnTo>
                    <a:pt x="32383" y="101613"/>
                  </a:lnTo>
                  <a:lnTo>
                    <a:pt x="275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26B5110A-87B1-1852-D693-1751BD5BF69B}"/>
                </a:ext>
              </a:extLst>
            </p:cNvPr>
            <p:cNvSpPr/>
            <p:nvPr/>
          </p:nvSpPr>
          <p:spPr>
            <a:xfrm>
              <a:off x="8136222" y="5254979"/>
              <a:ext cx="131962" cy="283397"/>
            </a:xfrm>
            <a:custGeom>
              <a:avLst/>
              <a:gdLst>
                <a:gd name="connsiteX0" fmla="*/ 41044 w 131962"/>
                <a:gd name="connsiteY0" fmla="*/ 26 h 283397"/>
                <a:gd name="connsiteX1" fmla="*/ 132239 w 131962"/>
                <a:gd name="connsiteY1" fmla="*/ 59040 h 283397"/>
                <a:gd name="connsiteX2" fmla="*/ 102603 w 131962"/>
                <a:gd name="connsiteY2" fmla="*/ 227112 h 283397"/>
                <a:gd name="connsiteX3" fmla="*/ 11394 w 131962"/>
                <a:gd name="connsiteY3" fmla="*/ 283424 h 283397"/>
                <a:gd name="connsiteX4" fmla="*/ 276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44" y="26"/>
                  </a:moveTo>
                  <a:lnTo>
                    <a:pt x="132239" y="59040"/>
                  </a:lnTo>
                  <a:lnTo>
                    <a:pt x="102603" y="227112"/>
                  </a:lnTo>
                  <a:lnTo>
                    <a:pt x="11394" y="283424"/>
                  </a:lnTo>
                  <a:lnTo>
                    <a:pt x="276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7B18500C-D09F-6ABF-C486-21F256981AF1}"/>
                </a:ext>
              </a:extLst>
            </p:cNvPr>
            <p:cNvSpPr/>
            <p:nvPr/>
          </p:nvSpPr>
          <p:spPr>
            <a:xfrm>
              <a:off x="8171502" y="5511562"/>
              <a:ext cx="334376" cy="101600"/>
            </a:xfrm>
            <a:custGeom>
              <a:avLst/>
              <a:gdLst>
                <a:gd name="connsiteX0" fmla="*/ 272 w 334376"/>
                <a:gd name="connsiteY0" fmla="*/ 50821 h 101600"/>
                <a:gd name="connsiteX1" fmla="*/ 82554 w 334376"/>
                <a:gd name="connsiteY1" fmla="*/ 21 h 101600"/>
                <a:gd name="connsiteX2" fmla="*/ 270282 w 334376"/>
                <a:gd name="connsiteY2" fmla="*/ 21 h 101600"/>
                <a:gd name="connsiteX3" fmla="*/ 334649 w 334376"/>
                <a:gd name="connsiteY3" fmla="*/ 50821 h 101600"/>
                <a:gd name="connsiteX4" fmla="*/ 252367 w 334376"/>
                <a:gd name="connsiteY4" fmla="*/ 101621 h 101600"/>
                <a:gd name="connsiteX5" fmla="*/ 64639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72" y="50821"/>
                  </a:moveTo>
                  <a:lnTo>
                    <a:pt x="82554" y="21"/>
                  </a:lnTo>
                  <a:lnTo>
                    <a:pt x="270282" y="21"/>
                  </a:lnTo>
                  <a:lnTo>
                    <a:pt x="334649" y="50821"/>
                  </a:lnTo>
                  <a:lnTo>
                    <a:pt x="252367" y="101621"/>
                  </a:lnTo>
                  <a:lnTo>
                    <a:pt x="64639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6C857C9C-0000-D5B3-113A-A385AC7D9513}"/>
                </a:ext>
              </a:extLst>
            </p:cNvPr>
            <p:cNvSpPr/>
            <p:nvPr/>
          </p:nvSpPr>
          <p:spPr>
            <a:xfrm>
              <a:off x="8713076" y="5181363"/>
              <a:ext cx="353238" cy="101599"/>
            </a:xfrm>
            <a:custGeom>
              <a:avLst/>
              <a:gdLst>
                <a:gd name="connsiteX0" fmla="*/ 326 w 353238"/>
                <a:gd name="connsiteY0" fmla="*/ 39012 h 101599"/>
                <a:gd name="connsiteX1" fmla="*/ 46181 w 353238"/>
                <a:gd name="connsiteY1" fmla="*/ 30 h 101599"/>
                <a:gd name="connsiteX2" fmla="*/ 353565 w 353238"/>
                <a:gd name="connsiteY2" fmla="*/ 30 h 101599"/>
                <a:gd name="connsiteX3" fmla="*/ 276636 w 353238"/>
                <a:gd name="connsiteY3" fmla="*/ 101630 h 101599"/>
                <a:gd name="connsiteX4" fmla="*/ 97090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326" y="39012"/>
                  </a:moveTo>
                  <a:lnTo>
                    <a:pt x="46181" y="30"/>
                  </a:lnTo>
                  <a:lnTo>
                    <a:pt x="353565" y="30"/>
                  </a:lnTo>
                  <a:lnTo>
                    <a:pt x="276636" y="101630"/>
                  </a:lnTo>
                  <a:lnTo>
                    <a:pt x="97090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BEBCFB1-FD52-CD26-EA32-2C8FA5926934}"/>
                </a:ext>
              </a:extLst>
            </p:cNvPr>
            <p:cNvSpPr/>
            <p:nvPr/>
          </p:nvSpPr>
          <p:spPr>
            <a:xfrm>
              <a:off x="8925062" y="5586348"/>
              <a:ext cx="134256" cy="345195"/>
            </a:xfrm>
            <a:custGeom>
              <a:avLst/>
              <a:gdLst>
                <a:gd name="connsiteX0" fmla="*/ 323 w 134256"/>
                <a:gd name="connsiteY0" fmla="*/ 237407 h 345195"/>
                <a:gd name="connsiteX1" fmla="*/ 32252 w 134256"/>
                <a:gd name="connsiteY1" fmla="*/ 56328 h 345195"/>
                <a:gd name="connsiteX2" fmla="*/ 123461 w 134256"/>
                <a:gd name="connsiteY2" fmla="*/ 16 h 345195"/>
                <a:gd name="connsiteX3" fmla="*/ 134579 w 134256"/>
                <a:gd name="connsiteY3" fmla="*/ 52205 h 345195"/>
                <a:gd name="connsiteX4" fmla="*/ 89788 w 134256"/>
                <a:gd name="connsiteY4" fmla="*/ 306230 h 345195"/>
                <a:gd name="connsiteX5" fmla="*/ 43933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323" y="237407"/>
                  </a:moveTo>
                  <a:lnTo>
                    <a:pt x="32252" y="56328"/>
                  </a:lnTo>
                  <a:lnTo>
                    <a:pt x="123461" y="16"/>
                  </a:lnTo>
                  <a:lnTo>
                    <a:pt x="134579" y="52205"/>
                  </a:lnTo>
                  <a:lnTo>
                    <a:pt x="89788" y="306230"/>
                  </a:lnTo>
                  <a:lnTo>
                    <a:pt x="43933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7A9BD4C-8A17-741F-B073-9C0E5493EFE1}"/>
                </a:ext>
              </a:extLst>
            </p:cNvPr>
            <p:cNvSpPr/>
            <p:nvPr/>
          </p:nvSpPr>
          <p:spPr>
            <a:xfrm>
              <a:off x="8592461" y="5841762"/>
              <a:ext cx="339491" cy="101600"/>
            </a:xfrm>
            <a:custGeom>
              <a:avLst/>
              <a:gdLst>
                <a:gd name="connsiteX0" fmla="*/ 119176 w 339491"/>
                <a:gd name="connsiteY0" fmla="*/ 13 h 101600"/>
                <a:gd name="connsiteX1" fmla="*/ 298722 w 339491"/>
                <a:gd name="connsiteY1" fmla="*/ 13 h 101600"/>
                <a:gd name="connsiteX2" fmla="*/ 339821 w 339491"/>
                <a:gd name="connsiteY2" fmla="*/ 101613 h 101600"/>
                <a:gd name="connsiteX3" fmla="*/ 32437 w 339491"/>
                <a:gd name="connsiteY3" fmla="*/ 101613 h 101600"/>
                <a:gd name="connsiteX4" fmla="*/ 329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76" y="13"/>
                  </a:moveTo>
                  <a:lnTo>
                    <a:pt x="298722" y="13"/>
                  </a:lnTo>
                  <a:lnTo>
                    <a:pt x="339821" y="101613"/>
                  </a:lnTo>
                  <a:lnTo>
                    <a:pt x="32437" y="101613"/>
                  </a:lnTo>
                  <a:lnTo>
                    <a:pt x="329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CE164DB9-1C93-2950-F087-72052D08D581}"/>
                </a:ext>
              </a:extLst>
            </p:cNvPr>
            <p:cNvSpPr/>
            <p:nvPr/>
          </p:nvSpPr>
          <p:spPr>
            <a:xfrm>
              <a:off x="8586750" y="5586348"/>
              <a:ext cx="141641" cy="283397"/>
            </a:xfrm>
            <a:custGeom>
              <a:avLst/>
              <a:gdLst>
                <a:gd name="connsiteX0" fmla="*/ 41100 w 141641"/>
                <a:gd name="connsiteY0" fmla="*/ 52206 h 283397"/>
                <a:gd name="connsiteX1" fmla="*/ 70623 w 141641"/>
                <a:gd name="connsiteY1" fmla="*/ 17 h 283397"/>
                <a:gd name="connsiteX2" fmla="*/ 141973 w 141641"/>
                <a:gd name="connsiteY2" fmla="*/ 56329 h 283397"/>
                <a:gd name="connsiteX3" fmla="*/ 112338 w 141641"/>
                <a:gd name="connsiteY3" fmla="*/ 224401 h 283397"/>
                <a:gd name="connsiteX4" fmla="*/ 332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100" y="52206"/>
                  </a:moveTo>
                  <a:lnTo>
                    <a:pt x="70623" y="17"/>
                  </a:lnTo>
                  <a:lnTo>
                    <a:pt x="141973" y="56329"/>
                  </a:lnTo>
                  <a:lnTo>
                    <a:pt x="112338" y="224401"/>
                  </a:lnTo>
                  <a:lnTo>
                    <a:pt x="332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E000BF5A-31FE-74E8-E3A0-5A180C57EF43}"/>
                </a:ext>
              </a:extLst>
            </p:cNvPr>
            <p:cNvSpPr/>
            <p:nvPr/>
          </p:nvSpPr>
          <p:spPr>
            <a:xfrm>
              <a:off x="8654382" y="5254979"/>
              <a:ext cx="131962" cy="283397"/>
            </a:xfrm>
            <a:custGeom>
              <a:avLst/>
              <a:gdLst>
                <a:gd name="connsiteX0" fmla="*/ 41099 w 131962"/>
                <a:gd name="connsiteY0" fmla="*/ 26 h 283397"/>
                <a:gd name="connsiteX1" fmla="*/ 132293 w 131962"/>
                <a:gd name="connsiteY1" fmla="*/ 59040 h 283397"/>
                <a:gd name="connsiteX2" fmla="*/ 102657 w 131962"/>
                <a:gd name="connsiteY2" fmla="*/ 227112 h 283397"/>
                <a:gd name="connsiteX3" fmla="*/ 11448 w 131962"/>
                <a:gd name="connsiteY3" fmla="*/ 283424 h 283397"/>
                <a:gd name="connsiteX4" fmla="*/ 330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99" y="26"/>
                  </a:moveTo>
                  <a:lnTo>
                    <a:pt x="132293" y="59040"/>
                  </a:lnTo>
                  <a:lnTo>
                    <a:pt x="102657" y="227112"/>
                  </a:lnTo>
                  <a:lnTo>
                    <a:pt x="11448" y="283424"/>
                  </a:lnTo>
                  <a:lnTo>
                    <a:pt x="330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0D9D11B-0413-CBEA-ABE0-A04C8122A0D8}"/>
                </a:ext>
              </a:extLst>
            </p:cNvPr>
            <p:cNvSpPr/>
            <p:nvPr/>
          </p:nvSpPr>
          <p:spPr>
            <a:xfrm>
              <a:off x="8689662" y="5511562"/>
              <a:ext cx="334376" cy="101600"/>
            </a:xfrm>
            <a:custGeom>
              <a:avLst/>
              <a:gdLst>
                <a:gd name="connsiteX0" fmla="*/ 327 w 334376"/>
                <a:gd name="connsiteY0" fmla="*/ 50821 h 101600"/>
                <a:gd name="connsiteX1" fmla="*/ 82609 w 334376"/>
                <a:gd name="connsiteY1" fmla="*/ 21 h 101600"/>
                <a:gd name="connsiteX2" fmla="*/ 270336 w 334376"/>
                <a:gd name="connsiteY2" fmla="*/ 21 h 101600"/>
                <a:gd name="connsiteX3" fmla="*/ 334703 w 334376"/>
                <a:gd name="connsiteY3" fmla="*/ 50821 h 101600"/>
                <a:gd name="connsiteX4" fmla="*/ 252421 w 334376"/>
                <a:gd name="connsiteY4" fmla="*/ 101621 h 101600"/>
                <a:gd name="connsiteX5" fmla="*/ 64694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327" y="50821"/>
                  </a:moveTo>
                  <a:lnTo>
                    <a:pt x="82609" y="21"/>
                  </a:lnTo>
                  <a:lnTo>
                    <a:pt x="270336" y="21"/>
                  </a:lnTo>
                  <a:lnTo>
                    <a:pt x="334703" y="50821"/>
                  </a:lnTo>
                  <a:lnTo>
                    <a:pt x="252421" y="101621"/>
                  </a:lnTo>
                  <a:lnTo>
                    <a:pt x="64694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606C801-0CD2-4BF0-2434-E06A72D907F8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631323D-C46D-2A48-62F0-94F277FE1B24}"/>
              </a:ext>
            </a:extLst>
          </p:cNvPr>
          <p:cNvSpPr/>
          <p:nvPr/>
        </p:nvSpPr>
        <p:spPr>
          <a:xfrm>
            <a:off x="7237548" y="1790692"/>
            <a:ext cx="3287578" cy="1132161"/>
          </a:xfrm>
          <a:prstGeom prst="roundRect">
            <a:avLst>
              <a:gd name="adj" fmla="val 4424"/>
            </a:avLst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t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화살표: 줄무늬가 있는 오른쪽 72">
            <a:extLst>
              <a:ext uri="{FF2B5EF4-FFF2-40B4-BE49-F238E27FC236}">
                <a16:creationId xmlns:a16="http://schemas.microsoft.com/office/drawing/2014/main" id="{7F0A536A-64FE-11CB-701C-640CA977D35C}"/>
              </a:ext>
            </a:extLst>
          </p:cNvPr>
          <p:cNvSpPr/>
          <p:nvPr/>
        </p:nvSpPr>
        <p:spPr>
          <a:xfrm rot="5400000">
            <a:off x="8611333" y="2982864"/>
            <a:ext cx="540008" cy="691658"/>
          </a:xfrm>
          <a:prstGeom prst="stripedRightArrow">
            <a:avLst/>
          </a:prstGeom>
          <a:gradFill>
            <a:gsLst>
              <a:gs pos="0">
                <a:srgbClr val="D502AA"/>
              </a:gs>
              <a:gs pos="100000">
                <a:srgbClr val="4F2BD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C33268-648A-BFD2-B1F3-3B354003A034}"/>
              </a:ext>
            </a:extLst>
          </p:cNvPr>
          <p:cNvGrpSpPr/>
          <p:nvPr/>
        </p:nvGrpSpPr>
        <p:grpSpPr>
          <a:xfrm>
            <a:off x="10646355" y="365122"/>
            <a:ext cx="942455" cy="942455"/>
            <a:chOff x="9689722" y="365124"/>
            <a:chExt cx="942455" cy="94245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02A76A6-7B16-463E-4785-D2D81E5B2DCC}"/>
                </a:ext>
              </a:extLst>
            </p:cNvPr>
            <p:cNvSpPr/>
            <p:nvPr/>
          </p:nvSpPr>
          <p:spPr>
            <a:xfrm>
              <a:off x="9750458" y="430624"/>
              <a:ext cx="874301" cy="874302"/>
            </a:xfrm>
            <a:prstGeom prst="ellipse">
              <a:avLst/>
            </a:prstGeom>
            <a:solidFill>
              <a:schemeClr val="tx1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그래픽 21">
              <a:extLst>
                <a:ext uri="{FF2B5EF4-FFF2-40B4-BE49-F238E27FC236}">
                  <a16:creationId xmlns:a16="http://schemas.microsoft.com/office/drawing/2014/main" id="{D473D1D2-7AEB-1B2F-1C22-EB17F7BADF7B}"/>
                </a:ext>
              </a:extLst>
            </p:cNvPr>
            <p:cNvSpPr/>
            <p:nvPr/>
          </p:nvSpPr>
          <p:spPr>
            <a:xfrm>
              <a:off x="9689722" y="365124"/>
              <a:ext cx="942455" cy="942455"/>
            </a:xfrm>
            <a:custGeom>
              <a:avLst/>
              <a:gdLst>
                <a:gd name="connsiteX0" fmla="*/ 590336 w 1180672"/>
                <a:gd name="connsiteY0" fmla="*/ 0 h 1180672"/>
                <a:gd name="connsiteX1" fmla="*/ 1180672 w 1180672"/>
                <a:gd name="connsiteY1" fmla="*/ 590336 h 1180672"/>
                <a:gd name="connsiteX2" fmla="*/ 1180672 w 1180672"/>
                <a:gd name="connsiteY2" fmla="*/ 1033088 h 1180672"/>
                <a:gd name="connsiteX3" fmla="*/ 1033088 w 1180672"/>
                <a:gd name="connsiteY3" fmla="*/ 1180672 h 1180672"/>
                <a:gd name="connsiteX4" fmla="*/ 590336 w 1180672"/>
                <a:gd name="connsiteY4" fmla="*/ 1180672 h 1180672"/>
                <a:gd name="connsiteX5" fmla="*/ 0 w 1180672"/>
                <a:gd name="connsiteY5" fmla="*/ 590336 h 1180672"/>
                <a:gd name="connsiteX6" fmla="*/ 590336 w 1180672"/>
                <a:gd name="connsiteY6" fmla="*/ 0 h 1180672"/>
                <a:gd name="connsiteX7" fmla="*/ 590336 w 1180672"/>
                <a:gd name="connsiteY7" fmla="*/ 172181 h 1180672"/>
                <a:gd name="connsiteX8" fmla="*/ 190505 w 1180672"/>
                <a:gd name="connsiteY8" fmla="*/ 467509 h 1180672"/>
                <a:gd name="connsiteX9" fmla="*/ 307467 w 1180672"/>
                <a:gd name="connsiteY9" fmla="*/ 590336 h 1180672"/>
                <a:gd name="connsiteX10" fmla="*/ 190505 w 1180672"/>
                <a:gd name="connsiteY10" fmla="*/ 713178 h 1180672"/>
                <a:gd name="connsiteX11" fmla="*/ 579009 w 1180672"/>
                <a:gd name="connsiteY11" fmla="*/ 1008341 h 1180672"/>
                <a:gd name="connsiteX12" fmla="*/ 762517 w 1180672"/>
                <a:gd name="connsiteY12" fmla="*/ 959296 h 1180672"/>
                <a:gd name="connsiteX13" fmla="*/ 762517 w 1180672"/>
                <a:gd name="connsiteY13" fmla="*/ 1008491 h 1180672"/>
                <a:gd name="connsiteX14" fmla="*/ 1008491 w 1180672"/>
                <a:gd name="connsiteY14" fmla="*/ 1008491 h 1180672"/>
                <a:gd name="connsiteX15" fmla="*/ 1008491 w 1180672"/>
                <a:gd name="connsiteY15" fmla="*/ 590336 h 1180672"/>
                <a:gd name="connsiteX16" fmla="*/ 606191 w 1180672"/>
                <a:gd name="connsiteY16" fmla="*/ 172477 h 1180672"/>
                <a:gd name="connsiteX17" fmla="*/ 598281 w 1180672"/>
                <a:gd name="connsiteY17" fmla="*/ 172255 h 1180672"/>
                <a:gd name="connsiteX18" fmla="*/ 590336 w 1180672"/>
                <a:gd name="connsiteY18" fmla="*/ 172181 h 1180672"/>
                <a:gd name="connsiteX19" fmla="*/ 590336 w 1180672"/>
                <a:gd name="connsiteY19" fmla="*/ 393557 h 1180672"/>
                <a:gd name="connsiteX20" fmla="*/ 787115 w 1180672"/>
                <a:gd name="connsiteY20" fmla="*/ 590336 h 1180672"/>
                <a:gd name="connsiteX21" fmla="*/ 590336 w 1180672"/>
                <a:gd name="connsiteY21" fmla="*/ 787115 h 1180672"/>
                <a:gd name="connsiteX22" fmla="*/ 393557 w 1180672"/>
                <a:gd name="connsiteY22" fmla="*/ 590336 h 1180672"/>
                <a:gd name="connsiteX23" fmla="*/ 590336 w 1180672"/>
                <a:gd name="connsiteY23" fmla="*/ 393557 h 1180672"/>
                <a:gd name="connsiteX24" fmla="*/ 184480 w 1180672"/>
                <a:gd name="connsiteY24" fmla="*/ 504245 h 1180672"/>
                <a:gd name="connsiteX25" fmla="*/ 98389 w 1180672"/>
                <a:gd name="connsiteY25" fmla="*/ 590336 h 1180672"/>
                <a:gd name="connsiteX26" fmla="*/ 184480 w 1180672"/>
                <a:gd name="connsiteY26" fmla="*/ 676427 h 1180672"/>
                <a:gd name="connsiteX27" fmla="*/ 270571 w 1180672"/>
                <a:gd name="connsiteY27" fmla="*/ 590336 h 1180672"/>
                <a:gd name="connsiteX28" fmla="*/ 184480 w 1180672"/>
                <a:gd name="connsiteY28" fmla="*/ 504245 h 11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0672" h="1180672">
                  <a:moveTo>
                    <a:pt x="590336" y="0"/>
                  </a:moveTo>
                  <a:cubicBezTo>
                    <a:pt x="916369" y="0"/>
                    <a:pt x="1180672" y="264303"/>
                    <a:pt x="1180672" y="590336"/>
                  </a:cubicBezTo>
                  <a:lnTo>
                    <a:pt x="1180672" y="1033088"/>
                  </a:lnTo>
                  <a:cubicBezTo>
                    <a:pt x="1180672" y="1114596"/>
                    <a:pt x="1114596" y="1180672"/>
                    <a:pt x="1033088" y="1180672"/>
                  </a:cubicBezTo>
                  <a:lnTo>
                    <a:pt x="590336" y="1180672"/>
                  </a:lnTo>
                  <a:cubicBezTo>
                    <a:pt x="264303" y="1180672"/>
                    <a:pt x="0" y="916369"/>
                    <a:pt x="0" y="590336"/>
                  </a:cubicBezTo>
                  <a:cubicBezTo>
                    <a:pt x="0" y="264303"/>
                    <a:pt x="264303" y="0"/>
                    <a:pt x="590336" y="0"/>
                  </a:cubicBezTo>
                  <a:close/>
                  <a:moveTo>
                    <a:pt x="590336" y="172181"/>
                  </a:moveTo>
                  <a:cubicBezTo>
                    <a:pt x="402139" y="172181"/>
                    <a:pt x="242980" y="296509"/>
                    <a:pt x="190505" y="467509"/>
                  </a:cubicBezTo>
                  <a:cubicBezTo>
                    <a:pt x="255643" y="470650"/>
                    <a:pt x="307467" y="524440"/>
                    <a:pt x="307467" y="590336"/>
                  </a:cubicBezTo>
                  <a:cubicBezTo>
                    <a:pt x="307467" y="656240"/>
                    <a:pt x="255630" y="710036"/>
                    <a:pt x="190505" y="713178"/>
                  </a:cubicBezTo>
                  <a:cubicBezTo>
                    <a:pt x="241919" y="880717"/>
                    <a:pt x="395774" y="1003468"/>
                    <a:pt x="579009" y="1008341"/>
                  </a:cubicBezTo>
                  <a:cubicBezTo>
                    <a:pt x="654845" y="1006651"/>
                    <a:pt x="716009" y="990301"/>
                    <a:pt x="762517" y="959296"/>
                  </a:cubicBezTo>
                  <a:lnTo>
                    <a:pt x="762517" y="1008491"/>
                  </a:lnTo>
                  <a:lnTo>
                    <a:pt x="1008491" y="1008491"/>
                  </a:lnTo>
                  <a:lnTo>
                    <a:pt x="1008491" y="590336"/>
                  </a:lnTo>
                  <a:cubicBezTo>
                    <a:pt x="1008491" y="364705"/>
                    <a:pt x="829786" y="180812"/>
                    <a:pt x="606191" y="172477"/>
                  </a:cubicBezTo>
                  <a:lnTo>
                    <a:pt x="598281" y="172255"/>
                  </a:lnTo>
                  <a:lnTo>
                    <a:pt x="590336" y="172181"/>
                  </a:lnTo>
                  <a:close/>
                  <a:moveTo>
                    <a:pt x="590336" y="393557"/>
                  </a:moveTo>
                  <a:cubicBezTo>
                    <a:pt x="699014" y="393557"/>
                    <a:pt x="787115" y="481658"/>
                    <a:pt x="787115" y="590336"/>
                  </a:cubicBezTo>
                  <a:cubicBezTo>
                    <a:pt x="787115" y="699014"/>
                    <a:pt x="699014" y="787115"/>
                    <a:pt x="590336" y="787115"/>
                  </a:cubicBezTo>
                  <a:cubicBezTo>
                    <a:pt x="481658" y="787115"/>
                    <a:pt x="393557" y="699014"/>
                    <a:pt x="393557" y="590336"/>
                  </a:cubicBezTo>
                  <a:cubicBezTo>
                    <a:pt x="393557" y="481658"/>
                    <a:pt x="481658" y="393557"/>
                    <a:pt x="590336" y="393557"/>
                  </a:cubicBezTo>
                  <a:close/>
                  <a:moveTo>
                    <a:pt x="184480" y="504245"/>
                  </a:moveTo>
                  <a:cubicBezTo>
                    <a:pt x="136933" y="504245"/>
                    <a:pt x="98389" y="542789"/>
                    <a:pt x="98389" y="590336"/>
                  </a:cubicBezTo>
                  <a:cubicBezTo>
                    <a:pt x="98389" y="637883"/>
                    <a:pt x="136933" y="676427"/>
                    <a:pt x="184480" y="676427"/>
                  </a:cubicBezTo>
                  <a:cubicBezTo>
                    <a:pt x="232027" y="676427"/>
                    <a:pt x="270571" y="637883"/>
                    <a:pt x="270571" y="590336"/>
                  </a:cubicBezTo>
                  <a:cubicBezTo>
                    <a:pt x="270571" y="542789"/>
                    <a:pt x="232027" y="504245"/>
                    <a:pt x="184480" y="504245"/>
                  </a:cubicBezTo>
                  <a:close/>
                </a:path>
              </a:pathLst>
            </a:custGeom>
            <a:solidFill>
              <a:srgbClr val="0D6EFD"/>
            </a:solidFill>
            <a:ln w="244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01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40497-6D5B-019B-5B7B-E364BF23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D3EF4B-6D3A-1BF8-B1C2-3939D9B7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Drawing Context</a:t>
            </a:r>
            <a:r>
              <a:rPr lang="ko-KR" altLang="en-US" dirty="0"/>
              <a:t>를 이용한 렌더링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910F57-7B16-533E-BFB0-04ACD3C0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87288F-5A71-8EDE-41E8-59D0D5930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DigitalIndicatorPresenter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IDigitalIndicatorPresenter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strokePen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DashStyle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DashStyle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};</a:t>
            </a:r>
          </a:p>
          <a:p>
            <a:pPr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DrawingContext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strokeThickness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strokePen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StreamGeometry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OnCreateParts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DrawPart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DrawGeometry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strokeThickness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strokePen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Brush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strokePen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OnCreateParts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776716-98D1-404C-4375-4834109DA850}"/>
              </a:ext>
            </a:extLst>
          </p:cNvPr>
          <p:cNvGrpSpPr/>
          <p:nvPr/>
        </p:nvGrpSpPr>
        <p:grpSpPr>
          <a:xfrm>
            <a:off x="10646355" y="365122"/>
            <a:ext cx="942455" cy="942455"/>
            <a:chOff x="9689722" y="365124"/>
            <a:chExt cx="942455" cy="94245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BB6E168-9ECC-3498-8E83-69BA5154EB29}"/>
                </a:ext>
              </a:extLst>
            </p:cNvPr>
            <p:cNvSpPr/>
            <p:nvPr/>
          </p:nvSpPr>
          <p:spPr>
            <a:xfrm>
              <a:off x="9750458" y="430624"/>
              <a:ext cx="874301" cy="874302"/>
            </a:xfrm>
            <a:prstGeom prst="ellipse">
              <a:avLst/>
            </a:prstGeom>
            <a:solidFill>
              <a:schemeClr val="tx1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그래픽 21">
              <a:extLst>
                <a:ext uri="{FF2B5EF4-FFF2-40B4-BE49-F238E27FC236}">
                  <a16:creationId xmlns:a16="http://schemas.microsoft.com/office/drawing/2014/main" id="{4BE05CBF-D792-3EB4-C520-CF722061C7A8}"/>
                </a:ext>
              </a:extLst>
            </p:cNvPr>
            <p:cNvSpPr/>
            <p:nvPr/>
          </p:nvSpPr>
          <p:spPr>
            <a:xfrm>
              <a:off x="9689722" y="365124"/>
              <a:ext cx="942455" cy="942455"/>
            </a:xfrm>
            <a:custGeom>
              <a:avLst/>
              <a:gdLst>
                <a:gd name="connsiteX0" fmla="*/ 590336 w 1180672"/>
                <a:gd name="connsiteY0" fmla="*/ 0 h 1180672"/>
                <a:gd name="connsiteX1" fmla="*/ 1180672 w 1180672"/>
                <a:gd name="connsiteY1" fmla="*/ 590336 h 1180672"/>
                <a:gd name="connsiteX2" fmla="*/ 1180672 w 1180672"/>
                <a:gd name="connsiteY2" fmla="*/ 1033088 h 1180672"/>
                <a:gd name="connsiteX3" fmla="*/ 1033088 w 1180672"/>
                <a:gd name="connsiteY3" fmla="*/ 1180672 h 1180672"/>
                <a:gd name="connsiteX4" fmla="*/ 590336 w 1180672"/>
                <a:gd name="connsiteY4" fmla="*/ 1180672 h 1180672"/>
                <a:gd name="connsiteX5" fmla="*/ 0 w 1180672"/>
                <a:gd name="connsiteY5" fmla="*/ 590336 h 1180672"/>
                <a:gd name="connsiteX6" fmla="*/ 590336 w 1180672"/>
                <a:gd name="connsiteY6" fmla="*/ 0 h 1180672"/>
                <a:gd name="connsiteX7" fmla="*/ 590336 w 1180672"/>
                <a:gd name="connsiteY7" fmla="*/ 172181 h 1180672"/>
                <a:gd name="connsiteX8" fmla="*/ 190505 w 1180672"/>
                <a:gd name="connsiteY8" fmla="*/ 467509 h 1180672"/>
                <a:gd name="connsiteX9" fmla="*/ 307467 w 1180672"/>
                <a:gd name="connsiteY9" fmla="*/ 590336 h 1180672"/>
                <a:gd name="connsiteX10" fmla="*/ 190505 w 1180672"/>
                <a:gd name="connsiteY10" fmla="*/ 713178 h 1180672"/>
                <a:gd name="connsiteX11" fmla="*/ 579009 w 1180672"/>
                <a:gd name="connsiteY11" fmla="*/ 1008341 h 1180672"/>
                <a:gd name="connsiteX12" fmla="*/ 762517 w 1180672"/>
                <a:gd name="connsiteY12" fmla="*/ 959296 h 1180672"/>
                <a:gd name="connsiteX13" fmla="*/ 762517 w 1180672"/>
                <a:gd name="connsiteY13" fmla="*/ 1008491 h 1180672"/>
                <a:gd name="connsiteX14" fmla="*/ 1008491 w 1180672"/>
                <a:gd name="connsiteY14" fmla="*/ 1008491 h 1180672"/>
                <a:gd name="connsiteX15" fmla="*/ 1008491 w 1180672"/>
                <a:gd name="connsiteY15" fmla="*/ 590336 h 1180672"/>
                <a:gd name="connsiteX16" fmla="*/ 606191 w 1180672"/>
                <a:gd name="connsiteY16" fmla="*/ 172477 h 1180672"/>
                <a:gd name="connsiteX17" fmla="*/ 598281 w 1180672"/>
                <a:gd name="connsiteY17" fmla="*/ 172255 h 1180672"/>
                <a:gd name="connsiteX18" fmla="*/ 590336 w 1180672"/>
                <a:gd name="connsiteY18" fmla="*/ 172181 h 1180672"/>
                <a:gd name="connsiteX19" fmla="*/ 590336 w 1180672"/>
                <a:gd name="connsiteY19" fmla="*/ 393557 h 1180672"/>
                <a:gd name="connsiteX20" fmla="*/ 787115 w 1180672"/>
                <a:gd name="connsiteY20" fmla="*/ 590336 h 1180672"/>
                <a:gd name="connsiteX21" fmla="*/ 590336 w 1180672"/>
                <a:gd name="connsiteY21" fmla="*/ 787115 h 1180672"/>
                <a:gd name="connsiteX22" fmla="*/ 393557 w 1180672"/>
                <a:gd name="connsiteY22" fmla="*/ 590336 h 1180672"/>
                <a:gd name="connsiteX23" fmla="*/ 590336 w 1180672"/>
                <a:gd name="connsiteY23" fmla="*/ 393557 h 1180672"/>
                <a:gd name="connsiteX24" fmla="*/ 184480 w 1180672"/>
                <a:gd name="connsiteY24" fmla="*/ 504245 h 1180672"/>
                <a:gd name="connsiteX25" fmla="*/ 98389 w 1180672"/>
                <a:gd name="connsiteY25" fmla="*/ 590336 h 1180672"/>
                <a:gd name="connsiteX26" fmla="*/ 184480 w 1180672"/>
                <a:gd name="connsiteY26" fmla="*/ 676427 h 1180672"/>
                <a:gd name="connsiteX27" fmla="*/ 270571 w 1180672"/>
                <a:gd name="connsiteY27" fmla="*/ 590336 h 1180672"/>
                <a:gd name="connsiteX28" fmla="*/ 184480 w 1180672"/>
                <a:gd name="connsiteY28" fmla="*/ 504245 h 11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0672" h="1180672">
                  <a:moveTo>
                    <a:pt x="590336" y="0"/>
                  </a:moveTo>
                  <a:cubicBezTo>
                    <a:pt x="916369" y="0"/>
                    <a:pt x="1180672" y="264303"/>
                    <a:pt x="1180672" y="590336"/>
                  </a:cubicBezTo>
                  <a:lnTo>
                    <a:pt x="1180672" y="1033088"/>
                  </a:lnTo>
                  <a:cubicBezTo>
                    <a:pt x="1180672" y="1114596"/>
                    <a:pt x="1114596" y="1180672"/>
                    <a:pt x="1033088" y="1180672"/>
                  </a:cubicBezTo>
                  <a:lnTo>
                    <a:pt x="590336" y="1180672"/>
                  </a:lnTo>
                  <a:cubicBezTo>
                    <a:pt x="264303" y="1180672"/>
                    <a:pt x="0" y="916369"/>
                    <a:pt x="0" y="590336"/>
                  </a:cubicBezTo>
                  <a:cubicBezTo>
                    <a:pt x="0" y="264303"/>
                    <a:pt x="264303" y="0"/>
                    <a:pt x="590336" y="0"/>
                  </a:cubicBezTo>
                  <a:close/>
                  <a:moveTo>
                    <a:pt x="590336" y="172181"/>
                  </a:moveTo>
                  <a:cubicBezTo>
                    <a:pt x="402139" y="172181"/>
                    <a:pt x="242980" y="296509"/>
                    <a:pt x="190505" y="467509"/>
                  </a:cubicBezTo>
                  <a:cubicBezTo>
                    <a:pt x="255643" y="470650"/>
                    <a:pt x="307467" y="524440"/>
                    <a:pt x="307467" y="590336"/>
                  </a:cubicBezTo>
                  <a:cubicBezTo>
                    <a:pt x="307467" y="656240"/>
                    <a:pt x="255630" y="710036"/>
                    <a:pt x="190505" y="713178"/>
                  </a:cubicBezTo>
                  <a:cubicBezTo>
                    <a:pt x="241919" y="880717"/>
                    <a:pt x="395774" y="1003468"/>
                    <a:pt x="579009" y="1008341"/>
                  </a:cubicBezTo>
                  <a:cubicBezTo>
                    <a:pt x="654845" y="1006651"/>
                    <a:pt x="716009" y="990301"/>
                    <a:pt x="762517" y="959296"/>
                  </a:cubicBezTo>
                  <a:lnTo>
                    <a:pt x="762517" y="1008491"/>
                  </a:lnTo>
                  <a:lnTo>
                    <a:pt x="1008491" y="1008491"/>
                  </a:lnTo>
                  <a:lnTo>
                    <a:pt x="1008491" y="590336"/>
                  </a:lnTo>
                  <a:cubicBezTo>
                    <a:pt x="1008491" y="364705"/>
                    <a:pt x="829786" y="180812"/>
                    <a:pt x="606191" y="172477"/>
                  </a:cubicBezTo>
                  <a:lnTo>
                    <a:pt x="598281" y="172255"/>
                  </a:lnTo>
                  <a:lnTo>
                    <a:pt x="590336" y="172181"/>
                  </a:lnTo>
                  <a:close/>
                  <a:moveTo>
                    <a:pt x="590336" y="393557"/>
                  </a:moveTo>
                  <a:cubicBezTo>
                    <a:pt x="699014" y="393557"/>
                    <a:pt x="787115" y="481658"/>
                    <a:pt x="787115" y="590336"/>
                  </a:cubicBezTo>
                  <a:cubicBezTo>
                    <a:pt x="787115" y="699014"/>
                    <a:pt x="699014" y="787115"/>
                    <a:pt x="590336" y="787115"/>
                  </a:cubicBezTo>
                  <a:cubicBezTo>
                    <a:pt x="481658" y="787115"/>
                    <a:pt x="393557" y="699014"/>
                    <a:pt x="393557" y="590336"/>
                  </a:cubicBezTo>
                  <a:cubicBezTo>
                    <a:pt x="393557" y="481658"/>
                    <a:pt x="481658" y="393557"/>
                    <a:pt x="590336" y="393557"/>
                  </a:cubicBezTo>
                  <a:close/>
                  <a:moveTo>
                    <a:pt x="184480" y="504245"/>
                  </a:moveTo>
                  <a:cubicBezTo>
                    <a:pt x="136933" y="504245"/>
                    <a:pt x="98389" y="542789"/>
                    <a:pt x="98389" y="590336"/>
                  </a:cubicBezTo>
                  <a:cubicBezTo>
                    <a:pt x="98389" y="637883"/>
                    <a:pt x="136933" y="676427"/>
                    <a:pt x="184480" y="676427"/>
                  </a:cubicBezTo>
                  <a:cubicBezTo>
                    <a:pt x="232027" y="676427"/>
                    <a:pt x="270571" y="637883"/>
                    <a:pt x="270571" y="590336"/>
                  </a:cubicBezTo>
                  <a:cubicBezTo>
                    <a:pt x="270571" y="542789"/>
                    <a:pt x="232027" y="504245"/>
                    <a:pt x="184480" y="504245"/>
                  </a:cubicBezTo>
                  <a:close/>
                </a:path>
              </a:pathLst>
            </a:custGeom>
            <a:solidFill>
              <a:srgbClr val="0D6EFD"/>
            </a:solidFill>
            <a:ln w="244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814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9202E-A480-6C39-CA91-EB5CCB750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AEC90-88AC-8B29-1991-6820F9622A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5" name="그림 4" descr="텍스트, 시계, 스크린샷, 디지털 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FE0D54-5839-8482-B957-157785EDB9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89" y="365126"/>
            <a:ext cx="5906795" cy="612774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72F3E38-7277-61F2-7996-63DFDC92E107}"/>
              </a:ext>
            </a:extLst>
          </p:cNvPr>
          <p:cNvGrpSpPr/>
          <p:nvPr/>
        </p:nvGrpSpPr>
        <p:grpSpPr>
          <a:xfrm>
            <a:off x="10646355" y="365122"/>
            <a:ext cx="942455" cy="942455"/>
            <a:chOff x="9689722" y="365124"/>
            <a:chExt cx="942455" cy="942455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38FB8E4-1A95-A1D2-EC0F-37B87D7C60F0}"/>
                </a:ext>
              </a:extLst>
            </p:cNvPr>
            <p:cNvSpPr/>
            <p:nvPr/>
          </p:nvSpPr>
          <p:spPr>
            <a:xfrm>
              <a:off x="9750458" y="430624"/>
              <a:ext cx="874301" cy="874302"/>
            </a:xfrm>
            <a:prstGeom prst="ellipse">
              <a:avLst/>
            </a:prstGeom>
            <a:solidFill>
              <a:schemeClr val="tx1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그래픽 21">
              <a:extLst>
                <a:ext uri="{FF2B5EF4-FFF2-40B4-BE49-F238E27FC236}">
                  <a16:creationId xmlns:a16="http://schemas.microsoft.com/office/drawing/2014/main" id="{02CE6863-C92F-39C1-D25F-7C36DD1647FB}"/>
                </a:ext>
              </a:extLst>
            </p:cNvPr>
            <p:cNvSpPr/>
            <p:nvPr/>
          </p:nvSpPr>
          <p:spPr>
            <a:xfrm>
              <a:off x="9689722" y="365124"/>
              <a:ext cx="942455" cy="942455"/>
            </a:xfrm>
            <a:custGeom>
              <a:avLst/>
              <a:gdLst>
                <a:gd name="connsiteX0" fmla="*/ 590336 w 1180672"/>
                <a:gd name="connsiteY0" fmla="*/ 0 h 1180672"/>
                <a:gd name="connsiteX1" fmla="*/ 1180672 w 1180672"/>
                <a:gd name="connsiteY1" fmla="*/ 590336 h 1180672"/>
                <a:gd name="connsiteX2" fmla="*/ 1180672 w 1180672"/>
                <a:gd name="connsiteY2" fmla="*/ 1033088 h 1180672"/>
                <a:gd name="connsiteX3" fmla="*/ 1033088 w 1180672"/>
                <a:gd name="connsiteY3" fmla="*/ 1180672 h 1180672"/>
                <a:gd name="connsiteX4" fmla="*/ 590336 w 1180672"/>
                <a:gd name="connsiteY4" fmla="*/ 1180672 h 1180672"/>
                <a:gd name="connsiteX5" fmla="*/ 0 w 1180672"/>
                <a:gd name="connsiteY5" fmla="*/ 590336 h 1180672"/>
                <a:gd name="connsiteX6" fmla="*/ 590336 w 1180672"/>
                <a:gd name="connsiteY6" fmla="*/ 0 h 1180672"/>
                <a:gd name="connsiteX7" fmla="*/ 590336 w 1180672"/>
                <a:gd name="connsiteY7" fmla="*/ 172181 h 1180672"/>
                <a:gd name="connsiteX8" fmla="*/ 190505 w 1180672"/>
                <a:gd name="connsiteY8" fmla="*/ 467509 h 1180672"/>
                <a:gd name="connsiteX9" fmla="*/ 307467 w 1180672"/>
                <a:gd name="connsiteY9" fmla="*/ 590336 h 1180672"/>
                <a:gd name="connsiteX10" fmla="*/ 190505 w 1180672"/>
                <a:gd name="connsiteY10" fmla="*/ 713178 h 1180672"/>
                <a:gd name="connsiteX11" fmla="*/ 579009 w 1180672"/>
                <a:gd name="connsiteY11" fmla="*/ 1008341 h 1180672"/>
                <a:gd name="connsiteX12" fmla="*/ 762517 w 1180672"/>
                <a:gd name="connsiteY12" fmla="*/ 959296 h 1180672"/>
                <a:gd name="connsiteX13" fmla="*/ 762517 w 1180672"/>
                <a:gd name="connsiteY13" fmla="*/ 1008491 h 1180672"/>
                <a:gd name="connsiteX14" fmla="*/ 1008491 w 1180672"/>
                <a:gd name="connsiteY14" fmla="*/ 1008491 h 1180672"/>
                <a:gd name="connsiteX15" fmla="*/ 1008491 w 1180672"/>
                <a:gd name="connsiteY15" fmla="*/ 590336 h 1180672"/>
                <a:gd name="connsiteX16" fmla="*/ 606191 w 1180672"/>
                <a:gd name="connsiteY16" fmla="*/ 172477 h 1180672"/>
                <a:gd name="connsiteX17" fmla="*/ 598281 w 1180672"/>
                <a:gd name="connsiteY17" fmla="*/ 172255 h 1180672"/>
                <a:gd name="connsiteX18" fmla="*/ 590336 w 1180672"/>
                <a:gd name="connsiteY18" fmla="*/ 172181 h 1180672"/>
                <a:gd name="connsiteX19" fmla="*/ 590336 w 1180672"/>
                <a:gd name="connsiteY19" fmla="*/ 393557 h 1180672"/>
                <a:gd name="connsiteX20" fmla="*/ 787115 w 1180672"/>
                <a:gd name="connsiteY20" fmla="*/ 590336 h 1180672"/>
                <a:gd name="connsiteX21" fmla="*/ 590336 w 1180672"/>
                <a:gd name="connsiteY21" fmla="*/ 787115 h 1180672"/>
                <a:gd name="connsiteX22" fmla="*/ 393557 w 1180672"/>
                <a:gd name="connsiteY22" fmla="*/ 590336 h 1180672"/>
                <a:gd name="connsiteX23" fmla="*/ 590336 w 1180672"/>
                <a:gd name="connsiteY23" fmla="*/ 393557 h 1180672"/>
                <a:gd name="connsiteX24" fmla="*/ 184480 w 1180672"/>
                <a:gd name="connsiteY24" fmla="*/ 504245 h 1180672"/>
                <a:gd name="connsiteX25" fmla="*/ 98389 w 1180672"/>
                <a:gd name="connsiteY25" fmla="*/ 590336 h 1180672"/>
                <a:gd name="connsiteX26" fmla="*/ 184480 w 1180672"/>
                <a:gd name="connsiteY26" fmla="*/ 676427 h 1180672"/>
                <a:gd name="connsiteX27" fmla="*/ 270571 w 1180672"/>
                <a:gd name="connsiteY27" fmla="*/ 590336 h 1180672"/>
                <a:gd name="connsiteX28" fmla="*/ 184480 w 1180672"/>
                <a:gd name="connsiteY28" fmla="*/ 504245 h 11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0672" h="1180672">
                  <a:moveTo>
                    <a:pt x="590336" y="0"/>
                  </a:moveTo>
                  <a:cubicBezTo>
                    <a:pt x="916369" y="0"/>
                    <a:pt x="1180672" y="264303"/>
                    <a:pt x="1180672" y="590336"/>
                  </a:cubicBezTo>
                  <a:lnTo>
                    <a:pt x="1180672" y="1033088"/>
                  </a:lnTo>
                  <a:cubicBezTo>
                    <a:pt x="1180672" y="1114596"/>
                    <a:pt x="1114596" y="1180672"/>
                    <a:pt x="1033088" y="1180672"/>
                  </a:cubicBezTo>
                  <a:lnTo>
                    <a:pt x="590336" y="1180672"/>
                  </a:lnTo>
                  <a:cubicBezTo>
                    <a:pt x="264303" y="1180672"/>
                    <a:pt x="0" y="916369"/>
                    <a:pt x="0" y="590336"/>
                  </a:cubicBezTo>
                  <a:cubicBezTo>
                    <a:pt x="0" y="264303"/>
                    <a:pt x="264303" y="0"/>
                    <a:pt x="590336" y="0"/>
                  </a:cubicBezTo>
                  <a:close/>
                  <a:moveTo>
                    <a:pt x="590336" y="172181"/>
                  </a:moveTo>
                  <a:cubicBezTo>
                    <a:pt x="402139" y="172181"/>
                    <a:pt x="242980" y="296509"/>
                    <a:pt x="190505" y="467509"/>
                  </a:cubicBezTo>
                  <a:cubicBezTo>
                    <a:pt x="255643" y="470650"/>
                    <a:pt x="307467" y="524440"/>
                    <a:pt x="307467" y="590336"/>
                  </a:cubicBezTo>
                  <a:cubicBezTo>
                    <a:pt x="307467" y="656240"/>
                    <a:pt x="255630" y="710036"/>
                    <a:pt x="190505" y="713178"/>
                  </a:cubicBezTo>
                  <a:cubicBezTo>
                    <a:pt x="241919" y="880717"/>
                    <a:pt x="395774" y="1003468"/>
                    <a:pt x="579009" y="1008341"/>
                  </a:cubicBezTo>
                  <a:cubicBezTo>
                    <a:pt x="654845" y="1006651"/>
                    <a:pt x="716009" y="990301"/>
                    <a:pt x="762517" y="959296"/>
                  </a:cubicBezTo>
                  <a:lnTo>
                    <a:pt x="762517" y="1008491"/>
                  </a:lnTo>
                  <a:lnTo>
                    <a:pt x="1008491" y="1008491"/>
                  </a:lnTo>
                  <a:lnTo>
                    <a:pt x="1008491" y="590336"/>
                  </a:lnTo>
                  <a:cubicBezTo>
                    <a:pt x="1008491" y="364705"/>
                    <a:pt x="829786" y="180812"/>
                    <a:pt x="606191" y="172477"/>
                  </a:cubicBezTo>
                  <a:lnTo>
                    <a:pt x="598281" y="172255"/>
                  </a:lnTo>
                  <a:lnTo>
                    <a:pt x="590336" y="172181"/>
                  </a:lnTo>
                  <a:close/>
                  <a:moveTo>
                    <a:pt x="590336" y="393557"/>
                  </a:moveTo>
                  <a:cubicBezTo>
                    <a:pt x="699014" y="393557"/>
                    <a:pt x="787115" y="481658"/>
                    <a:pt x="787115" y="590336"/>
                  </a:cubicBezTo>
                  <a:cubicBezTo>
                    <a:pt x="787115" y="699014"/>
                    <a:pt x="699014" y="787115"/>
                    <a:pt x="590336" y="787115"/>
                  </a:cubicBezTo>
                  <a:cubicBezTo>
                    <a:pt x="481658" y="787115"/>
                    <a:pt x="393557" y="699014"/>
                    <a:pt x="393557" y="590336"/>
                  </a:cubicBezTo>
                  <a:cubicBezTo>
                    <a:pt x="393557" y="481658"/>
                    <a:pt x="481658" y="393557"/>
                    <a:pt x="590336" y="393557"/>
                  </a:cubicBezTo>
                  <a:close/>
                  <a:moveTo>
                    <a:pt x="184480" y="504245"/>
                  </a:moveTo>
                  <a:cubicBezTo>
                    <a:pt x="136933" y="504245"/>
                    <a:pt x="98389" y="542789"/>
                    <a:pt x="98389" y="590336"/>
                  </a:cubicBezTo>
                  <a:cubicBezTo>
                    <a:pt x="98389" y="637883"/>
                    <a:pt x="136933" y="676427"/>
                    <a:pt x="184480" y="676427"/>
                  </a:cubicBezTo>
                  <a:cubicBezTo>
                    <a:pt x="232027" y="676427"/>
                    <a:pt x="270571" y="637883"/>
                    <a:pt x="270571" y="590336"/>
                  </a:cubicBezTo>
                  <a:cubicBezTo>
                    <a:pt x="270571" y="542789"/>
                    <a:pt x="232027" y="504245"/>
                    <a:pt x="184480" y="504245"/>
                  </a:cubicBezTo>
                  <a:close/>
                </a:path>
              </a:pathLst>
            </a:custGeom>
            <a:solidFill>
              <a:srgbClr val="0D6EFD"/>
            </a:solidFill>
            <a:ln w="244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36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01EAA-F508-9F27-C117-4EE2C0C8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02018997-A191-3F3E-20E5-792FCC8A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DigitalIndicator </a:t>
            </a:r>
            <a:r>
              <a:rPr lang="ko-KR" altLang="en-US" dirty="0"/>
              <a:t>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FE8BD3-5D72-F19F-0497-621EEC65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56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BE16F4-DB74-70D5-1F5B-F25BCA241312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8205660" y="1560958"/>
            <a:chExt cx="2322047" cy="20574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2756608-0B8C-9061-3519-1F366F7A325A}"/>
                </a:ext>
              </a:extLst>
            </p:cNvPr>
            <p:cNvSpPr/>
            <p:nvPr/>
          </p:nvSpPr>
          <p:spPr>
            <a:xfrm>
              <a:off x="8460176" y="1683151"/>
              <a:ext cx="1813015" cy="1813015"/>
            </a:xfrm>
            <a:prstGeom prst="ellipse">
              <a:avLst/>
            </a:prstGeom>
            <a:solidFill>
              <a:srgbClr val="A213EC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C118DABD-02BA-45CF-FEFA-C3465B4E38D9}"/>
                </a:ext>
              </a:extLst>
            </p:cNvPr>
            <p:cNvSpPr/>
            <p:nvPr/>
          </p:nvSpPr>
          <p:spPr>
            <a:xfrm>
              <a:off x="8205660" y="1560958"/>
              <a:ext cx="2322047" cy="2057400"/>
            </a:xfrm>
            <a:custGeom>
              <a:avLst/>
              <a:gdLst>
                <a:gd name="connsiteX0" fmla="*/ 2290234 w 2322047"/>
                <a:gd name="connsiteY0" fmla="*/ 941451 h 2057400"/>
                <a:gd name="connsiteX1" fmla="*/ 1797030 w 2322047"/>
                <a:gd name="connsiteY1" fmla="*/ 87249 h 2057400"/>
                <a:gd name="connsiteX2" fmla="*/ 1655393 w 2322047"/>
                <a:gd name="connsiteY2" fmla="*/ 0 h 2057400"/>
                <a:gd name="connsiteX3" fmla="*/ 669079 w 2322047"/>
                <a:gd name="connsiteY3" fmla="*/ 0 h 2057400"/>
                <a:gd name="connsiteX4" fmla="*/ 508392 w 2322047"/>
                <a:gd name="connsiteY4" fmla="*/ 87249 h 2057400"/>
                <a:gd name="connsiteX5" fmla="*/ 15188 w 2322047"/>
                <a:gd name="connsiteY5" fmla="*/ 941451 h 2057400"/>
                <a:gd name="connsiteX6" fmla="*/ 24713 w 2322047"/>
                <a:gd name="connsiteY6" fmla="*/ 1115949 h 2057400"/>
                <a:gd name="connsiteX7" fmla="*/ 517917 w 2322047"/>
                <a:gd name="connsiteY7" fmla="*/ 1970151 h 2057400"/>
                <a:gd name="connsiteX8" fmla="*/ 669079 w 2322047"/>
                <a:gd name="connsiteY8" fmla="*/ 2057400 h 2057400"/>
                <a:gd name="connsiteX9" fmla="*/ 1655393 w 2322047"/>
                <a:gd name="connsiteY9" fmla="*/ 2057400 h 2057400"/>
                <a:gd name="connsiteX10" fmla="*/ 1806555 w 2322047"/>
                <a:gd name="connsiteY10" fmla="*/ 1970151 h 2057400"/>
                <a:gd name="connsiteX11" fmla="*/ 2299759 w 2322047"/>
                <a:gd name="connsiteY11" fmla="*/ 1115949 h 2057400"/>
                <a:gd name="connsiteX12" fmla="*/ 2290234 w 2322047"/>
                <a:gd name="connsiteY12" fmla="*/ 941451 h 2057400"/>
                <a:gd name="connsiteX13" fmla="*/ 1902567 w 2322047"/>
                <a:gd name="connsiteY13" fmla="*/ 1428750 h 2057400"/>
                <a:gd name="connsiteX14" fmla="*/ 1731974 w 2322047"/>
                <a:gd name="connsiteY14" fmla="*/ 1428750 h 2057400"/>
                <a:gd name="connsiteX15" fmla="*/ 1705209 w 2322047"/>
                <a:gd name="connsiteY15" fmla="*/ 1413320 h 2057400"/>
                <a:gd name="connsiteX16" fmla="*/ 1386597 w 2322047"/>
                <a:gd name="connsiteY16" fmla="*/ 861441 h 2057400"/>
                <a:gd name="connsiteX17" fmla="*/ 1291728 w 2322047"/>
                <a:gd name="connsiteY17" fmla="*/ 1031938 h 2057400"/>
                <a:gd name="connsiteX18" fmla="*/ 1466512 w 2322047"/>
                <a:gd name="connsiteY18" fmla="*/ 1334738 h 2057400"/>
                <a:gd name="connsiteX19" fmla="*/ 1439747 w 2322047"/>
                <a:gd name="connsiteY19" fmla="*/ 1381125 h 2057400"/>
                <a:gd name="connsiteX20" fmla="*/ 1269154 w 2322047"/>
                <a:gd name="connsiteY20" fmla="*/ 1381125 h 2057400"/>
                <a:gd name="connsiteX21" fmla="*/ 1242389 w 2322047"/>
                <a:gd name="connsiteY21" fmla="*/ 1365695 h 2057400"/>
                <a:gd name="connsiteX22" fmla="*/ 1172952 w 2322047"/>
                <a:gd name="connsiteY22" fmla="*/ 1245299 h 2057400"/>
                <a:gd name="connsiteX23" fmla="*/ 1106181 w 2322047"/>
                <a:gd name="connsiteY23" fmla="*/ 1365218 h 2057400"/>
                <a:gd name="connsiteX24" fmla="*/ 1079130 w 2322047"/>
                <a:gd name="connsiteY24" fmla="*/ 1381125 h 2057400"/>
                <a:gd name="connsiteX25" fmla="*/ 910062 w 2322047"/>
                <a:gd name="connsiteY25" fmla="*/ 1381125 h 2057400"/>
                <a:gd name="connsiteX26" fmla="*/ 883010 w 2322047"/>
                <a:gd name="connsiteY26" fmla="*/ 1335214 h 2057400"/>
                <a:gd name="connsiteX27" fmla="*/ 1050746 w 2322047"/>
                <a:gd name="connsiteY27" fmla="*/ 1033843 h 2057400"/>
                <a:gd name="connsiteX28" fmla="*/ 954639 w 2322047"/>
                <a:gd name="connsiteY28" fmla="*/ 867347 h 2057400"/>
                <a:gd name="connsiteX29" fmla="*/ 650982 w 2322047"/>
                <a:gd name="connsiteY29" fmla="*/ 1412843 h 2057400"/>
                <a:gd name="connsiteX30" fmla="*/ 623931 w 2322047"/>
                <a:gd name="connsiteY30" fmla="*/ 1428750 h 2057400"/>
                <a:gd name="connsiteX31" fmla="*/ 454862 w 2322047"/>
                <a:gd name="connsiteY31" fmla="*/ 1428750 h 2057400"/>
                <a:gd name="connsiteX32" fmla="*/ 427811 w 2322047"/>
                <a:gd name="connsiteY32" fmla="*/ 1382839 h 2057400"/>
                <a:gd name="connsiteX33" fmla="*/ 832433 w 2322047"/>
                <a:gd name="connsiteY33" fmla="*/ 655892 h 2057400"/>
                <a:gd name="connsiteX34" fmla="*/ 900060 w 2322047"/>
                <a:gd name="connsiteY34" fmla="*/ 534257 h 2057400"/>
                <a:gd name="connsiteX35" fmla="*/ 922635 w 2322047"/>
                <a:gd name="connsiteY35" fmla="*/ 493776 h 2057400"/>
                <a:gd name="connsiteX36" fmla="*/ 976165 w 2322047"/>
                <a:gd name="connsiteY36" fmla="*/ 492823 h 2057400"/>
                <a:gd name="connsiteX37" fmla="*/ 1078273 w 2322047"/>
                <a:gd name="connsiteY37" fmla="*/ 662369 h 2057400"/>
                <a:gd name="connsiteX38" fmla="*/ 1169523 w 2322047"/>
                <a:gd name="connsiteY38" fmla="*/ 820484 h 2057400"/>
                <a:gd name="connsiteX39" fmla="*/ 1264392 w 2322047"/>
                <a:gd name="connsiteY39" fmla="*/ 649986 h 2057400"/>
                <a:gd name="connsiteX40" fmla="*/ 1356689 w 2322047"/>
                <a:gd name="connsiteY40" fmla="*/ 484251 h 2057400"/>
                <a:gd name="connsiteX41" fmla="*/ 1410505 w 2322047"/>
                <a:gd name="connsiteY41" fmla="*/ 483870 h 2057400"/>
                <a:gd name="connsiteX42" fmla="*/ 1505374 w 2322047"/>
                <a:gd name="connsiteY42" fmla="*/ 648081 h 2057400"/>
                <a:gd name="connsiteX43" fmla="*/ 1929332 w 2322047"/>
                <a:gd name="connsiteY43" fmla="*/ 1382363 h 2057400"/>
                <a:gd name="connsiteX44" fmla="*/ 1902567 w 2322047"/>
                <a:gd name="connsiteY44" fmla="*/ 142875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047" h="2057400">
                  <a:moveTo>
                    <a:pt x="2290234" y="941451"/>
                  </a:moveTo>
                  <a:lnTo>
                    <a:pt x="1797030" y="87249"/>
                  </a:lnTo>
                  <a:cubicBezTo>
                    <a:pt x="1775408" y="33242"/>
                    <a:pt x="1717782" y="0"/>
                    <a:pt x="1655393" y="0"/>
                  </a:cubicBezTo>
                  <a:lnTo>
                    <a:pt x="669079" y="0"/>
                  </a:lnTo>
                  <a:cubicBezTo>
                    <a:pt x="606690" y="0"/>
                    <a:pt x="549159" y="33242"/>
                    <a:pt x="508392" y="87249"/>
                  </a:cubicBezTo>
                  <a:lnTo>
                    <a:pt x="15188" y="941451"/>
                  </a:lnTo>
                  <a:cubicBezTo>
                    <a:pt x="-6434" y="995458"/>
                    <a:pt x="-6434" y="1061942"/>
                    <a:pt x="24713" y="1115949"/>
                  </a:cubicBezTo>
                  <a:lnTo>
                    <a:pt x="517917" y="1970151"/>
                  </a:lnTo>
                  <a:cubicBezTo>
                    <a:pt x="549064" y="2024158"/>
                    <a:pt x="606690" y="2057400"/>
                    <a:pt x="669079" y="2057400"/>
                  </a:cubicBezTo>
                  <a:lnTo>
                    <a:pt x="1655393" y="2057400"/>
                  </a:lnTo>
                  <a:cubicBezTo>
                    <a:pt x="1717782" y="2057400"/>
                    <a:pt x="1775313" y="2024158"/>
                    <a:pt x="1806555" y="1970151"/>
                  </a:cubicBezTo>
                  <a:lnTo>
                    <a:pt x="2299759" y="1115949"/>
                  </a:lnTo>
                  <a:cubicBezTo>
                    <a:pt x="2330906" y="1061942"/>
                    <a:pt x="2330906" y="995458"/>
                    <a:pt x="2290234" y="941451"/>
                  </a:cubicBezTo>
                  <a:close/>
                  <a:moveTo>
                    <a:pt x="1902567" y="1428750"/>
                  </a:moveTo>
                  <a:lnTo>
                    <a:pt x="1731974" y="1428750"/>
                  </a:lnTo>
                  <a:cubicBezTo>
                    <a:pt x="1720925" y="1428750"/>
                    <a:pt x="1710733" y="1422845"/>
                    <a:pt x="1705209" y="1413320"/>
                  </a:cubicBezTo>
                  <a:lnTo>
                    <a:pt x="1386597" y="861441"/>
                  </a:lnTo>
                  <a:lnTo>
                    <a:pt x="1291728" y="1031938"/>
                  </a:lnTo>
                  <a:lnTo>
                    <a:pt x="1466512" y="1334738"/>
                  </a:lnTo>
                  <a:cubicBezTo>
                    <a:pt x="1478418" y="1355312"/>
                    <a:pt x="1463559" y="1381125"/>
                    <a:pt x="1439747" y="1381125"/>
                  </a:cubicBezTo>
                  <a:lnTo>
                    <a:pt x="1269154" y="1381125"/>
                  </a:lnTo>
                  <a:cubicBezTo>
                    <a:pt x="1258105" y="1381125"/>
                    <a:pt x="1247913" y="1375220"/>
                    <a:pt x="1242389" y="1365695"/>
                  </a:cubicBezTo>
                  <a:lnTo>
                    <a:pt x="1172952" y="1245299"/>
                  </a:lnTo>
                  <a:lnTo>
                    <a:pt x="1106181" y="1365218"/>
                  </a:lnTo>
                  <a:cubicBezTo>
                    <a:pt x="1100752" y="1375029"/>
                    <a:pt x="1090370" y="1381125"/>
                    <a:pt x="1079130" y="1381125"/>
                  </a:cubicBezTo>
                  <a:lnTo>
                    <a:pt x="910062" y="1381125"/>
                  </a:lnTo>
                  <a:cubicBezTo>
                    <a:pt x="886439" y="1381125"/>
                    <a:pt x="871581" y="1355789"/>
                    <a:pt x="883010" y="1335214"/>
                  </a:cubicBezTo>
                  <a:lnTo>
                    <a:pt x="1050746" y="1033843"/>
                  </a:lnTo>
                  <a:lnTo>
                    <a:pt x="954639" y="867347"/>
                  </a:lnTo>
                  <a:lnTo>
                    <a:pt x="650982" y="1412843"/>
                  </a:lnTo>
                  <a:cubicBezTo>
                    <a:pt x="645552" y="1422654"/>
                    <a:pt x="635170" y="1428750"/>
                    <a:pt x="623931" y="1428750"/>
                  </a:cubicBezTo>
                  <a:lnTo>
                    <a:pt x="454862" y="1428750"/>
                  </a:lnTo>
                  <a:cubicBezTo>
                    <a:pt x="431240" y="1428750"/>
                    <a:pt x="416381" y="1403414"/>
                    <a:pt x="427811" y="1382839"/>
                  </a:cubicBezTo>
                  <a:lnTo>
                    <a:pt x="832433" y="655892"/>
                  </a:lnTo>
                  <a:lnTo>
                    <a:pt x="900060" y="534257"/>
                  </a:lnTo>
                  <a:lnTo>
                    <a:pt x="922635" y="493776"/>
                  </a:lnTo>
                  <a:cubicBezTo>
                    <a:pt x="934160" y="473012"/>
                    <a:pt x="963878" y="472535"/>
                    <a:pt x="976165" y="492823"/>
                  </a:cubicBezTo>
                  <a:lnTo>
                    <a:pt x="1078273" y="662369"/>
                  </a:lnTo>
                  <a:lnTo>
                    <a:pt x="1169523" y="820484"/>
                  </a:lnTo>
                  <a:lnTo>
                    <a:pt x="1264392" y="649986"/>
                  </a:lnTo>
                  <a:lnTo>
                    <a:pt x="1356689" y="484251"/>
                  </a:lnTo>
                  <a:cubicBezTo>
                    <a:pt x="1368405" y="463296"/>
                    <a:pt x="1398504" y="463010"/>
                    <a:pt x="1410505" y="483870"/>
                  </a:cubicBezTo>
                  <a:lnTo>
                    <a:pt x="1505374" y="648081"/>
                  </a:lnTo>
                  <a:lnTo>
                    <a:pt x="1929332" y="1382363"/>
                  </a:lnTo>
                  <a:cubicBezTo>
                    <a:pt x="1941238" y="1402937"/>
                    <a:pt x="1926379" y="1428750"/>
                    <a:pt x="1902567" y="14287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3B3BF64-0011-21ED-6EED-5B839E683C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4954" y="1480907"/>
            <a:ext cx="5353856" cy="47020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5A8AAC-68D3-FA44-03B5-9E7BFFF8E2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90" y="1480907"/>
            <a:ext cx="5416065" cy="470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7C863-9330-CF18-D1C5-C4928EFF2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EFE9-E5C7-388D-399B-98ECB47D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DigitalIndicatorPresenter </a:t>
            </a:r>
            <a:r>
              <a:rPr lang="ko-KR" altLang="en-US" dirty="0"/>
              <a:t>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72D533-52F1-C2C9-62CB-80A62A91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57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E8E7049-002A-6A9C-066F-2872C0732E00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8205660" y="1560958"/>
            <a:chExt cx="2322047" cy="20574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65F9F6-B4F8-6F9E-E08A-829D351C107C}"/>
                </a:ext>
              </a:extLst>
            </p:cNvPr>
            <p:cNvSpPr/>
            <p:nvPr/>
          </p:nvSpPr>
          <p:spPr>
            <a:xfrm>
              <a:off x="8460176" y="1683151"/>
              <a:ext cx="1813015" cy="1813015"/>
            </a:xfrm>
            <a:prstGeom prst="ellipse">
              <a:avLst/>
            </a:prstGeom>
            <a:solidFill>
              <a:srgbClr val="A213EC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B25BC94-E9AB-6378-BE56-927176394FB6}"/>
                </a:ext>
              </a:extLst>
            </p:cNvPr>
            <p:cNvSpPr/>
            <p:nvPr/>
          </p:nvSpPr>
          <p:spPr>
            <a:xfrm>
              <a:off x="8205660" y="1560958"/>
              <a:ext cx="2322047" cy="2057400"/>
            </a:xfrm>
            <a:custGeom>
              <a:avLst/>
              <a:gdLst>
                <a:gd name="connsiteX0" fmla="*/ 2290234 w 2322047"/>
                <a:gd name="connsiteY0" fmla="*/ 941451 h 2057400"/>
                <a:gd name="connsiteX1" fmla="*/ 1797030 w 2322047"/>
                <a:gd name="connsiteY1" fmla="*/ 87249 h 2057400"/>
                <a:gd name="connsiteX2" fmla="*/ 1655393 w 2322047"/>
                <a:gd name="connsiteY2" fmla="*/ 0 h 2057400"/>
                <a:gd name="connsiteX3" fmla="*/ 669079 w 2322047"/>
                <a:gd name="connsiteY3" fmla="*/ 0 h 2057400"/>
                <a:gd name="connsiteX4" fmla="*/ 508392 w 2322047"/>
                <a:gd name="connsiteY4" fmla="*/ 87249 h 2057400"/>
                <a:gd name="connsiteX5" fmla="*/ 15188 w 2322047"/>
                <a:gd name="connsiteY5" fmla="*/ 941451 h 2057400"/>
                <a:gd name="connsiteX6" fmla="*/ 24713 w 2322047"/>
                <a:gd name="connsiteY6" fmla="*/ 1115949 h 2057400"/>
                <a:gd name="connsiteX7" fmla="*/ 517917 w 2322047"/>
                <a:gd name="connsiteY7" fmla="*/ 1970151 h 2057400"/>
                <a:gd name="connsiteX8" fmla="*/ 669079 w 2322047"/>
                <a:gd name="connsiteY8" fmla="*/ 2057400 h 2057400"/>
                <a:gd name="connsiteX9" fmla="*/ 1655393 w 2322047"/>
                <a:gd name="connsiteY9" fmla="*/ 2057400 h 2057400"/>
                <a:gd name="connsiteX10" fmla="*/ 1806555 w 2322047"/>
                <a:gd name="connsiteY10" fmla="*/ 1970151 h 2057400"/>
                <a:gd name="connsiteX11" fmla="*/ 2299759 w 2322047"/>
                <a:gd name="connsiteY11" fmla="*/ 1115949 h 2057400"/>
                <a:gd name="connsiteX12" fmla="*/ 2290234 w 2322047"/>
                <a:gd name="connsiteY12" fmla="*/ 941451 h 2057400"/>
                <a:gd name="connsiteX13" fmla="*/ 1902567 w 2322047"/>
                <a:gd name="connsiteY13" fmla="*/ 1428750 h 2057400"/>
                <a:gd name="connsiteX14" fmla="*/ 1731974 w 2322047"/>
                <a:gd name="connsiteY14" fmla="*/ 1428750 h 2057400"/>
                <a:gd name="connsiteX15" fmla="*/ 1705209 w 2322047"/>
                <a:gd name="connsiteY15" fmla="*/ 1413320 h 2057400"/>
                <a:gd name="connsiteX16" fmla="*/ 1386597 w 2322047"/>
                <a:gd name="connsiteY16" fmla="*/ 861441 h 2057400"/>
                <a:gd name="connsiteX17" fmla="*/ 1291728 w 2322047"/>
                <a:gd name="connsiteY17" fmla="*/ 1031938 h 2057400"/>
                <a:gd name="connsiteX18" fmla="*/ 1466512 w 2322047"/>
                <a:gd name="connsiteY18" fmla="*/ 1334738 h 2057400"/>
                <a:gd name="connsiteX19" fmla="*/ 1439747 w 2322047"/>
                <a:gd name="connsiteY19" fmla="*/ 1381125 h 2057400"/>
                <a:gd name="connsiteX20" fmla="*/ 1269154 w 2322047"/>
                <a:gd name="connsiteY20" fmla="*/ 1381125 h 2057400"/>
                <a:gd name="connsiteX21" fmla="*/ 1242389 w 2322047"/>
                <a:gd name="connsiteY21" fmla="*/ 1365695 h 2057400"/>
                <a:gd name="connsiteX22" fmla="*/ 1172952 w 2322047"/>
                <a:gd name="connsiteY22" fmla="*/ 1245299 h 2057400"/>
                <a:gd name="connsiteX23" fmla="*/ 1106181 w 2322047"/>
                <a:gd name="connsiteY23" fmla="*/ 1365218 h 2057400"/>
                <a:gd name="connsiteX24" fmla="*/ 1079130 w 2322047"/>
                <a:gd name="connsiteY24" fmla="*/ 1381125 h 2057400"/>
                <a:gd name="connsiteX25" fmla="*/ 910062 w 2322047"/>
                <a:gd name="connsiteY25" fmla="*/ 1381125 h 2057400"/>
                <a:gd name="connsiteX26" fmla="*/ 883010 w 2322047"/>
                <a:gd name="connsiteY26" fmla="*/ 1335214 h 2057400"/>
                <a:gd name="connsiteX27" fmla="*/ 1050746 w 2322047"/>
                <a:gd name="connsiteY27" fmla="*/ 1033843 h 2057400"/>
                <a:gd name="connsiteX28" fmla="*/ 954639 w 2322047"/>
                <a:gd name="connsiteY28" fmla="*/ 867347 h 2057400"/>
                <a:gd name="connsiteX29" fmla="*/ 650982 w 2322047"/>
                <a:gd name="connsiteY29" fmla="*/ 1412843 h 2057400"/>
                <a:gd name="connsiteX30" fmla="*/ 623931 w 2322047"/>
                <a:gd name="connsiteY30" fmla="*/ 1428750 h 2057400"/>
                <a:gd name="connsiteX31" fmla="*/ 454862 w 2322047"/>
                <a:gd name="connsiteY31" fmla="*/ 1428750 h 2057400"/>
                <a:gd name="connsiteX32" fmla="*/ 427811 w 2322047"/>
                <a:gd name="connsiteY32" fmla="*/ 1382839 h 2057400"/>
                <a:gd name="connsiteX33" fmla="*/ 832433 w 2322047"/>
                <a:gd name="connsiteY33" fmla="*/ 655892 h 2057400"/>
                <a:gd name="connsiteX34" fmla="*/ 900060 w 2322047"/>
                <a:gd name="connsiteY34" fmla="*/ 534257 h 2057400"/>
                <a:gd name="connsiteX35" fmla="*/ 922635 w 2322047"/>
                <a:gd name="connsiteY35" fmla="*/ 493776 h 2057400"/>
                <a:gd name="connsiteX36" fmla="*/ 976165 w 2322047"/>
                <a:gd name="connsiteY36" fmla="*/ 492823 h 2057400"/>
                <a:gd name="connsiteX37" fmla="*/ 1078273 w 2322047"/>
                <a:gd name="connsiteY37" fmla="*/ 662369 h 2057400"/>
                <a:gd name="connsiteX38" fmla="*/ 1169523 w 2322047"/>
                <a:gd name="connsiteY38" fmla="*/ 820484 h 2057400"/>
                <a:gd name="connsiteX39" fmla="*/ 1264392 w 2322047"/>
                <a:gd name="connsiteY39" fmla="*/ 649986 h 2057400"/>
                <a:gd name="connsiteX40" fmla="*/ 1356689 w 2322047"/>
                <a:gd name="connsiteY40" fmla="*/ 484251 h 2057400"/>
                <a:gd name="connsiteX41" fmla="*/ 1410505 w 2322047"/>
                <a:gd name="connsiteY41" fmla="*/ 483870 h 2057400"/>
                <a:gd name="connsiteX42" fmla="*/ 1505374 w 2322047"/>
                <a:gd name="connsiteY42" fmla="*/ 648081 h 2057400"/>
                <a:gd name="connsiteX43" fmla="*/ 1929332 w 2322047"/>
                <a:gd name="connsiteY43" fmla="*/ 1382363 h 2057400"/>
                <a:gd name="connsiteX44" fmla="*/ 1902567 w 2322047"/>
                <a:gd name="connsiteY44" fmla="*/ 142875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047" h="2057400">
                  <a:moveTo>
                    <a:pt x="2290234" y="941451"/>
                  </a:moveTo>
                  <a:lnTo>
                    <a:pt x="1797030" y="87249"/>
                  </a:lnTo>
                  <a:cubicBezTo>
                    <a:pt x="1775408" y="33242"/>
                    <a:pt x="1717782" y="0"/>
                    <a:pt x="1655393" y="0"/>
                  </a:cubicBezTo>
                  <a:lnTo>
                    <a:pt x="669079" y="0"/>
                  </a:lnTo>
                  <a:cubicBezTo>
                    <a:pt x="606690" y="0"/>
                    <a:pt x="549159" y="33242"/>
                    <a:pt x="508392" y="87249"/>
                  </a:cubicBezTo>
                  <a:lnTo>
                    <a:pt x="15188" y="941451"/>
                  </a:lnTo>
                  <a:cubicBezTo>
                    <a:pt x="-6434" y="995458"/>
                    <a:pt x="-6434" y="1061942"/>
                    <a:pt x="24713" y="1115949"/>
                  </a:cubicBezTo>
                  <a:lnTo>
                    <a:pt x="517917" y="1970151"/>
                  </a:lnTo>
                  <a:cubicBezTo>
                    <a:pt x="549064" y="2024158"/>
                    <a:pt x="606690" y="2057400"/>
                    <a:pt x="669079" y="2057400"/>
                  </a:cubicBezTo>
                  <a:lnTo>
                    <a:pt x="1655393" y="2057400"/>
                  </a:lnTo>
                  <a:cubicBezTo>
                    <a:pt x="1717782" y="2057400"/>
                    <a:pt x="1775313" y="2024158"/>
                    <a:pt x="1806555" y="1970151"/>
                  </a:cubicBezTo>
                  <a:lnTo>
                    <a:pt x="2299759" y="1115949"/>
                  </a:lnTo>
                  <a:cubicBezTo>
                    <a:pt x="2330906" y="1061942"/>
                    <a:pt x="2330906" y="995458"/>
                    <a:pt x="2290234" y="941451"/>
                  </a:cubicBezTo>
                  <a:close/>
                  <a:moveTo>
                    <a:pt x="1902567" y="1428750"/>
                  </a:moveTo>
                  <a:lnTo>
                    <a:pt x="1731974" y="1428750"/>
                  </a:lnTo>
                  <a:cubicBezTo>
                    <a:pt x="1720925" y="1428750"/>
                    <a:pt x="1710733" y="1422845"/>
                    <a:pt x="1705209" y="1413320"/>
                  </a:cubicBezTo>
                  <a:lnTo>
                    <a:pt x="1386597" y="861441"/>
                  </a:lnTo>
                  <a:lnTo>
                    <a:pt x="1291728" y="1031938"/>
                  </a:lnTo>
                  <a:lnTo>
                    <a:pt x="1466512" y="1334738"/>
                  </a:lnTo>
                  <a:cubicBezTo>
                    <a:pt x="1478418" y="1355312"/>
                    <a:pt x="1463559" y="1381125"/>
                    <a:pt x="1439747" y="1381125"/>
                  </a:cubicBezTo>
                  <a:lnTo>
                    <a:pt x="1269154" y="1381125"/>
                  </a:lnTo>
                  <a:cubicBezTo>
                    <a:pt x="1258105" y="1381125"/>
                    <a:pt x="1247913" y="1375220"/>
                    <a:pt x="1242389" y="1365695"/>
                  </a:cubicBezTo>
                  <a:lnTo>
                    <a:pt x="1172952" y="1245299"/>
                  </a:lnTo>
                  <a:lnTo>
                    <a:pt x="1106181" y="1365218"/>
                  </a:lnTo>
                  <a:cubicBezTo>
                    <a:pt x="1100752" y="1375029"/>
                    <a:pt x="1090370" y="1381125"/>
                    <a:pt x="1079130" y="1381125"/>
                  </a:cubicBezTo>
                  <a:lnTo>
                    <a:pt x="910062" y="1381125"/>
                  </a:lnTo>
                  <a:cubicBezTo>
                    <a:pt x="886439" y="1381125"/>
                    <a:pt x="871581" y="1355789"/>
                    <a:pt x="883010" y="1335214"/>
                  </a:cubicBezTo>
                  <a:lnTo>
                    <a:pt x="1050746" y="1033843"/>
                  </a:lnTo>
                  <a:lnTo>
                    <a:pt x="954639" y="867347"/>
                  </a:lnTo>
                  <a:lnTo>
                    <a:pt x="650982" y="1412843"/>
                  </a:lnTo>
                  <a:cubicBezTo>
                    <a:pt x="645552" y="1422654"/>
                    <a:pt x="635170" y="1428750"/>
                    <a:pt x="623931" y="1428750"/>
                  </a:cubicBezTo>
                  <a:lnTo>
                    <a:pt x="454862" y="1428750"/>
                  </a:lnTo>
                  <a:cubicBezTo>
                    <a:pt x="431240" y="1428750"/>
                    <a:pt x="416381" y="1403414"/>
                    <a:pt x="427811" y="1382839"/>
                  </a:cubicBezTo>
                  <a:lnTo>
                    <a:pt x="832433" y="655892"/>
                  </a:lnTo>
                  <a:lnTo>
                    <a:pt x="900060" y="534257"/>
                  </a:lnTo>
                  <a:lnTo>
                    <a:pt x="922635" y="493776"/>
                  </a:lnTo>
                  <a:cubicBezTo>
                    <a:pt x="934160" y="473012"/>
                    <a:pt x="963878" y="472535"/>
                    <a:pt x="976165" y="492823"/>
                  </a:cubicBezTo>
                  <a:lnTo>
                    <a:pt x="1078273" y="662369"/>
                  </a:lnTo>
                  <a:lnTo>
                    <a:pt x="1169523" y="820484"/>
                  </a:lnTo>
                  <a:lnTo>
                    <a:pt x="1264392" y="649986"/>
                  </a:lnTo>
                  <a:lnTo>
                    <a:pt x="1356689" y="484251"/>
                  </a:lnTo>
                  <a:cubicBezTo>
                    <a:pt x="1368405" y="463296"/>
                    <a:pt x="1398504" y="463010"/>
                    <a:pt x="1410505" y="483870"/>
                  </a:cubicBezTo>
                  <a:lnTo>
                    <a:pt x="1505374" y="648081"/>
                  </a:lnTo>
                  <a:lnTo>
                    <a:pt x="1929332" y="1382363"/>
                  </a:lnTo>
                  <a:cubicBezTo>
                    <a:pt x="1941238" y="1402937"/>
                    <a:pt x="1926379" y="1428750"/>
                    <a:pt x="1902567" y="14287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2E85837-5903-D9AF-4958-F3050A69C8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89" y="1480907"/>
            <a:ext cx="5340223" cy="47020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E2CFDF-818E-7E47-C7EB-D407E888C5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1480907"/>
            <a:ext cx="5492810" cy="17277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E7AD7A-82A6-4F16-9A2E-992D5679CD4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00417" y="3302565"/>
            <a:ext cx="5488393" cy="28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396F-23D4-170E-11CB-F3886672F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1954A-4587-1F65-8344-2F19F43B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DigitalNumber </a:t>
            </a:r>
            <a:r>
              <a:rPr lang="ko-KR" altLang="en-US" dirty="0"/>
              <a:t>템플릿 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AA75F6-4E58-161D-3E1F-F4E37566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0D40A26A-13EB-B5B5-B20F-40780CC95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190114"/>
          </a:solidFill>
        </p:spPr>
        <p:txBody>
          <a:bodyPr>
            <a:normAutofit fontScale="32500" lnSpcReduction="20000"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version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"1.0"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encoding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vki:DigitalIndicator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"http://schemas.microsoft.com/dotnet/2021/maui"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xmlns:x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"http://schemas.microsoft.com/winfx/2009/xaml"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xmlns:vki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"clr-namespace:VagabondK.Indicators.Maui"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x:Class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"VagabondK.Indicators.Maui.DigitalNumber"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TemplatedView.ControlTemplate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ControlTemplate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Background}"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Padding}"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vki:DigitalNumberPresenter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Value}"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DigitalFont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DigitalFont}"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SegmentFilter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"InactiveOnly"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Inactive}"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InactiveStroke}"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...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Aspect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Aspect}"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vki:DigitalNumberPresenter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Value}"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DigitalFont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DigitalFont}"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Active}"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ActiveStroke}"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...</a:t>
            </a: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Aspect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"{TemplateBinding Aspect}"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ControlTemplate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TemplatedView.ControlTemplate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vki:DigitalIndicator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25E4B8-ECDD-3629-C2E6-CCB8EAB3A0E7}"/>
              </a:ext>
            </a:extLst>
          </p:cNvPr>
          <p:cNvSpPr/>
          <p:nvPr/>
        </p:nvSpPr>
        <p:spPr>
          <a:xfrm>
            <a:off x="10870058" y="1611985"/>
            <a:ext cx="593113" cy="289243"/>
          </a:xfrm>
          <a:prstGeom prst="rect">
            <a:avLst/>
          </a:prstGeom>
          <a:solidFill>
            <a:srgbClr val="BA1CC4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XAML</a:t>
            </a:r>
            <a:endParaRPr lang="ko-KR" altLang="en-US" sz="12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4AB3D5F-9A26-D4B9-9EE8-C848262D5015}"/>
              </a:ext>
            </a:extLst>
          </p:cNvPr>
          <p:cNvSpPr/>
          <p:nvPr/>
        </p:nvSpPr>
        <p:spPr>
          <a:xfrm>
            <a:off x="7237548" y="3734533"/>
            <a:ext cx="3287578" cy="2139130"/>
          </a:xfrm>
          <a:prstGeom prst="roundRect">
            <a:avLst>
              <a:gd name="adj" fmla="val 2983"/>
            </a:avLst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t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B8C725B-3BFD-85DA-09F7-6B4B754AEF64}"/>
              </a:ext>
            </a:extLst>
          </p:cNvPr>
          <p:cNvSpPr/>
          <p:nvPr/>
        </p:nvSpPr>
        <p:spPr>
          <a:xfrm>
            <a:off x="7441840" y="4273413"/>
            <a:ext cx="2888843" cy="585622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 fontScale="92500"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 Presenter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SegmentFilter =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InactiveOnly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CA5F810-24D4-101B-9A86-11E4583C1E2B}"/>
              </a:ext>
            </a:extLst>
          </p:cNvPr>
          <p:cNvSpPr/>
          <p:nvPr/>
        </p:nvSpPr>
        <p:spPr>
          <a:xfrm>
            <a:off x="7441840" y="5066519"/>
            <a:ext cx="2888843" cy="585622"/>
          </a:xfrm>
          <a:prstGeom prst="roundRect">
            <a:avLst>
              <a:gd name="adj" fmla="val 462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180000" rIns="91440" bIns="45720" rtlCol="0" anchor="ctr">
            <a:normAutofit fontScale="92500"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Indicator Presenter</a:t>
            </a:r>
          </a:p>
          <a:p>
            <a:pPr lvl="1" indent="-180000"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SegmentFilter =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ActiveOnly</a:t>
            </a:r>
          </a:p>
        </p:txBody>
      </p:sp>
      <p:grpSp>
        <p:nvGrpSpPr>
          <p:cNvPr id="26" name="그래픽 108">
            <a:extLst>
              <a:ext uri="{FF2B5EF4-FFF2-40B4-BE49-F238E27FC236}">
                <a16:creationId xmlns:a16="http://schemas.microsoft.com/office/drawing/2014/main" id="{2EEAAB81-0711-C186-DE3E-501EAC1EEFB3}"/>
              </a:ext>
            </a:extLst>
          </p:cNvPr>
          <p:cNvGrpSpPr/>
          <p:nvPr/>
        </p:nvGrpSpPr>
        <p:grpSpPr>
          <a:xfrm>
            <a:off x="7404388" y="1967688"/>
            <a:ext cx="2953896" cy="778169"/>
            <a:chOff x="5515325" y="4990863"/>
            <a:chExt cx="3615648" cy="952500"/>
          </a:xfrm>
          <a:solidFill>
            <a:srgbClr val="808080">
              <a:alpha val="50000"/>
            </a:srgbClr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C3FA42A-407C-A8C1-1B52-F5EFAF3F4B0E}"/>
                </a:ext>
              </a:extLst>
            </p:cNvPr>
            <p:cNvSpPr/>
            <p:nvPr/>
          </p:nvSpPr>
          <p:spPr>
            <a:xfrm>
              <a:off x="5673232" y="4990863"/>
              <a:ext cx="441548" cy="126999"/>
            </a:xfrm>
            <a:custGeom>
              <a:avLst/>
              <a:gdLst>
                <a:gd name="connsiteX0" fmla="*/ 11 w 441548"/>
                <a:gd name="connsiteY0" fmla="*/ 48738 h 126999"/>
                <a:gd name="connsiteX1" fmla="*/ 57330 w 441548"/>
                <a:gd name="connsiteY1" fmla="*/ 11 h 126999"/>
                <a:gd name="connsiteX2" fmla="*/ 441560 w 441548"/>
                <a:gd name="connsiteY2" fmla="*/ 11 h 126999"/>
                <a:gd name="connsiteX3" fmla="*/ 345399 w 441548"/>
                <a:gd name="connsiteY3" fmla="*/ 127011 h 126999"/>
                <a:gd name="connsiteX4" fmla="*/ 120967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1" y="48738"/>
                  </a:moveTo>
                  <a:lnTo>
                    <a:pt x="57330" y="11"/>
                  </a:lnTo>
                  <a:lnTo>
                    <a:pt x="441560" y="11"/>
                  </a:lnTo>
                  <a:lnTo>
                    <a:pt x="345399" y="127011"/>
                  </a:lnTo>
                  <a:lnTo>
                    <a:pt x="120967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DA72A12-D8FE-013D-0968-59DBB6EF857C}"/>
                </a:ext>
              </a:extLst>
            </p:cNvPr>
            <p:cNvSpPr/>
            <p:nvPr/>
          </p:nvSpPr>
          <p:spPr>
            <a:xfrm>
              <a:off x="5522464" y="5816362"/>
              <a:ext cx="424364" cy="127000"/>
            </a:xfrm>
            <a:custGeom>
              <a:avLst/>
              <a:gdLst>
                <a:gd name="connsiteX0" fmla="*/ 148570 w 424364"/>
                <a:gd name="connsiteY0" fmla="*/ 11 h 127000"/>
                <a:gd name="connsiteX1" fmla="*/ 373002 w 424364"/>
                <a:gd name="connsiteY1" fmla="*/ 11 h 127000"/>
                <a:gd name="connsiteX2" fmla="*/ 424376 w 424364"/>
                <a:gd name="connsiteY2" fmla="*/ 127011 h 127000"/>
                <a:gd name="connsiteX3" fmla="*/ 40146 w 424364"/>
                <a:gd name="connsiteY3" fmla="*/ 127011 h 127000"/>
                <a:gd name="connsiteX4" fmla="*/ 11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570" y="11"/>
                  </a:moveTo>
                  <a:lnTo>
                    <a:pt x="373002" y="11"/>
                  </a:lnTo>
                  <a:lnTo>
                    <a:pt x="424376" y="127011"/>
                  </a:lnTo>
                  <a:lnTo>
                    <a:pt x="40146" y="127011"/>
                  </a:lnTo>
                  <a:lnTo>
                    <a:pt x="11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59EA61F-FAC1-0D4E-2B2D-6D136B1012D4}"/>
                </a:ext>
              </a:extLst>
            </p:cNvPr>
            <p:cNvSpPr/>
            <p:nvPr/>
          </p:nvSpPr>
          <p:spPr>
            <a:xfrm>
              <a:off x="5515325" y="5497095"/>
              <a:ext cx="177051" cy="354247"/>
            </a:xfrm>
            <a:custGeom>
              <a:avLst/>
              <a:gdLst>
                <a:gd name="connsiteX0" fmla="*/ 50972 w 177051"/>
                <a:gd name="connsiteY0" fmla="*/ 65247 h 354247"/>
                <a:gd name="connsiteX1" fmla="*/ 87875 w 177051"/>
                <a:gd name="connsiteY1" fmla="*/ 11 h 354247"/>
                <a:gd name="connsiteX2" fmla="*/ 177063 w 177051"/>
                <a:gd name="connsiteY2" fmla="*/ 70401 h 354247"/>
                <a:gd name="connsiteX3" fmla="*/ 140019 w 177051"/>
                <a:gd name="connsiteY3" fmla="*/ 280491 h 354247"/>
                <a:gd name="connsiteX4" fmla="*/ 11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0972" y="65247"/>
                  </a:moveTo>
                  <a:lnTo>
                    <a:pt x="87875" y="11"/>
                  </a:lnTo>
                  <a:lnTo>
                    <a:pt x="177063" y="70401"/>
                  </a:lnTo>
                  <a:lnTo>
                    <a:pt x="140019" y="280491"/>
                  </a:lnTo>
                  <a:lnTo>
                    <a:pt x="11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D0EFCD4-7134-C159-3C88-FD4F126C1511}"/>
                </a:ext>
              </a:extLst>
            </p:cNvPr>
            <p:cNvSpPr/>
            <p:nvPr/>
          </p:nvSpPr>
          <p:spPr>
            <a:xfrm>
              <a:off x="5599865" y="5082883"/>
              <a:ext cx="164953" cy="354247"/>
            </a:xfrm>
            <a:custGeom>
              <a:avLst/>
              <a:gdLst>
                <a:gd name="connsiteX0" fmla="*/ 50972 w 164953"/>
                <a:gd name="connsiteY0" fmla="*/ 11 h 354247"/>
                <a:gd name="connsiteX1" fmla="*/ 164965 w 164953"/>
                <a:gd name="connsiteY1" fmla="*/ 73779 h 354247"/>
                <a:gd name="connsiteX2" fmla="*/ 127920 w 164953"/>
                <a:gd name="connsiteY2" fmla="*/ 283869 h 354247"/>
                <a:gd name="connsiteX3" fmla="*/ 13908 w 164953"/>
                <a:gd name="connsiteY3" fmla="*/ 354259 h 354247"/>
                <a:gd name="connsiteX4" fmla="*/ 11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0972" y="11"/>
                  </a:moveTo>
                  <a:lnTo>
                    <a:pt x="164965" y="73779"/>
                  </a:lnTo>
                  <a:lnTo>
                    <a:pt x="127920" y="283869"/>
                  </a:lnTo>
                  <a:lnTo>
                    <a:pt x="13908" y="354259"/>
                  </a:lnTo>
                  <a:lnTo>
                    <a:pt x="11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2A1509D-D845-B20B-B26B-65CD99DD9151}"/>
                </a:ext>
              </a:extLst>
            </p:cNvPr>
            <p:cNvSpPr/>
            <p:nvPr/>
          </p:nvSpPr>
          <p:spPr>
            <a:xfrm>
              <a:off x="5643965" y="5403612"/>
              <a:ext cx="417970" cy="127000"/>
            </a:xfrm>
            <a:custGeom>
              <a:avLst/>
              <a:gdLst>
                <a:gd name="connsiteX0" fmla="*/ 11 w 417970"/>
                <a:gd name="connsiteY0" fmla="*/ 63511 h 127000"/>
                <a:gd name="connsiteX1" fmla="*/ 102864 w 417970"/>
                <a:gd name="connsiteY1" fmla="*/ 11 h 127000"/>
                <a:gd name="connsiteX2" fmla="*/ 337523 w 417970"/>
                <a:gd name="connsiteY2" fmla="*/ 11 h 127000"/>
                <a:gd name="connsiteX3" fmla="*/ 417982 w 417970"/>
                <a:gd name="connsiteY3" fmla="*/ 63511 h 127000"/>
                <a:gd name="connsiteX4" fmla="*/ 315130 w 417970"/>
                <a:gd name="connsiteY4" fmla="*/ 127011 h 127000"/>
                <a:gd name="connsiteX5" fmla="*/ 80470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1" y="63511"/>
                  </a:moveTo>
                  <a:lnTo>
                    <a:pt x="102864" y="11"/>
                  </a:lnTo>
                  <a:lnTo>
                    <a:pt x="337523" y="11"/>
                  </a:lnTo>
                  <a:lnTo>
                    <a:pt x="417982" y="63511"/>
                  </a:lnTo>
                  <a:lnTo>
                    <a:pt x="315130" y="127011"/>
                  </a:lnTo>
                  <a:lnTo>
                    <a:pt x="80470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AAEF86D-B982-C778-2D9D-0B4B2B864F3A}"/>
                </a:ext>
              </a:extLst>
            </p:cNvPr>
            <p:cNvSpPr/>
            <p:nvPr/>
          </p:nvSpPr>
          <p:spPr>
            <a:xfrm>
              <a:off x="6585916" y="5497095"/>
              <a:ext cx="167820" cy="431494"/>
            </a:xfrm>
            <a:custGeom>
              <a:avLst/>
              <a:gdLst>
                <a:gd name="connsiteX0" fmla="*/ 79 w 167820"/>
                <a:gd name="connsiteY0" fmla="*/ 296749 h 431494"/>
                <a:gd name="connsiteX1" fmla="*/ 39991 w 167820"/>
                <a:gd name="connsiteY1" fmla="*/ 70401 h 431494"/>
                <a:gd name="connsiteX2" fmla="*/ 154002 w 167820"/>
                <a:gd name="connsiteY2" fmla="*/ 11 h 431494"/>
                <a:gd name="connsiteX3" fmla="*/ 167899 w 167820"/>
                <a:gd name="connsiteY3" fmla="*/ 65247 h 431494"/>
                <a:gd name="connsiteX4" fmla="*/ 111910 w 167820"/>
                <a:gd name="connsiteY4" fmla="*/ 382779 h 431494"/>
                <a:gd name="connsiteX5" fmla="*/ 54591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79" y="296749"/>
                  </a:moveTo>
                  <a:lnTo>
                    <a:pt x="39991" y="70401"/>
                  </a:lnTo>
                  <a:lnTo>
                    <a:pt x="154002" y="11"/>
                  </a:lnTo>
                  <a:lnTo>
                    <a:pt x="167899" y="65247"/>
                  </a:lnTo>
                  <a:lnTo>
                    <a:pt x="111910" y="382779"/>
                  </a:lnTo>
                  <a:lnTo>
                    <a:pt x="54591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E8897C-9B54-4B22-33DF-E5BF1BC40D4C}"/>
                </a:ext>
              </a:extLst>
            </p:cNvPr>
            <p:cNvSpPr/>
            <p:nvPr/>
          </p:nvSpPr>
          <p:spPr>
            <a:xfrm>
              <a:off x="6247565" y="5082883"/>
              <a:ext cx="164953" cy="354247"/>
            </a:xfrm>
            <a:custGeom>
              <a:avLst/>
              <a:gdLst>
                <a:gd name="connsiteX0" fmla="*/ 51040 w 164953"/>
                <a:gd name="connsiteY0" fmla="*/ 11 h 354247"/>
                <a:gd name="connsiteX1" fmla="*/ 165033 w 164953"/>
                <a:gd name="connsiteY1" fmla="*/ 73779 h 354247"/>
                <a:gd name="connsiteX2" fmla="*/ 127988 w 164953"/>
                <a:gd name="connsiteY2" fmla="*/ 283869 h 354247"/>
                <a:gd name="connsiteX3" fmla="*/ 13976 w 164953"/>
                <a:gd name="connsiteY3" fmla="*/ 354259 h 354247"/>
                <a:gd name="connsiteX4" fmla="*/ 79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040" y="11"/>
                  </a:moveTo>
                  <a:lnTo>
                    <a:pt x="165033" y="73779"/>
                  </a:lnTo>
                  <a:lnTo>
                    <a:pt x="127988" y="283869"/>
                  </a:lnTo>
                  <a:lnTo>
                    <a:pt x="13976" y="354259"/>
                  </a:lnTo>
                  <a:lnTo>
                    <a:pt x="79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3BBF67C-A407-D54C-0B01-90B52C6899DA}"/>
                </a:ext>
              </a:extLst>
            </p:cNvPr>
            <p:cNvSpPr/>
            <p:nvPr/>
          </p:nvSpPr>
          <p:spPr>
            <a:xfrm>
              <a:off x="6810725" y="5497095"/>
              <a:ext cx="177051" cy="354247"/>
            </a:xfrm>
            <a:custGeom>
              <a:avLst/>
              <a:gdLst>
                <a:gd name="connsiteX0" fmla="*/ 51108 w 177051"/>
                <a:gd name="connsiteY0" fmla="*/ 65247 h 354247"/>
                <a:gd name="connsiteX1" fmla="*/ 88011 w 177051"/>
                <a:gd name="connsiteY1" fmla="*/ 11 h 354247"/>
                <a:gd name="connsiteX2" fmla="*/ 177199 w 177051"/>
                <a:gd name="connsiteY2" fmla="*/ 70401 h 354247"/>
                <a:gd name="connsiteX3" fmla="*/ 140155 w 177051"/>
                <a:gd name="connsiteY3" fmla="*/ 280491 h 354247"/>
                <a:gd name="connsiteX4" fmla="*/ 147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108" y="65247"/>
                  </a:moveTo>
                  <a:lnTo>
                    <a:pt x="88011" y="11"/>
                  </a:lnTo>
                  <a:lnTo>
                    <a:pt x="177199" y="70401"/>
                  </a:lnTo>
                  <a:lnTo>
                    <a:pt x="140155" y="280491"/>
                  </a:lnTo>
                  <a:lnTo>
                    <a:pt x="147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832BD71-AEBF-B14A-6B8B-C19F5FEB3FEF}"/>
                </a:ext>
              </a:extLst>
            </p:cNvPr>
            <p:cNvSpPr/>
            <p:nvPr/>
          </p:nvSpPr>
          <p:spPr>
            <a:xfrm>
              <a:off x="6895265" y="5082883"/>
              <a:ext cx="164953" cy="354247"/>
            </a:xfrm>
            <a:custGeom>
              <a:avLst/>
              <a:gdLst>
                <a:gd name="connsiteX0" fmla="*/ 51108 w 164953"/>
                <a:gd name="connsiteY0" fmla="*/ 11 h 354247"/>
                <a:gd name="connsiteX1" fmla="*/ 165101 w 164953"/>
                <a:gd name="connsiteY1" fmla="*/ 73779 h 354247"/>
                <a:gd name="connsiteX2" fmla="*/ 128056 w 164953"/>
                <a:gd name="connsiteY2" fmla="*/ 283869 h 354247"/>
                <a:gd name="connsiteX3" fmla="*/ 14044 w 164953"/>
                <a:gd name="connsiteY3" fmla="*/ 354259 h 354247"/>
                <a:gd name="connsiteX4" fmla="*/ 147 w 164953"/>
                <a:gd name="connsiteY4" fmla="*/ 289023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3" h="354247">
                  <a:moveTo>
                    <a:pt x="51108" y="11"/>
                  </a:moveTo>
                  <a:lnTo>
                    <a:pt x="165101" y="73779"/>
                  </a:lnTo>
                  <a:lnTo>
                    <a:pt x="128056" y="283869"/>
                  </a:lnTo>
                  <a:lnTo>
                    <a:pt x="14044" y="354259"/>
                  </a:lnTo>
                  <a:lnTo>
                    <a:pt x="147" y="289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1131921-EC4B-41C3-517B-8120E1BEE7F2}"/>
                </a:ext>
              </a:extLst>
            </p:cNvPr>
            <p:cNvSpPr/>
            <p:nvPr/>
          </p:nvSpPr>
          <p:spPr>
            <a:xfrm>
              <a:off x="7676756" y="5181363"/>
              <a:ext cx="353238" cy="101599"/>
            </a:xfrm>
            <a:custGeom>
              <a:avLst/>
              <a:gdLst>
                <a:gd name="connsiteX0" fmla="*/ 217 w 353238"/>
                <a:gd name="connsiteY0" fmla="*/ 39012 h 101599"/>
                <a:gd name="connsiteX1" fmla="*/ 46072 w 353238"/>
                <a:gd name="connsiteY1" fmla="*/ 30 h 101599"/>
                <a:gd name="connsiteX2" fmla="*/ 353456 w 353238"/>
                <a:gd name="connsiteY2" fmla="*/ 30 h 101599"/>
                <a:gd name="connsiteX3" fmla="*/ 276527 w 353238"/>
                <a:gd name="connsiteY3" fmla="*/ 101630 h 101599"/>
                <a:gd name="connsiteX4" fmla="*/ 96981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17" y="39012"/>
                  </a:moveTo>
                  <a:lnTo>
                    <a:pt x="46072" y="30"/>
                  </a:lnTo>
                  <a:lnTo>
                    <a:pt x="353456" y="30"/>
                  </a:lnTo>
                  <a:lnTo>
                    <a:pt x="276527" y="101630"/>
                  </a:lnTo>
                  <a:lnTo>
                    <a:pt x="96981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518EF36-F74E-DEB1-FD2A-18FCA4CEC2A7}"/>
                </a:ext>
              </a:extLst>
            </p:cNvPr>
            <p:cNvSpPr/>
            <p:nvPr/>
          </p:nvSpPr>
          <p:spPr>
            <a:xfrm>
              <a:off x="7556141" y="5841762"/>
              <a:ext cx="339491" cy="101600"/>
            </a:xfrm>
            <a:custGeom>
              <a:avLst/>
              <a:gdLst>
                <a:gd name="connsiteX0" fmla="*/ 119067 w 339491"/>
                <a:gd name="connsiteY0" fmla="*/ 13 h 101600"/>
                <a:gd name="connsiteX1" fmla="*/ 298613 w 339491"/>
                <a:gd name="connsiteY1" fmla="*/ 13 h 101600"/>
                <a:gd name="connsiteX2" fmla="*/ 339712 w 339491"/>
                <a:gd name="connsiteY2" fmla="*/ 101613 h 101600"/>
                <a:gd name="connsiteX3" fmla="*/ 32328 w 339491"/>
                <a:gd name="connsiteY3" fmla="*/ 101613 h 101600"/>
                <a:gd name="connsiteX4" fmla="*/ 220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067" y="13"/>
                  </a:moveTo>
                  <a:lnTo>
                    <a:pt x="298613" y="13"/>
                  </a:lnTo>
                  <a:lnTo>
                    <a:pt x="339712" y="101613"/>
                  </a:lnTo>
                  <a:lnTo>
                    <a:pt x="32328" y="101613"/>
                  </a:lnTo>
                  <a:lnTo>
                    <a:pt x="220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C96C5C8-6137-254B-AD4F-8E92DEE25152}"/>
                </a:ext>
              </a:extLst>
            </p:cNvPr>
            <p:cNvSpPr/>
            <p:nvPr/>
          </p:nvSpPr>
          <p:spPr>
            <a:xfrm>
              <a:off x="7550430" y="5586348"/>
              <a:ext cx="141641" cy="283397"/>
            </a:xfrm>
            <a:custGeom>
              <a:avLst/>
              <a:gdLst>
                <a:gd name="connsiteX0" fmla="*/ 40992 w 141641"/>
                <a:gd name="connsiteY0" fmla="*/ 52206 h 283397"/>
                <a:gd name="connsiteX1" fmla="*/ 70514 w 141641"/>
                <a:gd name="connsiteY1" fmla="*/ 17 h 283397"/>
                <a:gd name="connsiteX2" fmla="*/ 141865 w 141641"/>
                <a:gd name="connsiteY2" fmla="*/ 56329 h 283397"/>
                <a:gd name="connsiteX3" fmla="*/ 112229 w 141641"/>
                <a:gd name="connsiteY3" fmla="*/ 224401 h 283397"/>
                <a:gd name="connsiteX4" fmla="*/ 223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0992" y="52206"/>
                  </a:moveTo>
                  <a:lnTo>
                    <a:pt x="70514" y="17"/>
                  </a:lnTo>
                  <a:lnTo>
                    <a:pt x="141865" y="56329"/>
                  </a:lnTo>
                  <a:lnTo>
                    <a:pt x="112229" y="224401"/>
                  </a:lnTo>
                  <a:lnTo>
                    <a:pt x="223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6359DB3-6243-BA3B-F5B7-0634EF5BC374}"/>
                </a:ext>
              </a:extLst>
            </p:cNvPr>
            <p:cNvSpPr/>
            <p:nvPr/>
          </p:nvSpPr>
          <p:spPr>
            <a:xfrm>
              <a:off x="8467149" y="5193181"/>
              <a:ext cx="145664" cy="345195"/>
            </a:xfrm>
            <a:custGeom>
              <a:avLst/>
              <a:gdLst>
                <a:gd name="connsiteX0" fmla="*/ 113823 w 145664"/>
                <a:gd name="connsiteY0" fmla="*/ 26 h 345195"/>
                <a:gd name="connsiteX1" fmla="*/ 145932 w 145664"/>
                <a:gd name="connsiteY1" fmla="*/ 39008 h 345195"/>
                <a:gd name="connsiteX2" fmla="*/ 101140 w 145664"/>
                <a:gd name="connsiteY2" fmla="*/ 293034 h 345195"/>
                <a:gd name="connsiteX3" fmla="*/ 71618 w 145664"/>
                <a:gd name="connsiteY3" fmla="*/ 345222 h 345195"/>
                <a:gd name="connsiteX4" fmla="*/ 267 w 145664"/>
                <a:gd name="connsiteY4" fmla="*/ 288911 h 345195"/>
                <a:gd name="connsiteX5" fmla="*/ 32196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23" y="26"/>
                  </a:moveTo>
                  <a:lnTo>
                    <a:pt x="145932" y="39008"/>
                  </a:lnTo>
                  <a:lnTo>
                    <a:pt x="101140" y="293034"/>
                  </a:lnTo>
                  <a:lnTo>
                    <a:pt x="71618" y="345222"/>
                  </a:lnTo>
                  <a:lnTo>
                    <a:pt x="267" y="288911"/>
                  </a:lnTo>
                  <a:lnTo>
                    <a:pt x="32196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4695384-15C0-C048-3F03-00B514DB3BC9}"/>
                </a:ext>
              </a:extLst>
            </p:cNvPr>
            <p:cNvSpPr/>
            <p:nvPr/>
          </p:nvSpPr>
          <p:spPr>
            <a:xfrm>
              <a:off x="8068590" y="5586348"/>
              <a:ext cx="141641" cy="283397"/>
            </a:xfrm>
            <a:custGeom>
              <a:avLst/>
              <a:gdLst>
                <a:gd name="connsiteX0" fmla="*/ 41046 w 141641"/>
                <a:gd name="connsiteY0" fmla="*/ 52206 h 283397"/>
                <a:gd name="connsiteX1" fmla="*/ 70568 w 141641"/>
                <a:gd name="connsiteY1" fmla="*/ 17 h 283397"/>
                <a:gd name="connsiteX2" fmla="*/ 141919 w 141641"/>
                <a:gd name="connsiteY2" fmla="*/ 56329 h 283397"/>
                <a:gd name="connsiteX3" fmla="*/ 112283 w 141641"/>
                <a:gd name="connsiteY3" fmla="*/ 224401 h 283397"/>
                <a:gd name="connsiteX4" fmla="*/ 278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046" y="52206"/>
                  </a:moveTo>
                  <a:lnTo>
                    <a:pt x="70568" y="17"/>
                  </a:lnTo>
                  <a:lnTo>
                    <a:pt x="141919" y="56329"/>
                  </a:lnTo>
                  <a:lnTo>
                    <a:pt x="112283" y="224401"/>
                  </a:lnTo>
                  <a:lnTo>
                    <a:pt x="278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B646795-3226-FA78-1FAF-EB404AF300F8}"/>
                </a:ext>
              </a:extLst>
            </p:cNvPr>
            <p:cNvSpPr/>
            <p:nvPr/>
          </p:nvSpPr>
          <p:spPr>
            <a:xfrm>
              <a:off x="8985309" y="5193181"/>
              <a:ext cx="145664" cy="345195"/>
            </a:xfrm>
            <a:custGeom>
              <a:avLst/>
              <a:gdLst>
                <a:gd name="connsiteX0" fmla="*/ 113878 w 145664"/>
                <a:gd name="connsiteY0" fmla="*/ 26 h 345195"/>
                <a:gd name="connsiteX1" fmla="*/ 145986 w 145664"/>
                <a:gd name="connsiteY1" fmla="*/ 39008 h 345195"/>
                <a:gd name="connsiteX2" fmla="*/ 101194 w 145664"/>
                <a:gd name="connsiteY2" fmla="*/ 293034 h 345195"/>
                <a:gd name="connsiteX3" fmla="*/ 71672 w 145664"/>
                <a:gd name="connsiteY3" fmla="*/ 345222 h 345195"/>
                <a:gd name="connsiteX4" fmla="*/ 321 w 145664"/>
                <a:gd name="connsiteY4" fmla="*/ 288911 h 345195"/>
                <a:gd name="connsiteX5" fmla="*/ 32250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878" y="26"/>
                  </a:moveTo>
                  <a:lnTo>
                    <a:pt x="145986" y="39008"/>
                  </a:lnTo>
                  <a:lnTo>
                    <a:pt x="101194" y="293034"/>
                  </a:lnTo>
                  <a:lnTo>
                    <a:pt x="71672" y="345222"/>
                  </a:lnTo>
                  <a:lnTo>
                    <a:pt x="321" y="288911"/>
                  </a:lnTo>
                  <a:lnTo>
                    <a:pt x="32250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82F3608-5B83-0BBC-1A21-BD55F3D752F8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3" name="그래픽 108">
            <a:extLst>
              <a:ext uri="{FF2B5EF4-FFF2-40B4-BE49-F238E27FC236}">
                <a16:creationId xmlns:a16="http://schemas.microsoft.com/office/drawing/2014/main" id="{6568C561-5097-B38D-F1AE-A8ADECC8CD70}"/>
              </a:ext>
            </a:extLst>
          </p:cNvPr>
          <p:cNvGrpSpPr/>
          <p:nvPr/>
        </p:nvGrpSpPr>
        <p:grpSpPr>
          <a:xfrm>
            <a:off x="7749879" y="1967688"/>
            <a:ext cx="2555580" cy="778169"/>
            <a:chOff x="5938216" y="4990863"/>
            <a:chExt cx="3128098" cy="952500"/>
          </a:xfrm>
          <a:solidFill>
            <a:srgbClr val="00FFFF"/>
          </a:solidFill>
          <a:effectLst/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B139A324-6665-A6C6-0A76-E1599DD81CFE}"/>
                </a:ext>
              </a:extLst>
            </p:cNvPr>
            <p:cNvSpPr/>
            <p:nvPr/>
          </p:nvSpPr>
          <p:spPr>
            <a:xfrm>
              <a:off x="6013523" y="5005635"/>
              <a:ext cx="182080" cy="431494"/>
            </a:xfrm>
            <a:custGeom>
              <a:avLst/>
              <a:gdLst>
                <a:gd name="connsiteX0" fmla="*/ 141957 w 182080"/>
                <a:gd name="connsiteY0" fmla="*/ 11 h 431494"/>
                <a:gd name="connsiteX1" fmla="*/ 182092 w 182080"/>
                <a:gd name="connsiteY1" fmla="*/ 48738 h 431494"/>
                <a:gd name="connsiteX2" fmla="*/ 126103 w 182080"/>
                <a:gd name="connsiteY2" fmla="*/ 366270 h 431494"/>
                <a:gd name="connsiteX3" fmla="*/ 89200 w 182080"/>
                <a:gd name="connsiteY3" fmla="*/ 431506 h 431494"/>
                <a:gd name="connsiteX4" fmla="*/ 11 w 182080"/>
                <a:gd name="connsiteY4" fmla="*/ 361117 h 431494"/>
                <a:gd name="connsiteX5" fmla="*/ 39923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1957" y="11"/>
                  </a:moveTo>
                  <a:lnTo>
                    <a:pt x="182092" y="48738"/>
                  </a:lnTo>
                  <a:lnTo>
                    <a:pt x="126103" y="366270"/>
                  </a:lnTo>
                  <a:lnTo>
                    <a:pt x="89200" y="431506"/>
                  </a:lnTo>
                  <a:lnTo>
                    <a:pt x="11" y="361117"/>
                  </a:lnTo>
                  <a:lnTo>
                    <a:pt x="39923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760FCCDE-6B74-D27F-3EC6-29C8DA926234}"/>
                </a:ext>
              </a:extLst>
            </p:cNvPr>
            <p:cNvSpPr/>
            <p:nvPr/>
          </p:nvSpPr>
          <p:spPr>
            <a:xfrm>
              <a:off x="5938216" y="5497095"/>
              <a:ext cx="167820" cy="431494"/>
            </a:xfrm>
            <a:custGeom>
              <a:avLst/>
              <a:gdLst>
                <a:gd name="connsiteX0" fmla="*/ 11 w 167820"/>
                <a:gd name="connsiteY0" fmla="*/ 296749 h 431494"/>
                <a:gd name="connsiteX1" fmla="*/ 39923 w 167820"/>
                <a:gd name="connsiteY1" fmla="*/ 70401 h 431494"/>
                <a:gd name="connsiteX2" fmla="*/ 153934 w 167820"/>
                <a:gd name="connsiteY2" fmla="*/ 11 h 431494"/>
                <a:gd name="connsiteX3" fmla="*/ 167831 w 167820"/>
                <a:gd name="connsiteY3" fmla="*/ 65247 h 431494"/>
                <a:gd name="connsiteX4" fmla="*/ 111842 w 167820"/>
                <a:gd name="connsiteY4" fmla="*/ 382779 h 431494"/>
                <a:gd name="connsiteX5" fmla="*/ 54523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1" y="296749"/>
                  </a:moveTo>
                  <a:lnTo>
                    <a:pt x="39923" y="70401"/>
                  </a:lnTo>
                  <a:lnTo>
                    <a:pt x="153934" y="11"/>
                  </a:lnTo>
                  <a:lnTo>
                    <a:pt x="167831" y="65247"/>
                  </a:lnTo>
                  <a:lnTo>
                    <a:pt x="111842" y="382779"/>
                  </a:lnTo>
                  <a:lnTo>
                    <a:pt x="54523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AC3479D-B22C-1ECF-262F-D15AA9EB3A13}"/>
                </a:ext>
              </a:extLst>
            </p:cNvPr>
            <p:cNvSpPr/>
            <p:nvPr/>
          </p:nvSpPr>
          <p:spPr>
            <a:xfrm>
              <a:off x="6320932" y="4990863"/>
              <a:ext cx="441548" cy="126999"/>
            </a:xfrm>
            <a:custGeom>
              <a:avLst/>
              <a:gdLst>
                <a:gd name="connsiteX0" fmla="*/ 79 w 441548"/>
                <a:gd name="connsiteY0" fmla="*/ 48738 h 126999"/>
                <a:gd name="connsiteX1" fmla="*/ 57398 w 441548"/>
                <a:gd name="connsiteY1" fmla="*/ 11 h 126999"/>
                <a:gd name="connsiteX2" fmla="*/ 441628 w 441548"/>
                <a:gd name="connsiteY2" fmla="*/ 11 h 126999"/>
                <a:gd name="connsiteX3" fmla="*/ 345467 w 441548"/>
                <a:gd name="connsiteY3" fmla="*/ 127011 h 126999"/>
                <a:gd name="connsiteX4" fmla="*/ 121035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79" y="48738"/>
                  </a:moveTo>
                  <a:lnTo>
                    <a:pt x="57398" y="11"/>
                  </a:lnTo>
                  <a:lnTo>
                    <a:pt x="441628" y="11"/>
                  </a:lnTo>
                  <a:lnTo>
                    <a:pt x="345467" y="127011"/>
                  </a:lnTo>
                  <a:lnTo>
                    <a:pt x="121035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4E5CBEC-FCB0-E5CB-4331-19A20BC2E258}"/>
                </a:ext>
              </a:extLst>
            </p:cNvPr>
            <p:cNvSpPr/>
            <p:nvPr/>
          </p:nvSpPr>
          <p:spPr>
            <a:xfrm>
              <a:off x="6661223" y="5005635"/>
              <a:ext cx="182080" cy="431494"/>
            </a:xfrm>
            <a:custGeom>
              <a:avLst/>
              <a:gdLst>
                <a:gd name="connsiteX0" fmla="*/ 142025 w 182080"/>
                <a:gd name="connsiteY0" fmla="*/ 11 h 431494"/>
                <a:gd name="connsiteX1" fmla="*/ 182160 w 182080"/>
                <a:gd name="connsiteY1" fmla="*/ 48738 h 431494"/>
                <a:gd name="connsiteX2" fmla="*/ 126171 w 182080"/>
                <a:gd name="connsiteY2" fmla="*/ 366270 h 431494"/>
                <a:gd name="connsiteX3" fmla="*/ 89268 w 182080"/>
                <a:gd name="connsiteY3" fmla="*/ 431506 h 431494"/>
                <a:gd name="connsiteX4" fmla="*/ 79 w 182080"/>
                <a:gd name="connsiteY4" fmla="*/ 361117 h 431494"/>
                <a:gd name="connsiteX5" fmla="*/ 39991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25" y="11"/>
                  </a:moveTo>
                  <a:lnTo>
                    <a:pt x="182160" y="48738"/>
                  </a:lnTo>
                  <a:lnTo>
                    <a:pt x="126171" y="366270"/>
                  </a:lnTo>
                  <a:lnTo>
                    <a:pt x="89268" y="431506"/>
                  </a:lnTo>
                  <a:lnTo>
                    <a:pt x="79" y="361117"/>
                  </a:lnTo>
                  <a:lnTo>
                    <a:pt x="39991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901C79C5-2B3D-39FC-E269-9C705CC64F52}"/>
                </a:ext>
              </a:extLst>
            </p:cNvPr>
            <p:cNvSpPr/>
            <p:nvPr/>
          </p:nvSpPr>
          <p:spPr>
            <a:xfrm>
              <a:off x="6170164" y="5816362"/>
              <a:ext cx="424364" cy="127000"/>
            </a:xfrm>
            <a:custGeom>
              <a:avLst/>
              <a:gdLst>
                <a:gd name="connsiteX0" fmla="*/ 148638 w 424364"/>
                <a:gd name="connsiteY0" fmla="*/ 11 h 127000"/>
                <a:gd name="connsiteX1" fmla="*/ 373070 w 424364"/>
                <a:gd name="connsiteY1" fmla="*/ 11 h 127000"/>
                <a:gd name="connsiteX2" fmla="*/ 424444 w 424364"/>
                <a:gd name="connsiteY2" fmla="*/ 127011 h 127000"/>
                <a:gd name="connsiteX3" fmla="*/ 40214 w 424364"/>
                <a:gd name="connsiteY3" fmla="*/ 127011 h 127000"/>
                <a:gd name="connsiteX4" fmla="*/ 79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638" y="11"/>
                  </a:moveTo>
                  <a:lnTo>
                    <a:pt x="373070" y="11"/>
                  </a:lnTo>
                  <a:lnTo>
                    <a:pt x="424444" y="127011"/>
                  </a:lnTo>
                  <a:lnTo>
                    <a:pt x="40214" y="127011"/>
                  </a:lnTo>
                  <a:lnTo>
                    <a:pt x="79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F00AA63-140A-18DC-D4FB-02CEC4EB41D5}"/>
                </a:ext>
              </a:extLst>
            </p:cNvPr>
            <p:cNvSpPr/>
            <p:nvPr/>
          </p:nvSpPr>
          <p:spPr>
            <a:xfrm>
              <a:off x="6163025" y="5497095"/>
              <a:ext cx="177051" cy="354247"/>
            </a:xfrm>
            <a:custGeom>
              <a:avLst/>
              <a:gdLst>
                <a:gd name="connsiteX0" fmla="*/ 51040 w 177051"/>
                <a:gd name="connsiteY0" fmla="*/ 65247 h 354247"/>
                <a:gd name="connsiteX1" fmla="*/ 87943 w 177051"/>
                <a:gd name="connsiteY1" fmla="*/ 11 h 354247"/>
                <a:gd name="connsiteX2" fmla="*/ 177131 w 177051"/>
                <a:gd name="connsiteY2" fmla="*/ 70401 h 354247"/>
                <a:gd name="connsiteX3" fmla="*/ 140087 w 177051"/>
                <a:gd name="connsiteY3" fmla="*/ 280491 h 354247"/>
                <a:gd name="connsiteX4" fmla="*/ 79 w 177051"/>
                <a:gd name="connsiteY4" fmla="*/ 354259 h 35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1" h="354247">
                  <a:moveTo>
                    <a:pt x="51040" y="65247"/>
                  </a:moveTo>
                  <a:lnTo>
                    <a:pt x="87943" y="11"/>
                  </a:lnTo>
                  <a:lnTo>
                    <a:pt x="177131" y="70401"/>
                  </a:lnTo>
                  <a:lnTo>
                    <a:pt x="140087" y="280491"/>
                  </a:lnTo>
                  <a:lnTo>
                    <a:pt x="79" y="3542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2CA7A9B-61A8-56A1-9886-E791E735ABD6}"/>
                </a:ext>
              </a:extLst>
            </p:cNvPr>
            <p:cNvSpPr/>
            <p:nvPr/>
          </p:nvSpPr>
          <p:spPr>
            <a:xfrm>
              <a:off x="6291665" y="5403612"/>
              <a:ext cx="417970" cy="127000"/>
            </a:xfrm>
            <a:custGeom>
              <a:avLst/>
              <a:gdLst>
                <a:gd name="connsiteX0" fmla="*/ 79 w 417970"/>
                <a:gd name="connsiteY0" fmla="*/ 63511 h 127000"/>
                <a:gd name="connsiteX1" fmla="*/ 102932 w 417970"/>
                <a:gd name="connsiteY1" fmla="*/ 11 h 127000"/>
                <a:gd name="connsiteX2" fmla="*/ 337591 w 417970"/>
                <a:gd name="connsiteY2" fmla="*/ 11 h 127000"/>
                <a:gd name="connsiteX3" fmla="*/ 418050 w 417970"/>
                <a:gd name="connsiteY3" fmla="*/ 63511 h 127000"/>
                <a:gd name="connsiteX4" fmla="*/ 315198 w 417970"/>
                <a:gd name="connsiteY4" fmla="*/ 127011 h 127000"/>
                <a:gd name="connsiteX5" fmla="*/ 80538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79" y="63511"/>
                  </a:moveTo>
                  <a:lnTo>
                    <a:pt x="102932" y="11"/>
                  </a:lnTo>
                  <a:lnTo>
                    <a:pt x="337591" y="11"/>
                  </a:lnTo>
                  <a:lnTo>
                    <a:pt x="418050" y="63511"/>
                  </a:lnTo>
                  <a:lnTo>
                    <a:pt x="315198" y="127011"/>
                  </a:lnTo>
                  <a:lnTo>
                    <a:pt x="80538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A8C3D55-4760-D784-A1B9-45C2B506D4C1}"/>
                </a:ext>
              </a:extLst>
            </p:cNvPr>
            <p:cNvSpPr/>
            <p:nvPr/>
          </p:nvSpPr>
          <p:spPr>
            <a:xfrm>
              <a:off x="6968632" y="4990863"/>
              <a:ext cx="441548" cy="126999"/>
            </a:xfrm>
            <a:custGeom>
              <a:avLst/>
              <a:gdLst>
                <a:gd name="connsiteX0" fmla="*/ 147 w 441548"/>
                <a:gd name="connsiteY0" fmla="*/ 48738 h 126999"/>
                <a:gd name="connsiteX1" fmla="*/ 57466 w 441548"/>
                <a:gd name="connsiteY1" fmla="*/ 11 h 126999"/>
                <a:gd name="connsiteX2" fmla="*/ 441696 w 441548"/>
                <a:gd name="connsiteY2" fmla="*/ 11 h 126999"/>
                <a:gd name="connsiteX3" fmla="*/ 345535 w 441548"/>
                <a:gd name="connsiteY3" fmla="*/ 127011 h 126999"/>
                <a:gd name="connsiteX4" fmla="*/ 121103 w 441548"/>
                <a:gd name="connsiteY4" fmla="*/ 127011 h 12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548" h="126999">
                  <a:moveTo>
                    <a:pt x="147" y="48738"/>
                  </a:moveTo>
                  <a:lnTo>
                    <a:pt x="57466" y="11"/>
                  </a:lnTo>
                  <a:lnTo>
                    <a:pt x="441696" y="11"/>
                  </a:lnTo>
                  <a:lnTo>
                    <a:pt x="345535" y="127011"/>
                  </a:lnTo>
                  <a:lnTo>
                    <a:pt x="121103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B2983CE-C170-B4FD-3381-FAB01BFEEF08}"/>
                </a:ext>
              </a:extLst>
            </p:cNvPr>
            <p:cNvSpPr/>
            <p:nvPr/>
          </p:nvSpPr>
          <p:spPr>
            <a:xfrm>
              <a:off x="7308923" y="5005635"/>
              <a:ext cx="182080" cy="431494"/>
            </a:xfrm>
            <a:custGeom>
              <a:avLst/>
              <a:gdLst>
                <a:gd name="connsiteX0" fmla="*/ 142093 w 182080"/>
                <a:gd name="connsiteY0" fmla="*/ 11 h 431494"/>
                <a:gd name="connsiteX1" fmla="*/ 182228 w 182080"/>
                <a:gd name="connsiteY1" fmla="*/ 48738 h 431494"/>
                <a:gd name="connsiteX2" fmla="*/ 126239 w 182080"/>
                <a:gd name="connsiteY2" fmla="*/ 366270 h 431494"/>
                <a:gd name="connsiteX3" fmla="*/ 89336 w 182080"/>
                <a:gd name="connsiteY3" fmla="*/ 431506 h 431494"/>
                <a:gd name="connsiteX4" fmla="*/ 147 w 182080"/>
                <a:gd name="connsiteY4" fmla="*/ 361117 h 431494"/>
                <a:gd name="connsiteX5" fmla="*/ 40059 w 182080"/>
                <a:gd name="connsiteY5" fmla="*/ 134768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080" h="431494">
                  <a:moveTo>
                    <a:pt x="142093" y="11"/>
                  </a:moveTo>
                  <a:lnTo>
                    <a:pt x="182228" y="48738"/>
                  </a:lnTo>
                  <a:lnTo>
                    <a:pt x="126239" y="366270"/>
                  </a:lnTo>
                  <a:lnTo>
                    <a:pt x="89336" y="431506"/>
                  </a:lnTo>
                  <a:lnTo>
                    <a:pt x="147" y="361117"/>
                  </a:lnTo>
                  <a:lnTo>
                    <a:pt x="40059" y="1347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36C09A8-572D-B014-6CB0-989C211997EB}"/>
                </a:ext>
              </a:extLst>
            </p:cNvPr>
            <p:cNvSpPr/>
            <p:nvPr/>
          </p:nvSpPr>
          <p:spPr>
            <a:xfrm>
              <a:off x="7233616" y="5497095"/>
              <a:ext cx="167820" cy="431494"/>
            </a:xfrm>
            <a:custGeom>
              <a:avLst/>
              <a:gdLst>
                <a:gd name="connsiteX0" fmla="*/ 147 w 167820"/>
                <a:gd name="connsiteY0" fmla="*/ 296749 h 431494"/>
                <a:gd name="connsiteX1" fmla="*/ 40059 w 167820"/>
                <a:gd name="connsiteY1" fmla="*/ 70401 h 431494"/>
                <a:gd name="connsiteX2" fmla="*/ 154070 w 167820"/>
                <a:gd name="connsiteY2" fmla="*/ 11 h 431494"/>
                <a:gd name="connsiteX3" fmla="*/ 167967 w 167820"/>
                <a:gd name="connsiteY3" fmla="*/ 65247 h 431494"/>
                <a:gd name="connsiteX4" fmla="*/ 111978 w 167820"/>
                <a:gd name="connsiteY4" fmla="*/ 382779 h 431494"/>
                <a:gd name="connsiteX5" fmla="*/ 54659 w 167820"/>
                <a:gd name="connsiteY5" fmla="*/ 431506 h 4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20" h="431494">
                  <a:moveTo>
                    <a:pt x="147" y="296749"/>
                  </a:moveTo>
                  <a:lnTo>
                    <a:pt x="40059" y="70401"/>
                  </a:lnTo>
                  <a:lnTo>
                    <a:pt x="154070" y="11"/>
                  </a:lnTo>
                  <a:lnTo>
                    <a:pt x="167967" y="65247"/>
                  </a:lnTo>
                  <a:lnTo>
                    <a:pt x="111978" y="382779"/>
                  </a:lnTo>
                  <a:lnTo>
                    <a:pt x="54659" y="431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648A2F2-605C-16DC-F0C5-3E86D9D59030}"/>
                </a:ext>
              </a:extLst>
            </p:cNvPr>
            <p:cNvSpPr/>
            <p:nvPr/>
          </p:nvSpPr>
          <p:spPr>
            <a:xfrm>
              <a:off x="6817864" y="5816362"/>
              <a:ext cx="424364" cy="127000"/>
            </a:xfrm>
            <a:custGeom>
              <a:avLst/>
              <a:gdLst>
                <a:gd name="connsiteX0" fmla="*/ 148706 w 424364"/>
                <a:gd name="connsiteY0" fmla="*/ 11 h 127000"/>
                <a:gd name="connsiteX1" fmla="*/ 373138 w 424364"/>
                <a:gd name="connsiteY1" fmla="*/ 11 h 127000"/>
                <a:gd name="connsiteX2" fmla="*/ 424512 w 424364"/>
                <a:gd name="connsiteY2" fmla="*/ 127011 h 127000"/>
                <a:gd name="connsiteX3" fmla="*/ 40282 w 424364"/>
                <a:gd name="connsiteY3" fmla="*/ 127011 h 127000"/>
                <a:gd name="connsiteX4" fmla="*/ 147 w 424364"/>
                <a:gd name="connsiteY4" fmla="*/ 78284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7000">
                  <a:moveTo>
                    <a:pt x="148706" y="11"/>
                  </a:moveTo>
                  <a:lnTo>
                    <a:pt x="373138" y="11"/>
                  </a:lnTo>
                  <a:lnTo>
                    <a:pt x="424512" y="127011"/>
                  </a:lnTo>
                  <a:lnTo>
                    <a:pt x="40282" y="127011"/>
                  </a:lnTo>
                  <a:lnTo>
                    <a:pt x="147" y="7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45359F96-2884-66D9-F4F2-9F0E5D02AE3E}"/>
                </a:ext>
              </a:extLst>
            </p:cNvPr>
            <p:cNvSpPr/>
            <p:nvPr/>
          </p:nvSpPr>
          <p:spPr>
            <a:xfrm>
              <a:off x="6939365" y="5403612"/>
              <a:ext cx="417970" cy="127000"/>
            </a:xfrm>
            <a:custGeom>
              <a:avLst/>
              <a:gdLst>
                <a:gd name="connsiteX0" fmla="*/ 147 w 417970"/>
                <a:gd name="connsiteY0" fmla="*/ 63511 h 127000"/>
                <a:gd name="connsiteX1" fmla="*/ 103000 w 417970"/>
                <a:gd name="connsiteY1" fmla="*/ 11 h 127000"/>
                <a:gd name="connsiteX2" fmla="*/ 337659 w 417970"/>
                <a:gd name="connsiteY2" fmla="*/ 11 h 127000"/>
                <a:gd name="connsiteX3" fmla="*/ 418118 w 417970"/>
                <a:gd name="connsiteY3" fmla="*/ 63511 h 127000"/>
                <a:gd name="connsiteX4" fmla="*/ 315266 w 417970"/>
                <a:gd name="connsiteY4" fmla="*/ 127011 h 127000"/>
                <a:gd name="connsiteX5" fmla="*/ 80606 w 417970"/>
                <a:gd name="connsiteY5" fmla="*/ 127011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970" h="127000">
                  <a:moveTo>
                    <a:pt x="147" y="63511"/>
                  </a:moveTo>
                  <a:lnTo>
                    <a:pt x="103000" y="11"/>
                  </a:lnTo>
                  <a:lnTo>
                    <a:pt x="337659" y="11"/>
                  </a:lnTo>
                  <a:lnTo>
                    <a:pt x="418118" y="63511"/>
                  </a:lnTo>
                  <a:lnTo>
                    <a:pt x="315266" y="127011"/>
                  </a:lnTo>
                  <a:lnTo>
                    <a:pt x="80606" y="1270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7F16691-BE7A-1827-A138-79FA84804E3F}"/>
                </a:ext>
              </a:extLst>
            </p:cNvPr>
            <p:cNvSpPr/>
            <p:nvPr/>
          </p:nvSpPr>
          <p:spPr>
            <a:xfrm>
              <a:off x="7948989" y="5193181"/>
              <a:ext cx="145664" cy="345195"/>
            </a:xfrm>
            <a:custGeom>
              <a:avLst/>
              <a:gdLst>
                <a:gd name="connsiteX0" fmla="*/ 113769 w 145664"/>
                <a:gd name="connsiteY0" fmla="*/ 26 h 345195"/>
                <a:gd name="connsiteX1" fmla="*/ 145877 w 145664"/>
                <a:gd name="connsiteY1" fmla="*/ 39008 h 345195"/>
                <a:gd name="connsiteX2" fmla="*/ 101086 w 145664"/>
                <a:gd name="connsiteY2" fmla="*/ 293034 h 345195"/>
                <a:gd name="connsiteX3" fmla="*/ 71563 w 145664"/>
                <a:gd name="connsiteY3" fmla="*/ 345222 h 345195"/>
                <a:gd name="connsiteX4" fmla="*/ 213 w 145664"/>
                <a:gd name="connsiteY4" fmla="*/ 288911 h 345195"/>
                <a:gd name="connsiteX5" fmla="*/ 32142 w 145664"/>
                <a:gd name="connsiteY5" fmla="*/ 10783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64" h="345195">
                  <a:moveTo>
                    <a:pt x="113769" y="26"/>
                  </a:moveTo>
                  <a:lnTo>
                    <a:pt x="145877" y="39008"/>
                  </a:lnTo>
                  <a:lnTo>
                    <a:pt x="101086" y="293034"/>
                  </a:lnTo>
                  <a:lnTo>
                    <a:pt x="71563" y="345222"/>
                  </a:lnTo>
                  <a:lnTo>
                    <a:pt x="213" y="288911"/>
                  </a:lnTo>
                  <a:lnTo>
                    <a:pt x="32142" y="10783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0FBE354-5E8A-42A9-AC65-BE4E03D419D9}"/>
                </a:ext>
              </a:extLst>
            </p:cNvPr>
            <p:cNvSpPr/>
            <p:nvPr/>
          </p:nvSpPr>
          <p:spPr>
            <a:xfrm>
              <a:off x="7888742" y="5586348"/>
              <a:ext cx="134256" cy="345195"/>
            </a:xfrm>
            <a:custGeom>
              <a:avLst/>
              <a:gdLst>
                <a:gd name="connsiteX0" fmla="*/ 214 w 134256"/>
                <a:gd name="connsiteY0" fmla="*/ 237407 h 345195"/>
                <a:gd name="connsiteX1" fmla="*/ 32143 w 134256"/>
                <a:gd name="connsiteY1" fmla="*/ 56328 h 345195"/>
                <a:gd name="connsiteX2" fmla="*/ 123353 w 134256"/>
                <a:gd name="connsiteY2" fmla="*/ 16 h 345195"/>
                <a:gd name="connsiteX3" fmla="*/ 134470 w 134256"/>
                <a:gd name="connsiteY3" fmla="*/ 52205 h 345195"/>
                <a:gd name="connsiteX4" fmla="*/ 89679 w 134256"/>
                <a:gd name="connsiteY4" fmla="*/ 306230 h 345195"/>
                <a:gd name="connsiteX5" fmla="*/ 43824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14" y="237407"/>
                  </a:moveTo>
                  <a:lnTo>
                    <a:pt x="32143" y="56328"/>
                  </a:lnTo>
                  <a:lnTo>
                    <a:pt x="123353" y="16"/>
                  </a:lnTo>
                  <a:lnTo>
                    <a:pt x="134470" y="52205"/>
                  </a:lnTo>
                  <a:lnTo>
                    <a:pt x="89679" y="306230"/>
                  </a:lnTo>
                  <a:lnTo>
                    <a:pt x="43824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0B16C83-962B-BE8B-0FCA-3CFAFA5B4981}"/>
                </a:ext>
              </a:extLst>
            </p:cNvPr>
            <p:cNvSpPr/>
            <p:nvPr/>
          </p:nvSpPr>
          <p:spPr>
            <a:xfrm>
              <a:off x="7618062" y="5254979"/>
              <a:ext cx="131962" cy="283397"/>
            </a:xfrm>
            <a:custGeom>
              <a:avLst/>
              <a:gdLst>
                <a:gd name="connsiteX0" fmla="*/ 40990 w 131962"/>
                <a:gd name="connsiteY0" fmla="*/ 26 h 283397"/>
                <a:gd name="connsiteX1" fmla="*/ 132184 w 131962"/>
                <a:gd name="connsiteY1" fmla="*/ 59040 h 283397"/>
                <a:gd name="connsiteX2" fmla="*/ 102548 w 131962"/>
                <a:gd name="connsiteY2" fmla="*/ 227112 h 283397"/>
                <a:gd name="connsiteX3" fmla="*/ 11339 w 131962"/>
                <a:gd name="connsiteY3" fmla="*/ 283424 h 283397"/>
                <a:gd name="connsiteX4" fmla="*/ 221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0990" y="26"/>
                  </a:moveTo>
                  <a:lnTo>
                    <a:pt x="132184" y="59040"/>
                  </a:lnTo>
                  <a:lnTo>
                    <a:pt x="102548" y="227112"/>
                  </a:lnTo>
                  <a:lnTo>
                    <a:pt x="11339" y="283424"/>
                  </a:lnTo>
                  <a:lnTo>
                    <a:pt x="221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E5AA5C6A-81B4-7B72-D464-9679894D1AAF}"/>
                </a:ext>
              </a:extLst>
            </p:cNvPr>
            <p:cNvSpPr/>
            <p:nvPr/>
          </p:nvSpPr>
          <p:spPr>
            <a:xfrm>
              <a:off x="7653342" y="5511562"/>
              <a:ext cx="334376" cy="101600"/>
            </a:xfrm>
            <a:custGeom>
              <a:avLst/>
              <a:gdLst>
                <a:gd name="connsiteX0" fmla="*/ 218 w 334376"/>
                <a:gd name="connsiteY0" fmla="*/ 50821 h 101600"/>
                <a:gd name="connsiteX1" fmla="*/ 82500 w 334376"/>
                <a:gd name="connsiteY1" fmla="*/ 21 h 101600"/>
                <a:gd name="connsiteX2" fmla="*/ 270227 w 334376"/>
                <a:gd name="connsiteY2" fmla="*/ 21 h 101600"/>
                <a:gd name="connsiteX3" fmla="*/ 334594 w 334376"/>
                <a:gd name="connsiteY3" fmla="*/ 50821 h 101600"/>
                <a:gd name="connsiteX4" fmla="*/ 252312 w 334376"/>
                <a:gd name="connsiteY4" fmla="*/ 101621 h 101600"/>
                <a:gd name="connsiteX5" fmla="*/ 64585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18" y="50821"/>
                  </a:moveTo>
                  <a:lnTo>
                    <a:pt x="82500" y="21"/>
                  </a:lnTo>
                  <a:lnTo>
                    <a:pt x="270227" y="21"/>
                  </a:lnTo>
                  <a:lnTo>
                    <a:pt x="334594" y="50821"/>
                  </a:lnTo>
                  <a:lnTo>
                    <a:pt x="252312" y="101621"/>
                  </a:lnTo>
                  <a:lnTo>
                    <a:pt x="64585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80EA6E95-67AD-3627-1DD0-DBB994DBAB4E}"/>
                </a:ext>
              </a:extLst>
            </p:cNvPr>
            <p:cNvSpPr/>
            <p:nvPr/>
          </p:nvSpPr>
          <p:spPr>
            <a:xfrm>
              <a:off x="8194916" y="5181363"/>
              <a:ext cx="353238" cy="101599"/>
            </a:xfrm>
            <a:custGeom>
              <a:avLst/>
              <a:gdLst>
                <a:gd name="connsiteX0" fmla="*/ 271 w 353238"/>
                <a:gd name="connsiteY0" fmla="*/ 39012 h 101599"/>
                <a:gd name="connsiteX1" fmla="*/ 46127 w 353238"/>
                <a:gd name="connsiteY1" fmla="*/ 30 h 101599"/>
                <a:gd name="connsiteX2" fmla="*/ 353510 w 353238"/>
                <a:gd name="connsiteY2" fmla="*/ 30 h 101599"/>
                <a:gd name="connsiteX3" fmla="*/ 276581 w 353238"/>
                <a:gd name="connsiteY3" fmla="*/ 101630 h 101599"/>
                <a:gd name="connsiteX4" fmla="*/ 97036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271" y="39012"/>
                  </a:moveTo>
                  <a:lnTo>
                    <a:pt x="46127" y="30"/>
                  </a:lnTo>
                  <a:lnTo>
                    <a:pt x="353510" y="30"/>
                  </a:lnTo>
                  <a:lnTo>
                    <a:pt x="276581" y="101630"/>
                  </a:lnTo>
                  <a:lnTo>
                    <a:pt x="97036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2F49069-F1F9-FEAA-A55B-071524ABED58}"/>
                </a:ext>
              </a:extLst>
            </p:cNvPr>
            <p:cNvSpPr/>
            <p:nvPr/>
          </p:nvSpPr>
          <p:spPr>
            <a:xfrm>
              <a:off x="8406902" y="5586348"/>
              <a:ext cx="134256" cy="345195"/>
            </a:xfrm>
            <a:custGeom>
              <a:avLst/>
              <a:gdLst>
                <a:gd name="connsiteX0" fmla="*/ 269 w 134256"/>
                <a:gd name="connsiteY0" fmla="*/ 237407 h 345195"/>
                <a:gd name="connsiteX1" fmla="*/ 32198 w 134256"/>
                <a:gd name="connsiteY1" fmla="*/ 56328 h 345195"/>
                <a:gd name="connsiteX2" fmla="*/ 123407 w 134256"/>
                <a:gd name="connsiteY2" fmla="*/ 16 h 345195"/>
                <a:gd name="connsiteX3" fmla="*/ 134525 w 134256"/>
                <a:gd name="connsiteY3" fmla="*/ 52205 h 345195"/>
                <a:gd name="connsiteX4" fmla="*/ 89733 w 134256"/>
                <a:gd name="connsiteY4" fmla="*/ 306230 h 345195"/>
                <a:gd name="connsiteX5" fmla="*/ 43878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269" y="237407"/>
                  </a:moveTo>
                  <a:lnTo>
                    <a:pt x="32198" y="56328"/>
                  </a:lnTo>
                  <a:lnTo>
                    <a:pt x="123407" y="16"/>
                  </a:lnTo>
                  <a:lnTo>
                    <a:pt x="134525" y="52205"/>
                  </a:lnTo>
                  <a:lnTo>
                    <a:pt x="89733" y="306230"/>
                  </a:lnTo>
                  <a:lnTo>
                    <a:pt x="43878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4C8D9ED-A823-212D-E9B5-F1F9F582709C}"/>
                </a:ext>
              </a:extLst>
            </p:cNvPr>
            <p:cNvSpPr/>
            <p:nvPr/>
          </p:nvSpPr>
          <p:spPr>
            <a:xfrm>
              <a:off x="8074301" y="5841762"/>
              <a:ext cx="339491" cy="101600"/>
            </a:xfrm>
            <a:custGeom>
              <a:avLst/>
              <a:gdLst>
                <a:gd name="connsiteX0" fmla="*/ 119122 w 339491"/>
                <a:gd name="connsiteY0" fmla="*/ 13 h 101600"/>
                <a:gd name="connsiteX1" fmla="*/ 298667 w 339491"/>
                <a:gd name="connsiteY1" fmla="*/ 13 h 101600"/>
                <a:gd name="connsiteX2" fmla="*/ 339767 w 339491"/>
                <a:gd name="connsiteY2" fmla="*/ 101613 h 101600"/>
                <a:gd name="connsiteX3" fmla="*/ 32383 w 339491"/>
                <a:gd name="connsiteY3" fmla="*/ 101613 h 101600"/>
                <a:gd name="connsiteX4" fmla="*/ 275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22" y="13"/>
                  </a:moveTo>
                  <a:lnTo>
                    <a:pt x="298667" y="13"/>
                  </a:lnTo>
                  <a:lnTo>
                    <a:pt x="339767" y="101613"/>
                  </a:lnTo>
                  <a:lnTo>
                    <a:pt x="32383" y="101613"/>
                  </a:lnTo>
                  <a:lnTo>
                    <a:pt x="275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9C2630F8-9632-CC26-AF45-6022915D4745}"/>
                </a:ext>
              </a:extLst>
            </p:cNvPr>
            <p:cNvSpPr/>
            <p:nvPr/>
          </p:nvSpPr>
          <p:spPr>
            <a:xfrm>
              <a:off x="8136222" y="5254979"/>
              <a:ext cx="131962" cy="283397"/>
            </a:xfrm>
            <a:custGeom>
              <a:avLst/>
              <a:gdLst>
                <a:gd name="connsiteX0" fmla="*/ 41044 w 131962"/>
                <a:gd name="connsiteY0" fmla="*/ 26 h 283397"/>
                <a:gd name="connsiteX1" fmla="*/ 132239 w 131962"/>
                <a:gd name="connsiteY1" fmla="*/ 59040 h 283397"/>
                <a:gd name="connsiteX2" fmla="*/ 102603 w 131962"/>
                <a:gd name="connsiteY2" fmla="*/ 227112 h 283397"/>
                <a:gd name="connsiteX3" fmla="*/ 11394 w 131962"/>
                <a:gd name="connsiteY3" fmla="*/ 283424 h 283397"/>
                <a:gd name="connsiteX4" fmla="*/ 276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44" y="26"/>
                  </a:moveTo>
                  <a:lnTo>
                    <a:pt x="132239" y="59040"/>
                  </a:lnTo>
                  <a:lnTo>
                    <a:pt x="102603" y="227112"/>
                  </a:lnTo>
                  <a:lnTo>
                    <a:pt x="11394" y="283424"/>
                  </a:lnTo>
                  <a:lnTo>
                    <a:pt x="276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D46B67F-00AA-27E1-A6FE-0313DB768AD1}"/>
                </a:ext>
              </a:extLst>
            </p:cNvPr>
            <p:cNvSpPr/>
            <p:nvPr/>
          </p:nvSpPr>
          <p:spPr>
            <a:xfrm>
              <a:off x="8171502" y="5511562"/>
              <a:ext cx="334376" cy="101600"/>
            </a:xfrm>
            <a:custGeom>
              <a:avLst/>
              <a:gdLst>
                <a:gd name="connsiteX0" fmla="*/ 272 w 334376"/>
                <a:gd name="connsiteY0" fmla="*/ 50821 h 101600"/>
                <a:gd name="connsiteX1" fmla="*/ 82554 w 334376"/>
                <a:gd name="connsiteY1" fmla="*/ 21 h 101600"/>
                <a:gd name="connsiteX2" fmla="*/ 270282 w 334376"/>
                <a:gd name="connsiteY2" fmla="*/ 21 h 101600"/>
                <a:gd name="connsiteX3" fmla="*/ 334649 w 334376"/>
                <a:gd name="connsiteY3" fmla="*/ 50821 h 101600"/>
                <a:gd name="connsiteX4" fmla="*/ 252367 w 334376"/>
                <a:gd name="connsiteY4" fmla="*/ 101621 h 101600"/>
                <a:gd name="connsiteX5" fmla="*/ 64639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272" y="50821"/>
                  </a:moveTo>
                  <a:lnTo>
                    <a:pt x="82554" y="21"/>
                  </a:lnTo>
                  <a:lnTo>
                    <a:pt x="270282" y="21"/>
                  </a:lnTo>
                  <a:lnTo>
                    <a:pt x="334649" y="50821"/>
                  </a:lnTo>
                  <a:lnTo>
                    <a:pt x="252367" y="101621"/>
                  </a:lnTo>
                  <a:lnTo>
                    <a:pt x="64639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B11970C-BAB4-B3DB-6EDE-651F724D7F02}"/>
                </a:ext>
              </a:extLst>
            </p:cNvPr>
            <p:cNvSpPr/>
            <p:nvPr/>
          </p:nvSpPr>
          <p:spPr>
            <a:xfrm>
              <a:off x="8713076" y="5181363"/>
              <a:ext cx="353238" cy="101599"/>
            </a:xfrm>
            <a:custGeom>
              <a:avLst/>
              <a:gdLst>
                <a:gd name="connsiteX0" fmla="*/ 326 w 353238"/>
                <a:gd name="connsiteY0" fmla="*/ 39012 h 101599"/>
                <a:gd name="connsiteX1" fmla="*/ 46181 w 353238"/>
                <a:gd name="connsiteY1" fmla="*/ 30 h 101599"/>
                <a:gd name="connsiteX2" fmla="*/ 353565 w 353238"/>
                <a:gd name="connsiteY2" fmla="*/ 30 h 101599"/>
                <a:gd name="connsiteX3" fmla="*/ 276636 w 353238"/>
                <a:gd name="connsiteY3" fmla="*/ 101630 h 101599"/>
                <a:gd name="connsiteX4" fmla="*/ 97090 w 353238"/>
                <a:gd name="connsiteY4" fmla="*/ 101630 h 1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38" h="101599">
                  <a:moveTo>
                    <a:pt x="326" y="39012"/>
                  </a:moveTo>
                  <a:lnTo>
                    <a:pt x="46181" y="30"/>
                  </a:lnTo>
                  <a:lnTo>
                    <a:pt x="353565" y="30"/>
                  </a:lnTo>
                  <a:lnTo>
                    <a:pt x="276636" y="101630"/>
                  </a:lnTo>
                  <a:lnTo>
                    <a:pt x="97090" y="10163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AE45F6BD-EF97-53C0-80EA-E38E537F885E}"/>
                </a:ext>
              </a:extLst>
            </p:cNvPr>
            <p:cNvSpPr/>
            <p:nvPr/>
          </p:nvSpPr>
          <p:spPr>
            <a:xfrm>
              <a:off x="8925062" y="5586348"/>
              <a:ext cx="134256" cy="345195"/>
            </a:xfrm>
            <a:custGeom>
              <a:avLst/>
              <a:gdLst>
                <a:gd name="connsiteX0" fmla="*/ 323 w 134256"/>
                <a:gd name="connsiteY0" fmla="*/ 237407 h 345195"/>
                <a:gd name="connsiteX1" fmla="*/ 32252 w 134256"/>
                <a:gd name="connsiteY1" fmla="*/ 56328 h 345195"/>
                <a:gd name="connsiteX2" fmla="*/ 123461 w 134256"/>
                <a:gd name="connsiteY2" fmla="*/ 16 h 345195"/>
                <a:gd name="connsiteX3" fmla="*/ 134579 w 134256"/>
                <a:gd name="connsiteY3" fmla="*/ 52205 h 345195"/>
                <a:gd name="connsiteX4" fmla="*/ 89788 w 134256"/>
                <a:gd name="connsiteY4" fmla="*/ 306230 h 345195"/>
                <a:gd name="connsiteX5" fmla="*/ 43933 w 134256"/>
                <a:gd name="connsiteY5" fmla="*/ 345212 h 3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56" h="345195">
                  <a:moveTo>
                    <a:pt x="323" y="237407"/>
                  </a:moveTo>
                  <a:lnTo>
                    <a:pt x="32252" y="56328"/>
                  </a:lnTo>
                  <a:lnTo>
                    <a:pt x="123461" y="16"/>
                  </a:lnTo>
                  <a:lnTo>
                    <a:pt x="134579" y="52205"/>
                  </a:lnTo>
                  <a:lnTo>
                    <a:pt x="89788" y="306230"/>
                  </a:lnTo>
                  <a:lnTo>
                    <a:pt x="43933" y="345212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43A9D8C-938B-8EAF-80BA-2B001EF64DA2}"/>
                </a:ext>
              </a:extLst>
            </p:cNvPr>
            <p:cNvSpPr/>
            <p:nvPr/>
          </p:nvSpPr>
          <p:spPr>
            <a:xfrm>
              <a:off x="8592461" y="5841762"/>
              <a:ext cx="339491" cy="101600"/>
            </a:xfrm>
            <a:custGeom>
              <a:avLst/>
              <a:gdLst>
                <a:gd name="connsiteX0" fmla="*/ 119176 w 339491"/>
                <a:gd name="connsiteY0" fmla="*/ 13 h 101600"/>
                <a:gd name="connsiteX1" fmla="*/ 298722 w 339491"/>
                <a:gd name="connsiteY1" fmla="*/ 13 h 101600"/>
                <a:gd name="connsiteX2" fmla="*/ 339821 w 339491"/>
                <a:gd name="connsiteY2" fmla="*/ 101613 h 101600"/>
                <a:gd name="connsiteX3" fmla="*/ 32437 w 339491"/>
                <a:gd name="connsiteY3" fmla="*/ 101613 h 101600"/>
                <a:gd name="connsiteX4" fmla="*/ 329 w 339491"/>
                <a:gd name="connsiteY4" fmla="*/ 6263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91" h="101600">
                  <a:moveTo>
                    <a:pt x="119176" y="13"/>
                  </a:moveTo>
                  <a:lnTo>
                    <a:pt x="298722" y="13"/>
                  </a:lnTo>
                  <a:lnTo>
                    <a:pt x="339821" y="101613"/>
                  </a:lnTo>
                  <a:lnTo>
                    <a:pt x="32437" y="101613"/>
                  </a:lnTo>
                  <a:lnTo>
                    <a:pt x="329" y="6263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08400E9-93E0-7854-DCA7-570FC4D0E47F}"/>
                </a:ext>
              </a:extLst>
            </p:cNvPr>
            <p:cNvSpPr/>
            <p:nvPr/>
          </p:nvSpPr>
          <p:spPr>
            <a:xfrm>
              <a:off x="8586750" y="5586348"/>
              <a:ext cx="141641" cy="283397"/>
            </a:xfrm>
            <a:custGeom>
              <a:avLst/>
              <a:gdLst>
                <a:gd name="connsiteX0" fmla="*/ 41100 w 141641"/>
                <a:gd name="connsiteY0" fmla="*/ 52206 h 283397"/>
                <a:gd name="connsiteX1" fmla="*/ 70623 w 141641"/>
                <a:gd name="connsiteY1" fmla="*/ 17 h 283397"/>
                <a:gd name="connsiteX2" fmla="*/ 141973 w 141641"/>
                <a:gd name="connsiteY2" fmla="*/ 56329 h 283397"/>
                <a:gd name="connsiteX3" fmla="*/ 112338 w 141641"/>
                <a:gd name="connsiteY3" fmla="*/ 224401 h 283397"/>
                <a:gd name="connsiteX4" fmla="*/ 332 w 141641"/>
                <a:gd name="connsiteY4" fmla="*/ 28341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41" h="283397">
                  <a:moveTo>
                    <a:pt x="41100" y="52206"/>
                  </a:moveTo>
                  <a:lnTo>
                    <a:pt x="70623" y="17"/>
                  </a:lnTo>
                  <a:lnTo>
                    <a:pt x="141973" y="56329"/>
                  </a:lnTo>
                  <a:lnTo>
                    <a:pt x="112338" y="224401"/>
                  </a:lnTo>
                  <a:lnTo>
                    <a:pt x="332" y="28341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331A41B0-C117-F5A8-5993-ECCE57A56D6A}"/>
                </a:ext>
              </a:extLst>
            </p:cNvPr>
            <p:cNvSpPr/>
            <p:nvPr/>
          </p:nvSpPr>
          <p:spPr>
            <a:xfrm>
              <a:off x="8654382" y="5254979"/>
              <a:ext cx="131962" cy="283397"/>
            </a:xfrm>
            <a:custGeom>
              <a:avLst/>
              <a:gdLst>
                <a:gd name="connsiteX0" fmla="*/ 41099 w 131962"/>
                <a:gd name="connsiteY0" fmla="*/ 26 h 283397"/>
                <a:gd name="connsiteX1" fmla="*/ 132293 w 131962"/>
                <a:gd name="connsiteY1" fmla="*/ 59040 h 283397"/>
                <a:gd name="connsiteX2" fmla="*/ 102657 w 131962"/>
                <a:gd name="connsiteY2" fmla="*/ 227112 h 283397"/>
                <a:gd name="connsiteX3" fmla="*/ 11448 w 131962"/>
                <a:gd name="connsiteY3" fmla="*/ 283424 h 283397"/>
                <a:gd name="connsiteX4" fmla="*/ 330 w 131962"/>
                <a:gd name="connsiteY4" fmla="*/ 231235 h 28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2" h="283397">
                  <a:moveTo>
                    <a:pt x="41099" y="26"/>
                  </a:moveTo>
                  <a:lnTo>
                    <a:pt x="132293" y="59040"/>
                  </a:lnTo>
                  <a:lnTo>
                    <a:pt x="102657" y="227112"/>
                  </a:lnTo>
                  <a:lnTo>
                    <a:pt x="11448" y="283424"/>
                  </a:lnTo>
                  <a:lnTo>
                    <a:pt x="330" y="231235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E980587-F54A-1AD3-BE9A-B85D9F5FB0AD}"/>
                </a:ext>
              </a:extLst>
            </p:cNvPr>
            <p:cNvSpPr/>
            <p:nvPr/>
          </p:nvSpPr>
          <p:spPr>
            <a:xfrm>
              <a:off x="8689662" y="5511562"/>
              <a:ext cx="334376" cy="101600"/>
            </a:xfrm>
            <a:custGeom>
              <a:avLst/>
              <a:gdLst>
                <a:gd name="connsiteX0" fmla="*/ 327 w 334376"/>
                <a:gd name="connsiteY0" fmla="*/ 50821 h 101600"/>
                <a:gd name="connsiteX1" fmla="*/ 82609 w 334376"/>
                <a:gd name="connsiteY1" fmla="*/ 21 h 101600"/>
                <a:gd name="connsiteX2" fmla="*/ 270336 w 334376"/>
                <a:gd name="connsiteY2" fmla="*/ 21 h 101600"/>
                <a:gd name="connsiteX3" fmla="*/ 334703 w 334376"/>
                <a:gd name="connsiteY3" fmla="*/ 50821 h 101600"/>
                <a:gd name="connsiteX4" fmla="*/ 252421 w 334376"/>
                <a:gd name="connsiteY4" fmla="*/ 101621 h 101600"/>
                <a:gd name="connsiteX5" fmla="*/ 64694 w 334376"/>
                <a:gd name="connsiteY5" fmla="*/ 101621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6" h="101600">
                  <a:moveTo>
                    <a:pt x="327" y="50821"/>
                  </a:moveTo>
                  <a:lnTo>
                    <a:pt x="82609" y="21"/>
                  </a:lnTo>
                  <a:lnTo>
                    <a:pt x="270336" y="21"/>
                  </a:lnTo>
                  <a:lnTo>
                    <a:pt x="334703" y="50821"/>
                  </a:lnTo>
                  <a:lnTo>
                    <a:pt x="252421" y="101621"/>
                  </a:lnTo>
                  <a:lnTo>
                    <a:pt x="64694" y="101621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278B123-DC79-29EA-57CE-969A65A35A4D}"/>
                </a:ext>
              </a:extLst>
            </p:cNvPr>
            <p:cNvSpPr/>
            <p:nvPr/>
          </p:nvSpPr>
          <p:spPr>
            <a:xfrm>
              <a:off x="7388225" y="5848113"/>
              <a:ext cx="112045" cy="95250"/>
            </a:xfrm>
            <a:custGeom>
              <a:avLst/>
              <a:gdLst>
                <a:gd name="connsiteX0" fmla="*/ 8398 w 112045"/>
                <a:gd name="connsiteY0" fmla="*/ 47625 h 95250"/>
                <a:gd name="connsiteX1" fmla="*/ 64420 w 112045"/>
                <a:gd name="connsiteY1" fmla="*/ 0 h 95250"/>
                <a:gd name="connsiteX2" fmla="*/ 103648 w 112045"/>
                <a:gd name="connsiteY2" fmla="*/ 47625 h 95250"/>
                <a:gd name="connsiteX3" fmla="*/ 47625 w 112045"/>
                <a:gd name="connsiteY3" fmla="*/ 95250 h 95250"/>
                <a:gd name="connsiteX4" fmla="*/ 8398 w 112045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45" h="95250">
                  <a:moveTo>
                    <a:pt x="8398" y="47625"/>
                  </a:moveTo>
                  <a:cubicBezTo>
                    <a:pt x="13035" y="21322"/>
                    <a:pt x="38118" y="0"/>
                    <a:pt x="64420" y="0"/>
                  </a:cubicBezTo>
                  <a:cubicBezTo>
                    <a:pt x="90723" y="0"/>
                    <a:pt x="108285" y="21322"/>
                    <a:pt x="103648" y="47625"/>
                  </a:cubicBezTo>
                  <a:cubicBezTo>
                    <a:pt x="99010" y="73928"/>
                    <a:pt x="73928" y="95250"/>
                    <a:pt x="47625" y="95250"/>
                  </a:cubicBezTo>
                  <a:cubicBezTo>
                    <a:pt x="21322" y="95250"/>
                    <a:pt x="3760" y="73928"/>
                    <a:pt x="8398" y="47625"/>
                  </a:cubicBezTo>
                  <a:close/>
                </a:path>
              </a:pathLst>
            </a:custGeom>
            <a:grpFill/>
            <a:ln w="959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4EDE40C-17F0-E8B5-0795-BFC1067FA2B6}"/>
              </a:ext>
            </a:extLst>
          </p:cNvPr>
          <p:cNvSpPr/>
          <p:nvPr/>
        </p:nvSpPr>
        <p:spPr>
          <a:xfrm>
            <a:off x="7237548" y="1790692"/>
            <a:ext cx="3287578" cy="1132161"/>
          </a:xfrm>
          <a:prstGeom prst="roundRect">
            <a:avLst>
              <a:gd name="adj" fmla="val 4424"/>
            </a:avLst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 anchor="t">
            <a:normAutofit/>
          </a:bodyPr>
          <a:lstStyle/>
          <a:p>
            <a:pPr>
              <a:lnSpc>
                <a:spcPct val="40000"/>
              </a:lnSpc>
              <a:spcBef>
                <a:spcPts val="1000"/>
              </a:spcBef>
              <a:buClr>
                <a:schemeClr val="accent5"/>
              </a:buClr>
            </a:pP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화살표: 줄무늬가 있는 오른쪽 72">
            <a:extLst>
              <a:ext uri="{FF2B5EF4-FFF2-40B4-BE49-F238E27FC236}">
                <a16:creationId xmlns:a16="http://schemas.microsoft.com/office/drawing/2014/main" id="{19AB9493-0E97-98FA-8044-161301D5778F}"/>
              </a:ext>
            </a:extLst>
          </p:cNvPr>
          <p:cNvSpPr/>
          <p:nvPr/>
        </p:nvSpPr>
        <p:spPr>
          <a:xfrm rot="5400000">
            <a:off x="8611333" y="2982864"/>
            <a:ext cx="540008" cy="691658"/>
          </a:xfrm>
          <a:prstGeom prst="stripedRightArrow">
            <a:avLst/>
          </a:prstGeom>
          <a:gradFill>
            <a:gsLst>
              <a:gs pos="0">
                <a:srgbClr val="D502AA"/>
              </a:gs>
              <a:gs pos="100000">
                <a:srgbClr val="4F2BD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F4A5B6-245E-B60F-8EF2-0A8494D4FFE8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8205660" y="1560958"/>
            <a:chExt cx="2322047" cy="20574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33DAF2D-7269-2382-09CD-C8766DBF29DB}"/>
                </a:ext>
              </a:extLst>
            </p:cNvPr>
            <p:cNvSpPr/>
            <p:nvPr/>
          </p:nvSpPr>
          <p:spPr>
            <a:xfrm>
              <a:off x="8460176" y="1683151"/>
              <a:ext cx="1813015" cy="1813015"/>
            </a:xfrm>
            <a:prstGeom prst="ellipse">
              <a:avLst/>
            </a:prstGeom>
            <a:solidFill>
              <a:srgbClr val="A213EC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3A5CC32-711B-B6C1-00BE-3DB94CD12FD1}"/>
                </a:ext>
              </a:extLst>
            </p:cNvPr>
            <p:cNvSpPr/>
            <p:nvPr/>
          </p:nvSpPr>
          <p:spPr>
            <a:xfrm>
              <a:off x="8205660" y="1560958"/>
              <a:ext cx="2322047" cy="2057400"/>
            </a:xfrm>
            <a:custGeom>
              <a:avLst/>
              <a:gdLst>
                <a:gd name="connsiteX0" fmla="*/ 2290234 w 2322047"/>
                <a:gd name="connsiteY0" fmla="*/ 941451 h 2057400"/>
                <a:gd name="connsiteX1" fmla="*/ 1797030 w 2322047"/>
                <a:gd name="connsiteY1" fmla="*/ 87249 h 2057400"/>
                <a:gd name="connsiteX2" fmla="*/ 1655393 w 2322047"/>
                <a:gd name="connsiteY2" fmla="*/ 0 h 2057400"/>
                <a:gd name="connsiteX3" fmla="*/ 669079 w 2322047"/>
                <a:gd name="connsiteY3" fmla="*/ 0 h 2057400"/>
                <a:gd name="connsiteX4" fmla="*/ 508392 w 2322047"/>
                <a:gd name="connsiteY4" fmla="*/ 87249 h 2057400"/>
                <a:gd name="connsiteX5" fmla="*/ 15188 w 2322047"/>
                <a:gd name="connsiteY5" fmla="*/ 941451 h 2057400"/>
                <a:gd name="connsiteX6" fmla="*/ 24713 w 2322047"/>
                <a:gd name="connsiteY6" fmla="*/ 1115949 h 2057400"/>
                <a:gd name="connsiteX7" fmla="*/ 517917 w 2322047"/>
                <a:gd name="connsiteY7" fmla="*/ 1970151 h 2057400"/>
                <a:gd name="connsiteX8" fmla="*/ 669079 w 2322047"/>
                <a:gd name="connsiteY8" fmla="*/ 2057400 h 2057400"/>
                <a:gd name="connsiteX9" fmla="*/ 1655393 w 2322047"/>
                <a:gd name="connsiteY9" fmla="*/ 2057400 h 2057400"/>
                <a:gd name="connsiteX10" fmla="*/ 1806555 w 2322047"/>
                <a:gd name="connsiteY10" fmla="*/ 1970151 h 2057400"/>
                <a:gd name="connsiteX11" fmla="*/ 2299759 w 2322047"/>
                <a:gd name="connsiteY11" fmla="*/ 1115949 h 2057400"/>
                <a:gd name="connsiteX12" fmla="*/ 2290234 w 2322047"/>
                <a:gd name="connsiteY12" fmla="*/ 941451 h 2057400"/>
                <a:gd name="connsiteX13" fmla="*/ 1902567 w 2322047"/>
                <a:gd name="connsiteY13" fmla="*/ 1428750 h 2057400"/>
                <a:gd name="connsiteX14" fmla="*/ 1731974 w 2322047"/>
                <a:gd name="connsiteY14" fmla="*/ 1428750 h 2057400"/>
                <a:gd name="connsiteX15" fmla="*/ 1705209 w 2322047"/>
                <a:gd name="connsiteY15" fmla="*/ 1413320 h 2057400"/>
                <a:gd name="connsiteX16" fmla="*/ 1386597 w 2322047"/>
                <a:gd name="connsiteY16" fmla="*/ 861441 h 2057400"/>
                <a:gd name="connsiteX17" fmla="*/ 1291728 w 2322047"/>
                <a:gd name="connsiteY17" fmla="*/ 1031938 h 2057400"/>
                <a:gd name="connsiteX18" fmla="*/ 1466512 w 2322047"/>
                <a:gd name="connsiteY18" fmla="*/ 1334738 h 2057400"/>
                <a:gd name="connsiteX19" fmla="*/ 1439747 w 2322047"/>
                <a:gd name="connsiteY19" fmla="*/ 1381125 h 2057400"/>
                <a:gd name="connsiteX20" fmla="*/ 1269154 w 2322047"/>
                <a:gd name="connsiteY20" fmla="*/ 1381125 h 2057400"/>
                <a:gd name="connsiteX21" fmla="*/ 1242389 w 2322047"/>
                <a:gd name="connsiteY21" fmla="*/ 1365695 h 2057400"/>
                <a:gd name="connsiteX22" fmla="*/ 1172952 w 2322047"/>
                <a:gd name="connsiteY22" fmla="*/ 1245299 h 2057400"/>
                <a:gd name="connsiteX23" fmla="*/ 1106181 w 2322047"/>
                <a:gd name="connsiteY23" fmla="*/ 1365218 h 2057400"/>
                <a:gd name="connsiteX24" fmla="*/ 1079130 w 2322047"/>
                <a:gd name="connsiteY24" fmla="*/ 1381125 h 2057400"/>
                <a:gd name="connsiteX25" fmla="*/ 910062 w 2322047"/>
                <a:gd name="connsiteY25" fmla="*/ 1381125 h 2057400"/>
                <a:gd name="connsiteX26" fmla="*/ 883010 w 2322047"/>
                <a:gd name="connsiteY26" fmla="*/ 1335214 h 2057400"/>
                <a:gd name="connsiteX27" fmla="*/ 1050746 w 2322047"/>
                <a:gd name="connsiteY27" fmla="*/ 1033843 h 2057400"/>
                <a:gd name="connsiteX28" fmla="*/ 954639 w 2322047"/>
                <a:gd name="connsiteY28" fmla="*/ 867347 h 2057400"/>
                <a:gd name="connsiteX29" fmla="*/ 650982 w 2322047"/>
                <a:gd name="connsiteY29" fmla="*/ 1412843 h 2057400"/>
                <a:gd name="connsiteX30" fmla="*/ 623931 w 2322047"/>
                <a:gd name="connsiteY30" fmla="*/ 1428750 h 2057400"/>
                <a:gd name="connsiteX31" fmla="*/ 454862 w 2322047"/>
                <a:gd name="connsiteY31" fmla="*/ 1428750 h 2057400"/>
                <a:gd name="connsiteX32" fmla="*/ 427811 w 2322047"/>
                <a:gd name="connsiteY32" fmla="*/ 1382839 h 2057400"/>
                <a:gd name="connsiteX33" fmla="*/ 832433 w 2322047"/>
                <a:gd name="connsiteY33" fmla="*/ 655892 h 2057400"/>
                <a:gd name="connsiteX34" fmla="*/ 900060 w 2322047"/>
                <a:gd name="connsiteY34" fmla="*/ 534257 h 2057400"/>
                <a:gd name="connsiteX35" fmla="*/ 922635 w 2322047"/>
                <a:gd name="connsiteY35" fmla="*/ 493776 h 2057400"/>
                <a:gd name="connsiteX36" fmla="*/ 976165 w 2322047"/>
                <a:gd name="connsiteY36" fmla="*/ 492823 h 2057400"/>
                <a:gd name="connsiteX37" fmla="*/ 1078273 w 2322047"/>
                <a:gd name="connsiteY37" fmla="*/ 662369 h 2057400"/>
                <a:gd name="connsiteX38" fmla="*/ 1169523 w 2322047"/>
                <a:gd name="connsiteY38" fmla="*/ 820484 h 2057400"/>
                <a:gd name="connsiteX39" fmla="*/ 1264392 w 2322047"/>
                <a:gd name="connsiteY39" fmla="*/ 649986 h 2057400"/>
                <a:gd name="connsiteX40" fmla="*/ 1356689 w 2322047"/>
                <a:gd name="connsiteY40" fmla="*/ 484251 h 2057400"/>
                <a:gd name="connsiteX41" fmla="*/ 1410505 w 2322047"/>
                <a:gd name="connsiteY41" fmla="*/ 483870 h 2057400"/>
                <a:gd name="connsiteX42" fmla="*/ 1505374 w 2322047"/>
                <a:gd name="connsiteY42" fmla="*/ 648081 h 2057400"/>
                <a:gd name="connsiteX43" fmla="*/ 1929332 w 2322047"/>
                <a:gd name="connsiteY43" fmla="*/ 1382363 h 2057400"/>
                <a:gd name="connsiteX44" fmla="*/ 1902567 w 2322047"/>
                <a:gd name="connsiteY44" fmla="*/ 142875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047" h="2057400">
                  <a:moveTo>
                    <a:pt x="2290234" y="941451"/>
                  </a:moveTo>
                  <a:lnTo>
                    <a:pt x="1797030" y="87249"/>
                  </a:lnTo>
                  <a:cubicBezTo>
                    <a:pt x="1775408" y="33242"/>
                    <a:pt x="1717782" y="0"/>
                    <a:pt x="1655393" y="0"/>
                  </a:cubicBezTo>
                  <a:lnTo>
                    <a:pt x="669079" y="0"/>
                  </a:lnTo>
                  <a:cubicBezTo>
                    <a:pt x="606690" y="0"/>
                    <a:pt x="549159" y="33242"/>
                    <a:pt x="508392" y="87249"/>
                  </a:cubicBezTo>
                  <a:lnTo>
                    <a:pt x="15188" y="941451"/>
                  </a:lnTo>
                  <a:cubicBezTo>
                    <a:pt x="-6434" y="995458"/>
                    <a:pt x="-6434" y="1061942"/>
                    <a:pt x="24713" y="1115949"/>
                  </a:cubicBezTo>
                  <a:lnTo>
                    <a:pt x="517917" y="1970151"/>
                  </a:lnTo>
                  <a:cubicBezTo>
                    <a:pt x="549064" y="2024158"/>
                    <a:pt x="606690" y="2057400"/>
                    <a:pt x="669079" y="2057400"/>
                  </a:cubicBezTo>
                  <a:lnTo>
                    <a:pt x="1655393" y="2057400"/>
                  </a:lnTo>
                  <a:cubicBezTo>
                    <a:pt x="1717782" y="2057400"/>
                    <a:pt x="1775313" y="2024158"/>
                    <a:pt x="1806555" y="1970151"/>
                  </a:cubicBezTo>
                  <a:lnTo>
                    <a:pt x="2299759" y="1115949"/>
                  </a:lnTo>
                  <a:cubicBezTo>
                    <a:pt x="2330906" y="1061942"/>
                    <a:pt x="2330906" y="995458"/>
                    <a:pt x="2290234" y="941451"/>
                  </a:cubicBezTo>
                  <a:close/>
                  <a:moveTo>
                    <a:pt x="1902567" y="1428750"/>
                  </a:moveTo>
                  <a:lnTo>
                    <a:pt x="1731974" y="1428750"/>
                  </a:lnTo>
                  <a:cubicBezTo>
                    <a:pt x="1720925" y="1428750"/>
                    <a:pt x="1710733" y="1422845"/>
                    <a:pt x="1705209" y="1413320"/>
                  </a:cubicBezTo>
                  <a:lnTo>
                    <a:pt x="1386597" y="861441"/>
                  </a:lnTo>
                  <a:lnTo>
                    <a:pt x="1291728" y="1031938"/>
                  </a:lnTo>
                  <a:lnTo>
                    <a:pt x="1466512" y="1334738"/>
                  </a:lnTo>
                  <a:cubicBezTo>
                    <a:pt x="1478418" y="1355312"/>
                    <a:pt x="1463559" y="1381125"/>
                    <a:pt x="1439747" y="1381125"/>
                  </a:cubicBezTo>
                  <a:lnTo>
                    <a:pt x="1269154" y="1381125"/>
                  </a:lnTo>
                  <a:cubicBezTo>
                    <a:pt x="1258105" y="1381125"/>
                    <a:pt x="1247913" y="1375220"/>
                    <a:pt x="1242389" y="1365695"/>
                  </a:cubicBezTo>
                  <a:lnTo>
                    <a:pt x="1172952" y="1245299"/>
                  </a:lnTo>
                  <a:lnTo>
                    <a:pt x="1106181" y="1365218"/>
                  </a:lnTo>
                  <a:cubicBezTo>
                    <a:pt x="1100752" y="1375029"/>
                    <a:pt x="1090370" y="1381125"/>
                    <a:pt x="1079130" y="1381125"/>
                  </a:cubicBezTo>
                  <a:lnTo>
                    <a:pt x="910062" y="1381125"/>
                  </a:lnTo>
                  <a:cubicBezTo>
                    <a:pt x="886439" y="1381125"/>
                    <a:pt x="871581" y="1355789"/>
                    <a:pt x="883010" y="1335214"/>
                  </a:cubicBezTo>
                  <a:lnTo>
                    <a:pt x="1050746" y="1033843"/>
                  </a:lnTo>
                  <a:lnTo>
                    <a:pt x="954639" y="867347"/>
                  </a:lnTo>
                  <a:lnTo>
                    <a:pt x="650982" y="1412843"/>
                  </a:lnTo>
                  <a:cubicBezTo>
                    <a:pt x="645552" y="1422654"/>
                    <a:pt x="635170" y="1428750"/>
                    <a:pt x="623931" y="1428750"/>
                  </a:cubicBezTo>
                  <a:lnTo>
                    <a:pt x="454862" y="1428750"/>
                  </a:lnTo>
                  <a:cubicBezTo>
                    <a:pt x="431240" y="1428750"/>
                    <a:pt x="416381" y="1403414"/>
                    <a:pt x="427811" y="1382839"/>
                  </a:cubicBezTo>
                  <a:lnTo>
                    <a:pt x="832433" y="655892"/>
                  </a:lnTo>
                  <a:lnTo>
                    <a:pt x="900060" y="534257"/>
                  </a:lnTo>
                  <a:lnTo>
                    <a:pt x="922635" y="493776"/>
                  </a:lnTo>
                  <a:cubicBezTo>
                    <a:pt x="934160" y="473012"/>
                    <a:pt x="963878" y="472535"/>
                    <a:pt x="976165" y="492823"/>
                  </a:cubicBezTo>
                  <a:lnTo>
                    <a:pt x="1078273" y="662369"/>
                  </a:lnTo>
                  <a:lnTo>
                    <a:pt x="1169523" y="820484"/>
                  </a:lnTo>
                  <a:lnTo>
                    <a:pt x="1264392" y="649986"/>
                  </a:lnTo>
                  <a:lnTo>
                    <a:pt x="1356689" y="484251"/>
                  </a:lnTo>
                  <a:cubicBezTo>
                    <a:pt x="1368405" y="463296"/>
                    <a:pt x="1398504" y="463010"/>
                    <a:pt x="1410505" y="483870"/>
                  </a:cubicBezTo>
                  <a:lnTo>
                    <a:pt x="1505374" y="648081"/>
                  </a:lnTo>
                  <a:lnTo>
                    <a:pt x="1929332" y="1382363"/>
                  </a:lnTo>
                  <a:cubicBezTo>
                    <a:pt x="1941238" y="1402937"/>
                    <a:pt x="1926379" y="1428750"/>
                    <a:pt x="1902567" y="14287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4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13EC2-0EA5-3318-7AB1-209174833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AC9DE9-6BAA-5A3B-FC15-E9FC5EA7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Drawing Context</a:t>
            </a:r>
            <a:r>
              <a:rPr lang="ko-KR" altLang="en-US" dirty="0"/>
              <a:t>를 이용한 렌더링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D96CEC-A61C-145E-3301-75BA56E0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76B1E0-407B-828D-0E4E-28A7FD522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DigitalIndicatorPresenter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IView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IDigitalIndicatorPresenter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20000"/>
              </a:lnSpc>
              <a:buNone/>
            </a:pP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OnCreateParts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20000"/>
              </a:lnSpc>
              <a:buNone/>
            </a:pP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GetPath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buNone/>
            </a:pP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IShape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PathForBounds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viewBounds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OnCreateParts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DrawPart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F7148E-3E2C-0E1A-28DE-E08F8434C7A0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8205660" y="1560958"/>
            <a:chExt cx="2322047" cy="20574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4328B4C-6290-2E28-ACD7-0D02B1E50A8C}"/>
                </a:ext>
              </a:extLst>
            </p:cNvPr>
            <p:cNvSpPr/>
            <p:nvPr/>
          </p:nvSpPr>
          <p:spPr>
            <a:xfrm>
              <a:off x="8460176" y="1683151"/>
              <a:ext cx="1813015" cy="1813015"/>
            </a:xfrm>
            <a:prstGeom prst="ellipse">
              <a:avLst/>
            </a:prstGeom>
            <a:solidFill>
              <a:srgbClr val="A213EC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61EE0C3-6718-C9C8-E84D-AA3F737668BA}"/>
                </a:ext>
              </a:extLst>
            </p:cNvPr>
            <p:cNvSpPr/>
            <p:nvPr/>
          </p:nvSpPr>
          <p:spPr>
            <a:xfrm>
              <a:off x="8205660" y="1560958"/>
              <a:ext cx="2322047" cy="2057400"/>
            </a:xfrm>
            <a:custGeom>
              <a:avLst/>
              <a:gdLst>
                <a:gd name="connsiteX0" fmla="*/ 2290234 w 2322047"/>
                <a:gd name="connsiteY0" fmla="*/ 941451 h 2057400"/>
                <a:gd name="connsiteX1" fmla="*/ 1797030 w 2322047"/>
                <a:gd name="connsiteY1" fmla="*/ 87249 h 2057400"/>
                <a:gd name="connsiteX2" fmla="*/ 1655393 w 2322047"/>
                <a:gd name="connsiteY2" fmla="*/ 0 h 2057400"/>
                <a:gd name="connsiteX3" fmla="*/ 669079 w 2322047"/>
                <a:gd name="connsiteY3" fmla="*/ 0 h 2057400"/>
                <a:gd name="connsiteX4" fmla="*/ 508392 w 2322047"/>
                <a:gd name="connsiteY4" fmla="*/ 87249 h 2057400"/>
                <a:gd name="connsiteX5" fmla="*/ 15188 w 2322047"/>
                <a:gd name="connsiteY5" fmla="*/ 941451 h 2057400"/>
                <a:gd name="connsiteX6" fmla="*/ 24713 w 2322047"/>
                <a:gd name="connsiteY6" fmla="*/ 1115949 h 2057400"/>
                <a:gd name="connsiteX7" fmla="*/ 517917 w 2322047"/>
                <a:gd name="connsiteY7" fmla="*/ 1970151 h 2057400"/>
                <a:gd name="connsiteX8" fmla="*/ 669079 w 2322047"/>
                <a:gd name="connsiteY8" fmla="*/ 2057400 h 2057400"/>
                <a:gd name="connsiteX9" fmla="*/ 1655393 w 2322047"/>
                <a:gd name="connsiteY9" fmla="*/ 2057400 h 2057400"/>
                <a:gd name="connsiteX10" fmla="*/ 1806555 w 2322047"/>
                <a:gd name="connsiteY10" fmla="*/ 1970151 h 2057400"/>
                <a:gd name="connsiteX11" fmla="*/ 2299759 w 2322047"/>
                <a:gd name="connsiteY11" fmla="*/ 1115949 h 2057400"/>
                <a:gd name="connsiteX12" fmla="*/ 2290234 w 2322047"/>
                <a:gd name="connsiteY12" fmla="*/ 941451 h 2057400"/>
                <a:gd name="connsiteX13" fmla="*/ 1902567 w 2322047"/>
                <a:gd name="connsiteY13" fmla="*/ 1428750 h 2057400"/>
                <a:gd name="connsiteX14" fmla="*/ 1731974 w 2322047"/>
                <a:gd name="connsiteY14" fmla="*/ 1428750 h 2057400"/>
                <a:gd name="connsiteX15" fmla="*/ 1705209 w 2322047"/>
                <a:gd name="connsiteY15" fmla="*/ 1413320 h 2057400"/>
                <a:gd name="connsiteX16" fmla="*/ 1386597 w 2322047"/>
                <a:gd name="connsiteY16" fmla="*/ 861441 h 2057400"/>
                <a:gd name="connsiteX17" fmla="*/ 1291728 w 2322047"/>
                <a:gd name="connsiteY17" fmla="*/ 1031938 h 2057400"/>
                <a:gd name="connsiteX18" fmla="*/ 1466512 w 2322047"/>
                <a:gd name="connsiteY18" fmla="*/ 1334738 h 2057400"/>
                <a:gd name="connsiteX19" fmla="*/ 1439747 w 2322047"/>
                <a:gd name="connsiteY19" fmla="*/ 1381125 h 2057400"/>
                <a:gd name="connsiteX20" fmla="*/ 1269154 w 2322047"/>
                <a:gd name="connsiteY20" fmla="*/ 1381125 h 2057400"/>
                <a:gd name="connsiteX21" fmla="*/ 1242389 w 2322047"/>
                <a:gd name="connsiteY21" fmla="*/ 1365695 h 2057400"/>
                <a:gd name="connsiteX22" fmla="*/ 1172952 w 2322047"/>
                <a:gd name="connsiteY22" fmla="*/ 1245299 h 2057400"/>
                <a:gd name="connsiteX23" fmla="*/ 1106181 w 2322047"/>
                <a:gd name="connsiteY23" fmla="*/ 1365218 h 2057400"/>
                <a:gd name="connsiteX24" fmla="*/ 1079130 w 2322047"/>
                <a:gd name="connsiteY24" fmla="*/ 1381125 h 2057400"/>
                <a:gd name="connsiteX25" fmla="*/ 910062 w 2322047"/>
                <a:gd name="connsiteY25" fmla="*/ 1381125 h 2057400"/>
                <a:gd name="connsiteX26" fmla="*/ 883010 w 2322047"/>
                <a:gd name="connsiteY26" fmla="*/ 1335214 h 2057400"/>
                <a:gd name="connsiteX27" fmla="*/ 1050746 w 2322047"/>
                <a:gd name="connsiteY27" fmla="*/ 1033843 h 2057400"/>
                <a:gd name="connsiteX28" fmla="*/ 954639 w 2322047"/>
                <a:gd name="connsiteY28" fmla="*/ 867347 h 2057400"/>
                <a:gd name="connsiteX29" fmla="*/ 650982 w 2322047"/>
                <a:gd name="connsiteY29" fmla="*/ 1412843 h 2057400"/>
                <a:gd name="connsiteX30" fmla="*/ 623931 w 2322047"/>
                <a:gd name="connsiteY30" fmla="*/ 1428750 h 2057400"/>
                <a:gd name="connsiteX31" fmla="*/ 454862 w 2322047"/>
                <a:gd name="connsiteY31" fmla="*/ 1428750 h 2057400"/>
                <a:gd name="connsiteX32" fmla="*/ 427811 w 2322047"/>
                <a:gd name="connsiteY32" fmla="*/ 1382839 h 2057400"/>
                <a:gd name="connsiteX33" fmla="*/ 832433 w 2322047"/>
                <a:gd name="connsiteY33" fmla="*/ 655892 h 2057400"/>
                <a:gd name="connsiteX34" fmla="*/ 900060 w 2322047"/>
                <a:gd name="connsiteY34" fmla="*/ 534257 h 2057400"/>
                <a:gd name="connsiteX35" fmla="*/ 922635 w 2322047"/>
                <a:gd name="connsiteY35" fmla="*/ 493776 h 2057400"/>
                <a:gd name="connsiteX36" fmla="*/ 976165 w 2322047"/>
                <a:gd name="connsiteY36" fmla="*/ 492823 h 2057400"/>
                <a:gd name="connsiteX37" fmla="*/ 1078273 w 2322047"/>
                <a:gd name="connsiteY37" fmla="*/ 662369 h 2057400"/>
                <a:gd name="connsiteX38" fmla="*/ 1169523 w 2322047"/>
                <a:gd name="connsiteY38" fmla="*/ 820484 h 2057400"/>
                <a:gd name="connsiteX39" fmla="*/ 1264392 w 2322047"/>
                <a:gd name="connsiteY39" fmla="*/ 649986 h 2057400"/>
                <a:gd name="connsiteX40" fmla="*/ 1356689 w 2322047"/>
                <a:gd name="connsiteY40" fmla="*/ 484251 h 2057400"/>
                <a:gd name="connsiteX41" fmla="*/ 1410505 w 2322047"/>
                <a:gd name="connsiteY41" fmla="*/ 483870 h 2057400"/>
                <a:gd name="connsiteX42" fmla="*/ 1505374 w 2322047"/>
                <a:gd name="connsiteY42" fmla="*/ 648081 h 2057400"/>
                <a:gd name="connsiteX43" fmla="*/ 1929332 w 2322047"/>
                <a:gd name="connsiteY43" fmla="*/ 1382363 h 2057400"/>
                <a:gd name="connsiteX44" fmla="*/ 1902567 w 2322047"/>
                <a:gd name="connsiteY44" fmla="*/ 142875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047" h="2057400">
                  <a:moveTo>
                    <a:pt x="2290234" y="941451"/>
                  </a:moveTo>
                  <a:lnTo>
                    <a:pt x="1797030" y="87249"/>
                  </a:lnTo>
                  <a:cubicBezTo>
                    <a:pt x="1775408" y="33242"/>
                    <a:pt x="1717782" y="0"/>
                    <a:pt x="1655393" y="0"/>
                  </a:cubicBezTo>
                  <a:lnTo>
                    <a:pt x="669079" y="0"/>
                  </a:lnTo>
                  <a:cubicBezTo>
                    <a:pt x="606690" y="0"/>
                    <a:pt x="549159" y="33242"/>
                    <a:pt x="508392" y="87249"/>
                  </a:cubicBezTo>
                  <a:lnTo>
                    <a:pt x="15188" y="941451"/>
                  </a:lnTo>
                  <a:cubicBezTo>
                    <a:pt x="-6434" y="995458"/>
                    <a:pt x="-6434" y="1061942"/>
                    <a:pt x="24713" y="1115949"/>
                  </a:cubicBezTo>
                  <a:lnTo>
                    <a:pt x="517917" y="1970151"/>
                  </a:lnTo>
                  <a:cubicBezTo>
                    <a:pt x="549064" y="2024158"/>
                    <a:pt x="606690" y="2057400"/>
                    <a:pt x="669079" y="2057400"/>
                  </a:cubicBezTo>
                  <a:lnTo>
                    <a:pt x="1655393" y="2057400"/>
                  </a:lnTo>
                  <a:cubicBezTo>
                    <a:pt x="1717782" y="2057400"/>
                    <a:pt x="1775313" y="2024158"/>
                    <a:pt x="1806555" y="1970151"/>
                  </a:cubicBezTo>
                  <a:lnTo>
                    <a:pt x="2299759" y="1115949"/>
                  </a:lnTo>
                  <a:cubicBezTo>
                    <a:pt x="2330906" y="1061942"/>
                    <a:pt x="2330906" y="995458"/>
                    <a:pt x="2290234" y="941451"/>
                  </a:cubicBezTo>
                  <a:close/>
                  <a:moveTo>
                    <a:pt x="1902567" y="1428750"/>
                  </a:moveTo>
                  <a:lnTo>
                    <a:pt x="1731974" y="1428750"/>
                  </a:lnTo>
                  <a:cubicBezTo>
                    <a:pt x="1720925" y="1428750"/>
                    <a:pt x="1710733" y="1422845"/>
                    <a:pt x="1705209" y="1413320"/>
                  </a:cubicBezTo>
                  <a:lnTo>
                    <a:pt x="1386597" y="861441"/>
                  </a:lnTo>
                  <a:lnTo>
                    <a:pt x="1291728" y="1031938"/>
                  </a:lnTo>
                  <a:lnTo>
                    <a:pt x="1466512" y="1334738"/>
                  </a:lnTo>
                  <a:cubicBezTo>
                    <a:pt x="1478418" y="1355312"/>
                    <a:pt x="1463559" y="1381125"/>
                    <a:pt x="1439747" y="1381125"/>
                  </a:cubicBezTo>
                  <a:lnTo>
                    <a:pt x="1269154" y="1381125"/>
                  </a:lnTo>
                  <a:cubicBezTo>
                    <a:pt x="1258105" y="1381125"/>
                    <a:pt x="1247913" y="1375220"/>
                    <a:pt x="1242389" y="1365695"/>
                  </a:cubicBezTo>
                  <a:lnTo>
                    <a:pt x="1172952" y="1245299"/>
                  </a:lnTo>
                  <a:lnTo>
                    <a:pt x="1106181" y="1365218"/>
                  </a:lnTo>
                  <a:cubicBezTo>
                    <a:pt x="1100752" y="1375029"/>
                    <a:pt x="1090370" y="1381125"/>
                    <a:pt x="1079130" y="1381125"/>
                  </a:cubicBezTo>
                  <a:lnTo>
                    <a:pt x="910062" y="1381125"/>
                  </a:lnTo>
                  <a:cubicBezTo>
                    <a:pt x="886439" y="1381125"/>
                    <a:pt x="871581" y="1355789"/>
                    <a:pt x="883010" y="1335214"/>
                  </a:cubicBezTo>
                  <a:lnTo>
                    <a:pt x="1050746" y="1033843"/>
                  </a:lnTo>
                  <a:lnTo>
                    <a:pt x="954639" y="867347"/>
                  </a:lnTo>
                  <a:lnTo>
                    <a:pt x="650982" y="1412843"/>
                  </a:lnTo>
                  <a:cubicBezTo>
                    <a:pt x="645552" y="1422654"/>
                    <a:pt x="635170" y="1428750"/>
                    <a:pt x="623931" y="1428750"/>
                  </a:cubicBezTo>
                  <a:lnTo>
                    <a:pt x="454862" y="1428750"/>
                  </a:lnTo>
                  <a:cubicBezTo>
                    <a:pt x="431240" y="1428750"/>
                    <a:pt x="416381" y="1403414"/>
                    <a:pt x="427811" y="1382839"/>
                  </a:cubicBezTo>
                  <a:lnTo>
                    <a:pt x="832433" y="655892"/>
                  </a:lnTo>
                  <a:lnTo>
                    <a:pt x="900060" y="534257"/>
                  </a:lnTo>
                  <a:lnTo>
                    <a:pt x="922635" y="493776"/>
                  </a:lnTo>
                  <a:cubicBezTo>
                    <a:pt x="934160" y="473012"/>
                    <a:pt x="963878" y="472535"/>
                    <a:pt x="976165" y="492823"/>
                  </a:cubicBezTo>
                  <a:lnTo>
                    <a:pt x="1078273" y="662369"/>
                  </a:lnTo>
                  <a:lnTo>
                    <a:pt x="1169523" y="820484"/>
                  </a:lnTo>
                  <a:lnTo>
                    <a:pt x="1264392" y="649986"/>
                  </a:lnTo>
                  <a:lnTo>
                    <a:pt x="1356689" y="484251"/>
                  </a:lnTo>
                  <a:cubicBezTo>
                    <a:pt x="1368405" y="463296"/>
                    <a:pt x="1398504" y="463010"/>
                    <a:pt x="1410505" y="483870"/>
                  </a:cubicBezTo>
                  <a:lnTo>
                    <a:pt x="1505374" y="648081"/>
                  </a:lnTo>
                  <a:lnTo>
                    <a:pt x="1929332" y="1382363"/>
                  </a:lnTo>
                  <a:cubicBezTo>
                    <a:pt x="1941238" y="1402937"/>
                    <a:pt x="1926379" y="1428750"/>
                    <a:pt x="1902567" y="14287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3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6425AF70-DF33-1FBD-C991-68B7F50B8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031050" y="1488815"/>
            <a:ext cx="8129900" cy="4686300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FA7E2021-3B53-F361-5501-B4F7DADC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기존 </a:t>
            </a:r>
            <a:r>
              <a:rPr lang="en-US" altLang="ko-KR" dirty="0"/>
              <a:t>WPF </a:t>
            </a:r>
            <a:r>
              <a:rPr lang="ko-KR" altLang="en-US" dirty="0"/>
              <a:t>프로젝트 구현 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C80BD8-1EDB-36C2-C952-3B3DEB04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94B09C05-F2DB-89FD-92C9-15FA910059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475" y="1612699"/>
            <a:ext cx="7893050" cy="4439840"/>
          </a:xfrm>
          <a:prstGeom prst="rect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597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0B5AA-AF6F-BA88-B9F9-709C8EBBB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7E9F7-CD79-49BD-3732-AF23CDE345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60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5BAEA5-99BB-8192-E82E-D853F2BA4C83}"/>
              </a:ext>
            </a:extLst>
          </p:cNvPr>
          <p:cNvGrpSpPr/>
          <p:nvPr/>
        </p:nvGrpSpPr>
        <p:grpSpPr>
          <a:xfrm>
            <a:off x="10525126" y="365126"/>
            <a:ext cx="1063684" cy="942455"/>
            <a:chOff x="8205660" y="1560958"/>
            <a:chExt cx="2322047" cy="20574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2BDF534-6305-CC81-033B-7D7BAC0CA5EF}"/>
                </a:ext>
              </a:extLst>
            </p:cNvPr>
            <p:cNvSpPr/>
            <p:nvPr/>
          </p:nvSpPr>
          <p:spPr>
            <a:xfrm>
              <a:off x="8460176" y="1683151"/>
              <a:ext cx="1813015" cy="1813015"/>
            </a:xfrm>
            <a:prstGeom prst="ellipse">
              <a:avLst/>
            </a:prstGeom>
            <a:solidFill>
              <a:srgbClr val="A213EC"/>
            </a:solidFill>
            <a:ln>
              <a:noFil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2684BEE-CCFE-E2FB-63C9-51D4FE4622B0}"/>
                </a:ext>
              </a:extLst>
            </p:cNvPr>
            <p:cNvSpPr/>
            <p:nvPr/>
          </p:nvSpPr>
          <p:spPr>
            <a:xfrm>
              <a:off x="8205660" y="1560958"/>
              <a:ext cx="2322047" cy="2057400"/>
            </a:xfrm>
            <a:custGeom>
              <a:avLst/>
              <a:gdLst>
                <a:gd name="connsiteX0" fmla="*/ 2290234 w 2322047"/>
                <a:gd name="connsiteY0" fmla="*/ 941451 h 2057400"/>
                <a:gd name="connsiteX1" fmla="*/ 1797030 w 2322047"/>
                <a:gd name="connsiteY1" fmla="*/ 87249 h 2057400"/>
                <a:gd name="connsiteX2" fmla="*/ 1655393 w 2322047"/>
                <a:gd name="connsiteY2" fmla="*/ 0 h 2057400"/>
                <a:gd name="connsiteX3" fmla="*/ 669079 w 2322047"/>
                <a:gd name="connsiteY3" fmla="*/ 0 h 2057400"/>
                <a:gd name="connsiteX4" fmla="*/ 508392 w 2322047"/>
                <a:gd name="connsiteY4" fmla="*/ 87249 h 2057400"/>
                <a:gd name="connsiteX5" fmla="*/ 15188 w 2322047"/>
                <a:gd name="connsiteY5" fmla="*/ 941451 h 2057400"/>
                <a:gd name="connsiteX6" fmla="*/ 24713 w 2322047"/>
                <a:gd name="connsiteY6" fmla="*/ 1115949 h 2057400"/>
                <a:gd name="connsiteX7" fmla="*/ 517917 w 2322047"/>
                <a:gd name="connsiteY7" fmla="*/ 1970151 h 2057400"/>
                <a:gd name="connsiteX8" fmla="*/ 669079 w 2322047"/>
                <a:gd name="connsiteY8" fmla="*/ 2057400 h 2057400"/>
                <a:gd name="connsiteX9" fmla="*/ 1655393 w 2322047"/>
                <a:gd name="connsiteY9" fmla="*/ 2057400 h 2057400"/>
                <a:gd name="connsiteX10" fmla="*/ 1806555 w 2322047"/>
                <a:gd name="connsiteY10" fmla="*/ 1970151 h 2057400"/>
                <a:gd name="connsiteX11" fmla="*/ 2299759 w 2322047"/>
                <a:gd name="connsiteY11" fmla="*/ 1115949 h 2057400"/>
                <a:gd name="connsiteX12" fmla="*/ 2290234 w 2322047"/>
                <a:gd name="connsiteY12" fmla="*/ 941451 h 2057400"/>
                <a:gd name="connsiteX13" fmla="*/ 1902567 w 2322047"/>
                <a:gd name="connsiteY13" fmla="*/ 1428750 h 2057400"/>
                <a:gd name="connsiteX14" fmla="*/ 1731974 w 2322047"/>
                <a:gd name="connsiteY14" fmla="*/ 1428750 h 2057400"/>
                <a:gd name="connsiteX15" fmla="*/ 1705209 w 2322047"/>
                <a:gd name="connsiteY15" fmla="*/ 1413320 h 2057400"/>
                <a:gd name="connsiteX16" fmla="*/ 1386597 w 2322047"/>
                <a:gd name="connsiteY16" fmla="*/ 861441 h 2057400"/>
                <a:gd name="connsiteX17" fmla="*/ 1291728 w 2322047"/>
                <a:gd name="connsiteY17" fmla="*/ 1031938 h 2057400"/>
                <a:gd name="connsiteX18" fmla="*/ 1466512 w 2322047"/>
                <a:gd name="connsiteY18" fmla="*/ 1334738 h 2057400"/>
                <a:gd name="connsiteX19" fmla="*/ 1439747 w 2322047"/>
                <a:gd name="connsiteY19" fmla="*/ 1381125 h 2057400"/>
                <a:gd name="connsiteX20" fmla="*/ 1269154 w 2322047"/>
                <a:gd name="connsiteY20" fmla="*/ 1381125 h 2057400"/>
                <a:gd name="connsiteX21" fmla="*/ 1242389 w 2322047"/>
                <a:gd name="connsiteY21" fmla="*/ 1365695 h 2057400"/>
                <a:gd name="connsiteX22" fmla="*/ 1172952 w 2322047"/>
                <a:gd name="connsiteY22" fmla="*/ 1245299 h 2057400"/>
                <a:gd name="connsiteX23" fmla="*/ 1106181 w 2322047"/>
                <a:gd name="connsiteY23" fmla="*/ 1365218 h 2057400"/>
                <a:gd name="connsiteX24" fmla="*/ 1079130 w 2322047"/>
                <a:gd name="connsiteY24" fmla="*/ 1381125 h 2057400"/>
                <a:gd name="connsiteX25" fmla="*/ 910062 w 2322047"/>
                <a:gd name="connsiteY25" fmla="*/ 1381125 h 2057400"/>
                <a:gd name="connsiteX26" fmla="*/ 883010 w 2322047"/>
                <a:gd name="connsiteY26" fmla="*/ 1335214 h 2057400"/>
                <a:gd name="connsiteX27" fmla="*/ 1050746 w 2322047"/>
                <a:gd name="connsiteY27" fmla="*/ 1033843 h 2057400"/>
                <a:gd name="connsiteX28" fmla="*/ 954639 w 2322047"/>
                <a:gd name="connsiteY28" fmla="*/ 867347 h 2057400"/>
                <a:gd name="connsiteX29" fmla="*/ 650982 w 2322047"/>
                <a:gd name="connsiteY29" fmla="*/ 1412843 h 2057400"/>
                <a:gd name="connsiteX30" fmla="*/ 623931 w 2322047"/>
                <a:gd name="connsiteY30" fmla="*/ 1428750 h 2057400"/>
                <a:gd name="connsiteX31" fmla="*/ 454862 w 2322047"/>
                <a:gd name="connsiteY31" fmla="*/ 1428750 h 2057400"/>
                <a:gd name="connsiteX32" fmla="*/ 427811 w 2322047"/>
                <a:gd name="connsiteY32" fmla="*/ 1382839 h 2057400"/>
                <a:gd name="connsiteX33" fmla="*/ 832433 w 2322047"/>
                <a:gd name="connsiteY33" fmla="*/ 655892 h 2057400"/>
                <a:gd name="connsiteX34" fmla="*/ 900060 w 2322047"/>
                <a:gd name="connsiteY34" fmla="*/ 534257 h 2057400"/>
                <a:gd name="connsiteX35" fmla="*/ 922635 w 2322047"/>
                <a:gd name="connsiteY35" fmla="*/ 493776 h 2057400"/>
                <a:gd name="connsiteX36" fmla="*/ 976165 w 2322047"/>
                <a:gd name="connsiteY36" fmla="*/ 492823 h 2057400"/>
                <a:gd name="connsiteX37" fmla="*/ 1078273 w 2322047"/>
                <a:gd name="connsiteY37" fmla="*/ 662369 h 2057400"/>
                <a:gd name="connsiteX38" fmla="*/ 1169523 w 2322047"/>
                <a:gd name="connsiteY38" fmla="*/ 820484 h 2057400"/>
                <a:gd name="connsiteX39" fmla="*/ 1264392 w 2322047"/>
                <a:gd name="connsiteY39" fmla="*/ 649986 h 2057400"/>
                <a:gd name="connsiteX40" fmla="*/ 1356689 w 2322047"/>
                <a:gd name="connsiteY40" fmla="*/ 484251 h 2057400"/>
                <a:gd name="connsiteX41" fmla="*/ 1410505 w 2322047"/>
                <a:gd name="connsiteY41" fmla="*/ 483870 h 2057400"/>
                <a:gd name="connsiteX42" fmla="*/ 1505374 w 2322047"/>
                <a:gd name="connsiteY42" fmla="*/ 648081 h 2057400"/>
                <a:gd name="connsiteX43" fmla="*/ 1929332 w 2322047"/>
                <a:gd name="connsiteY43" fmla="*/ 1382363 h 2057400"/>
                <a:gd name="connsiteX44" fmla="*/ 1902567 w 2322047"/>
                <a:gd name="connsiteY44" fmla="*/ 142875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047" h="2057400">
                  <a:moveTo>
                    <a:pt x="2290234" y="941451"/>
                  </a:moveTo>
                  <a:lnTo>
                    <a:pt x="1797030" y="87249"/>
                  </a:lnTo>
                  <a:cubicBezTo>
                    <a:pt x="1775408" y="33242"/>
                    <a:pt x="1717782" y="0"/>
                    <a:pt x="1655393" y="0"/>
                  </a:cubicBezTo>
                  <a:lnTo>
                    <a:pt x="669079" y="0"/>
                  </a:lnTo>
                  <a:cubicBezTo>
                    <a:pt x="606690" y="0"/>
                    <a:pt x="549159" y="33242"/>
                    <a:pt x="508392" y="87249"/>
                  </a:cubicBezTo>
                  <a:lnTo>
                    <a:pt x="15188" y="941451"/>
                  </a:lnTo>
                  <a:cubicBezTo>
                    <a:pt x="-6434" y="995458"/>
                    <a:pt x="-6434" y="1061942"/>
                    <a:pt x="24713" y="1115949"/>
                  </a:cubicBezTo>
                  <a:lnTo>
                    <a:pt x="517917" y="1970151"/>
                  </a:lnTo>
                  <a:cubicBezTo>
                    <a:pt x="549064" y="2024158"/>
                    <a:pt x="606690" y="2057400"/>
                    <a:pt x="669079" y="2057400"/>
                  </a:cubicBezTo>
                  <a:lnTo>
                    <a:pt x="1655393" y="2057400"/>
                  </a:lnTo>
                  <a:cubicBezTo>
                    <a:pt x="1717782" y="2057400"/>
                    <a:pt x="1775313" y="2024158"/>
                    <a:pt x="1806555" y="1970151"/>
                  </a:cubicBezTo>
                  <a:lnTo>
                    <a:pt x="2299759" y="1115949"/>
                  </a:lnTo>
                  <a:cubicBezTo>
                    <a:pt x="2330906" y="1061942"/>
                    <a:pt x="2330906" y="995458"/>
                    <a:pt x="2290234" y="941451"/>
                  </a:cubicBezTo>
                  <a:close/>
                  <a:moveTo>
                    <a:pt x="1902567" y="1428750"/>
                  </a:moveTo>
                  <a:lnTo>
                    <a:pt x="1731974" y="1428750"/>
                  </a:lnTo>
                  <a:cubicBezTo>
                    <a:pt x="1720925" y="1428750"/>
                    <a:pt x="1710733" y="1422845"/>
                    <a:pt x="1705209" y="1413320"/>
                  </a:cubicBezTo>
                  <a:lnTo>
                    <a:pt x="1386597" y="861441"/>
                  </a:lnTo>
                  <a:lnTo>
                    <a:pt x="1291728" y="1031938"/>
                  </a:lnTo>
                  <a:lnTo>
                    <a:pt x="1466512" y="1334738"/>
                  </a:lnTo>
                  <a:cubicBezTo>
                    <a:pt x="1478418" y="1355312"/>
                    <a:pt x="1463559" y="1381125"/>
                    <a:pt x="1439747" y="1381125"/>
                  </a:cubicBezTo>
                  <a:lnTo>
                    <a:pt x="1269154" y="1381125"/>
                  </a:lnTo>
                  <a:cubicBezTo>
                    <a:pt x="1258105" y="1381125"/>
                    <a:pt x="1247913" y="1375220"/>
                    <a:pt x="1242389" y="1365695"/>
                  </a:cubicBezTo>
                  <a:lnTo>
                    <a:pt x="1172952" y="1245299"/>
                  </a:lnTo>
                  <a:lnTo>
                    <a:pt x="1106181" y="1365218"/>
                  </a:lnTo>
                  <a:cubicBezTo>
                    <a:pt x="1100752" y="1375029"/>
                    <a:pt x="1090370" y="1381125"/>
                    <a:pt x="1079130" y="1381125"/>
                  </a:cubicBezTo>
                  <a:lnTo>
                    <a:pt x="910062" y="1381125"/>
                  </a:lnTo>
                  <a:cubicBezTo>
                    <a:pt x="886439" y="1381125"/>
                    <a:pt x="871581" y="1355789"/>
                    <a:pt x="883010" y="1335214"/>
                  </a:cubicBezTo>
                  <a:lnTo>
                    <a:pt x="1050746" y="1033843"/>
                  </a:lnTo>
                  <a:lnTo>
                    <a:pt x="954639" y="867347"/>
                  </a:lnTo>
                  <a:lnTo>
                    <a:pt x="650982" y="1412843"/>
                  </a:lnTo>
                  <a:cubicBezTo>
                    <a:pt x="645552" y="1422654"/>
                    <a:pt x="635170" y="1428750"/>
                    <a:pt x="623931" y="1428750"/>
                  </a:cubicBezTo>
                  <a:lnTo>
                    <a:pt x="454862" y="1428750"/>
                  </a:lnTo>
                  <a:cubicBezTo>
                    <a:pt x="431240" y="1428750"/>
                    <a:pt x="416381" y="1403414"/>
                    <a:pt x="427811" y="1382839"/>
                  </a:cubicBezTo>
                  <a:lnTo>
                    <a:pt x="832433" y="655892"/>
                  </a:lnTo>
                  <a:lnTo>
                    <a:pt x="900060" y="534257"/>
                  </a:lnTo>
                  <a:lnTo>
                    <a:pt x="922635" y="493776"/>
                  </a:lnTo>
                  <a:cubicBezTo>
                    <a:pt x="934160" y="473012"/>
                    <a:pt x="963878" y="472535"/>
                    <a:pt x="976165" y="492823"/>
                  </a:cubicBezTo>
                  <a:lnTo>
                    <a:pt x="1078273" y="662369"/>
                  </a:lnTo>
                  <a:lnTo>
                    <a:pt x="1169523" y="820484"/>
                  </a:lnTo>
                  <a:lnTo>
                    <a:pt x="1264392" y="649986"/>
                  </a:lnTo>
                  <a:lnTo>
                    <a:pt x="1356689" y="484251"/>
                  </a:lnTo>
                  <a:cubicBezTo>
                    <a:pt x="1368405" y="463296"/>
                    <a:pt x="1398504" y="463010"/>
                    <a:pt x="1410505" y="483870"/>
                  </a:cubicBezTo>
                  <a:lnTo>
                    <a:pt x="1505374" y="648081"/>
                  </a:lnTo>
                  <a:lnTo>
                    <a:pt x="1929332" y="1382363"/>
                  </a:lnTo>
                  <a:cubicBezTo>
                    <a:pt x="1941238" y="1402937"/>
                    <a:pt x="1926379" y="1428750"/>
                    <a:pt x="1902567" y="14287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15" name="그림 14" descr="텍스트, 전자제품, 정보기기, 전자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A706C7-A6BC-D4D5-95C9-0E02D6E3BD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893741" y="1705568"/>
            <a:ext cx="6127750" cy="3446859"/>
          </a:xfrm>
          <a:prstGeom prst="rect">
            <a:avLst/>
          </a:prstGeom>
        </p:spPr>
      </p:pic>
      <p:pic>
        <p:nvPicPr>
          <p:cNvPr id="17" name="그림 16" descr="텍스트, 전자제품, 전자 기기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F3E74F-7E21-B90A-480B-51F5A9843F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729838" y="1705568"/>
            <a:ext cx="6127750" cy="34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5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C908E-78C7-F4A5-9321-D7C2DB22D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49AD5F3-9E6C-D5F9-F33F-37A43155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DigitalIndicator </a:t>
            </a:r>
            <a:r>
              <a:rPr lang="ko-KR" altLang="en-US" dirty="0"/>
              <a:t>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5D6EF6-5B19-63A6-ADDC-B427B93A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2" name="그래픽 39">
            <a:extLst>
              <a:ext uri="{FF2B5EF4-FFF2-40B4-BE49-F238E27FC236}">
                <a16:creationId xmlns:a16="http://schemas.microsoft.com/office/drawing/2014/main" id="{ECDF25A4-4390-36D3-94C6-71CF0296B9BB}"/>
              </a:ext>
            </a:extLst>
          </p:cNvPr>
          <p:cNvSpPr/>
          <p:nvPr/>
        </p:nvSpPr>
        <p:spPr>
          <a:xfrm>
            <a:off x="10627303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tx1"/>
          </a:solidFill>
          <a:ln w="285750" cap="flat">
            <a:noFill/>
            <a:prstDash val="solid"/>
            <a:miter/>
          </a:ln>
          <a:effectLst>
            <a:glow rad="152400">
              <a:srgbClr val="A213EC">
                <a:alpha val="50000"/>
              </a:srgbClr>
            </a:glow>
            <a:outerShdw blurRad="127000" dir="2700000" algn="tl" rotWithShape="0">
              <a:srgbClr val="A213EC"/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8AAD5-80AF-B5E0-F7B8-FAB8D2C988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78595" y="1480726"/>
            <a:ext cx="6551567" cy="4702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45D7B3-C130-4849-BEF6-8089B5E326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90" y="1483437"/>
            <a:ext cx="4223991" cy="469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0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51F0A-30C5-6649-2B8B-0CC424656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D415E-E4BF-3ACC-A374-4F7C14BD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DigitalIndicatorPresenter </a:t>
            </a:r>
            <a:r>
              <a:rPr lang="ko-KR" altLang="en-US" dirty="0"/>
              <a:t>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F06CDD-CB3D-06AA-0421-21F21921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4" name="그래픽 39">
            <a:extLst>
              <a:ext uri="{FF2B5EF4-FFF2-40B4-BE49-F238E27FC236}">
                <a16:creationId xmlns:a16="http://schemas.microsoft.com/office/drawing/2014/main" id="{181672A2-5430-7740-7C09-9BD3CFD988FC}"/>
              </a:ext>
            </a:extLst>
          </p:cNvPr>
          <p:cNvSpPr/>
          <p:nvPr/>
        </p:nvSpPr>
        <p:spPr>
          <a:xfrm>
            <a:off x="10627303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tx1"/>
          </a:solidFill>
          <a:ln w="285750" cap="flat">
            <a:noFill/>
            <a:prstDash val="solid"/>
            <a:miter/>
          </a:ln>
          <a:effectLst>
            <a:glow rad="152400">
              <a:srgbClr val="A213EC">
                <a:alpha val="50000"/>
              </a:srgbClr>
            </a:glow>
            <a:outerShdw blurRad="127000" dir="2700000" algn="tl" rotWithShape="0">
              <a:srgbClr val="A213EC"/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2C6C0-D2C6-0021-6A76-05E90067E0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89" y="1480726"/>
            <a:ext cx="5032067" cy="47020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BBB970-6969-AC53-4509-AA2866E2E5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84351" y="1480726"/>
            <a:ext cx="5745089" cy="47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50C07-87F8-E1DE-E78A-B89087B55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DE66E-0899-7B2C-F605-EC690EA3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DigitalNumber </a:t>
            </a:r>
            <a:r>
              <a:rPr lang="ko-KR" altLang="en-US" dirty="0"/>
              <a:t>컴포넌트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08295B-0184-EF8A-AA5A-9470F6D0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779871A-0F40-EA76-7C36-9A8D2256DE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190114"/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@inherits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DigitalIndicator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"vki-digital-number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viewBox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 0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"http://www.w3.org/2000/svg"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@SvgDefs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"color:#808080;fill-opacity:0.25;"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DigitalNumberPresenter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InactiveClass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InactiveStyle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Spacing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DigitalFont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DigitalFont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UseSharedSegments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UseSharedSegments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SegmentFilter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RenderAllInactive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DigitalFonts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DigitalSegmentFilter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DigitalFonts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DigitalSegmentFilter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InactiveOnly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DigitalNumberPresenter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ActiveClass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ActiveStyle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UseSharedSegments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SegmentFilter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DigitalFonts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DigitalSegmentFilter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ActiveOnly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A8B25-60B3-6FF9-2259-D60373B9CCE0}"/>
              </a:ext>
            </a:extLst>
          </p:cNvPr>
          <p:cNvSpPr/>
          <p:nvPr/>
        </p:nvSpPr>
        <p:spPr>
          <a:xfrm>
            <a:off x="10870058" y="1611985"/>
            <a:ext cx="593113" cy="289243"/>
          </a:xfrm>
          <a:prstGeom prst="rect">
            <a:avLst/>
          </a:prstGeom>
          <a:solidFill>
            <a:srgbClr val="BA1CC4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Razor</a:t>
            </a:r>
            <a:endParaRPr lang="ko-KR" altLang="en-US" sz="1200" dirty="0"/>
          </a:p>
        </p:txBody>
      </p:sp>
      <p:sp>
        <p:nvSpPr>
          <p:cNvPr id="5" name="그래픽 39">
            <a:extLst>
              <a:ext uri="{FF2B5EF4-FFF2-40B4-BE49-F238E27FC236}">
                <a16:creationId xmlns:a16="http://schemas.microsoft.com/office/drawing/2014/main" id="{CF18A524-E878-74B6-D51D-C99C47F605FE}"/>
              </a:ext>
            </a:extLst>
          </p:cNvPr>
          <p:cNvSpPr/>
          <p:nvPr/>
        </p:nvSpPr>
        <p:spPr>
          <a:xfrm>
            <a:off x="10627303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tx1"/>
          </a:solidFill>
          <a:ln w="285750" cap="flat">
            <a:noFill/>
            <a:prstDash val="solid"/>
            <a:miter/>
          </a:ln>
          <a:effectLst>
            <a:glow rad="152400">
              <a:srgbClr val="A213EC">
                <a:alpha val="50000"/>
              </a:srgbClr>
            </a:glow>
            <a:outerShdw blurRad="127000" dir="2700000" algn="tl" rotWithShape="0">
              <a:srgbClr val="A213EC"/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15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D4806-FD2A-6FAB-8952-BD6B9E550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331D3-ED40-59B0-C0E3-C0BB8DA2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DigitalNumberPresenter </a:t>
            </a:r>
            <a:r>
              <a:rPr lang="ko-KR" altLang="en-US" dirty="0"/>
              <a:t>컴포넌트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2764A1-F6CD-9665-55C0-4D2E507E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4CA925C-1F0F-15BB-F18C-68CEAB9414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190114"/>
          </a:solidFill>
        </p:spPr>
        <p:txBody>
          <a:bodyPr>
            <a:noAutofit/>
          </a:bodyPr>
          <a:lstStyle/>
          <a:p>
            <a:pPr>
              <a:buNone/>
            </a:pP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"vki-digital-presenter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"fill:currentColor;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viewBox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 0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"http://www.w3.org/2000/svg"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@if (!UseSharedSegments)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defs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@for (int i = 0; i &lt; segmentPaths.Count; i++)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segmentIdPrefix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segmentPaths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@SvgDefs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defs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defaultClassName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@foreach (var item in segmentDrawings)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"matrix(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M11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M12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M21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M22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M31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M32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@foreach (var item in customDrawings)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endParaRPr lang="en-US" altLang="ko-KR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"matrix(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M11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M12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M21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M22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M31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M32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buNone/>
            </a:pPr>
            <a:r>
              <a:rPr lang="en-US" altLang="ko-KR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A7C953-649B-A08B-6CD1-89DD21797ADC}"/>
              </a:ext>
            </a:extLst>
          </p:cNvPr>
          <p:cNvSpPr/>
          <p:nvPr/>
        </p:nvSpPr>
        <p:spPr>
          <a:xfrm>
            <a:off x="10870058" y="1611985"/>
            <a:ext cx="593113" cy="289243"/>
          </a:xfrm>
          <a:prstGeom prst="rect">
            <a:avLst/>
          </a:prstGeom>
          <a:solidFill>
            <a:srgbClr val="BA1CC4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Razor</a:t>
            </a:r>
            <a:endParaRPr lang="ko-KR" altLang="en-US" sz="1200" dirty="0"/>
          </a:p>
        </p:txBody>
      </p:sp>
      <p:sp>
        <p:nvSpPr>
          <p:cNvPr id="5" name="그래픽 39">
            <a:extLst>
              <a:ext uri="{FF2B5EF4-FFF2-40B4-BE49-F238E27FC236}">
                <a16:creationId xmlns:a16="http://schemas.microsoft.com/office/drawing/2014/main" id="{D15528A1-E0CC-2512-B940-4CAB571601D5}"/>
              </a:ext>
            </a:extLst>
          </p:cNvPr>
          <p:cNvSpPr/>
          <p:nvPr/>
        </p:nvSpPr>
        <p:spPr>
          <a:xfrm>
            <a:off x="10627303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tx1"/>
          </a:solidFill>
          <a:ln w="285750" cap="flat">
            <a:noFill/>
            <a:prstDash val="solid"/>
            <a:miter/>
          </a:ln>
          <a:effectLst>
            <a:glow rad="152400">
              <a:srgbClr val="A213EC">
                <a:alpha val="50000"/>
              </a:srgbClr>
            </a:glow>
            <a:outerShdw blurRad="127000" dir="2700000" algn="tl" rotWithShape="0">
              <a:srgbClr val="A213EC"/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2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4E85E-79E7-C64D-2DA5-5B85159E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7C5E0E-ED0C-7929-E82F-146A486A7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5" name="그래픽 39">
            <a:extLst>
              <a:ext uri="{FF2B5EF4-FFF2-40B4-BE49-F238E27FC236}">
                <a16:creationId xmlns:a16="http://schemas.microsoft.com/office/drawing/2014/main" id="{9DFB593D-85DC-782F-580C-64B9AC9D2388}"/>
              </a:ext>
            </a:extLst>
          </p:cNvPr>
          <p:cNvSpPr/>
          <p:nvPr/>
        </p:nvSpPr>
        <p:spPr>
          <a:xfrm>
            <a:off x="10627303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tx1"/>
          </a:solidFill>
          <a:ln w="285750" cap="flat">
            <a:noFill/>
            <a:prstDash val="solid"/>
            <a:miter/>
          </a:ln>
          <a:effectLst>
            <a:glow rad="152400">
              <a:srgbClr val="A213EC">
                <a:alpha val="50000"/>
              </a:srgbClr>
            </a:glow>
            <a:outerShdw blurRad="127000" dir="2700000" algn="tl" rotWithShape="0">
              <a:srgbClr val="A213EC"/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69DD4-95B4-246E-91B8-05C4F1AC965B}"/>
              </a:ext>
            </a:extLst>
          </p:cNvPr>
          <p:cNvSpPr txBox="1"/>
          <p:nvPr/>
        </p:nvSpPr>
        <p:spPr>
          <a:xfrm>
            <a:off x="431513" y="635894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https://vagabond-k.github.io/BlazorIndicators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07B8946-610E-4FAD-5336-E741AB73B599}"/>
              </a:ext>
            </a:extLst>
          </p:cNvPr>
          <p:cNvSpPr/>
          <p:nvPr/>
        </p:nvSpPr>
        <p:spPr>
          <a:xfrm>
            <a:off x="7596332" y="2185342"/>
            <a:ext cx="3992476" cy="3991622"/>
          </a:xfrm>
          <a:prstGeom prst="roundRect">
            <a:avLst>
              <a:gd name="adj" fmla="val 8430"/>
            </a:avLst>
          </a:prstGeom>
          <a:gradFill>
            <a:gsLst>
              <a:gs pos="100000">
                <a:schemeClr val="accent3"/>
              </a:gs>
              <a:gs pos="1000">
                <a:schemeClr val="accent5"/>
              </a:gs>
              <a:gs pos="56000">
                <a:srgbClr val="E76BC7"/>
              </a:gs>
              <a:gs pos="25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C38E3A-182C-8A9D-C279-3689260A50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07" y="1156172"/>
            <a:ext cx="6888992" cy="5020791"/>
          </a:xfrm>
          <a:prstGeom prst="rect">
            <a:avLst/>
          </a:prstGeom>
        </p:spPr>
      </p:pic>
      <p:grpSp>
        <p:nvGrpSpPr>
          <p:cNvPr id="29" name="그래픽 25">
            <a:extLst>
              <a:ext uri="{FF2B5EF4-FFF2-40B4-BE49-F238E27FC236}">
                <a16:creationId xmlns:a16="http://schemas.microsoft.com/office/drawing/2014/main" id="{3B889043-A409-5335-EFC5-8F9D50C70B51}"/>
              </a:ext>
            </a:extLst>
          </p:cNvPr>
          <p:cNvGrpSpPr/>
          <p:nvPr/>
        </p:nvGrpSpPr>
        <p:grpSpPr>
          <a:xfrm>
            <a:off x="7989633" y="2578216"/>
            <a:ext cx="3205873" cy="3205873"/>
            <a:chOff x="3336070" y="669070"/>
            <a:chExt cx="5519859" cy="5519859"/>
          </a:xfrm>
          <a:solidFill>
            <a:srgbClr val="190449"/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412E5C3-57A8-93C1-61D3-81590C6052AC}"/>
                </a:ext>
              </a:extLst>
            </p:cNvPr>
            <p:cNvSpPr/>
            <p:nvPr/>
          </p:nvSpPr>
          <p:spPr>
            <a:xfrm>
              <a:off x="3336070" y="669070"/>
              <a:ext cx="5519859" cy="5519859"/>
            </a:xfrm>
            <a:custGeom>
              <a:avLst/>
              <a:gdLst>
                <a:gd name="connsiteX0" fmla="*/ 1505411 w 5519859"/>
                <a:gd name="connsiteY0" fmla="*/ 0 h 5519859"/>
                <a:gd name="connsiteX1" fmla="*/ 1505411 w 5519859"/>
                <a:gd name="connsiteY1" fmla="*/ 167271 h 5519859"/>
                <a:gd name="connsiteX2" fmla="*/ 1672682 w 5519859"/>
                <a:gd name="connsiteY2" fmla="*/ 167271 h 5519859"/>
                <a:gd name="connsiteX3" fmla="*/ 1672682 w 5519859"/>
                <a:gd name="connsiteY3" fmla="*/ 0 h 5519859"/>
                <a:gd name="connsiteX4" fmla="*/ 1505411 w 5519859"/>
                <a:gd name="connsiteY4" fmla="*/ 0 h 5519859"/>
                <a:gd name="connsiteX5" fmla="*/ 1672682 w 5519859"/>
                <a:gd name="connsiteY5" fmla="*/ 167271 h 5519859"/>
                <a:gd name="connsiteX6" fmla="*/ 1672682 w 5519859"/>
                <a:gd name="connsiteY6" fmla="*/ 334542 h 5519859"/>
                <a:gd name="connsiteX7" fmla="*/ 1672682 w 5519859"/>
                <a:gd name="connsiteY7" fmla="*/ 501813 h 5519859"/>
                <a:gd name="connsiteX8" fmla="*/ 1505411 w 5519859"/>
                <a:gd name="connsiteY8" fmla="*/ 501813 h 5519859"/>
                <a:gd name="connsiteX9" fmla="*/ 1505411 w 5519859"/>
                <a:gd name="connsiteY9" fmla="*/ 334542 h 5519859"/>
                <a:gd name="connsiteX10" fmla="*/ 1505411 w 5519859"/>
                <a:gd name="connsiteY10" fmla="*/ 167271 h 5519859"/>
                <a:gd name="connsiteX11" fmla="*/ 1338154 w 5519859"/>
                <a:gd name="connsiteY11" fmla="*/ 167271 h 5519859"/>
                <a:gd name="connsiteX12" fmla="*/ 1338154 w 5519859"/>
                <a:gd name="connsiteY12" fmla="*/ 334542 h 5519859"/>
                <a:gd name="connsiteX13" fmla="*/ 1338154 w 5519859"/>
                <a:gd name="connsiteY13" fmla="*/ 501813 h 5519859"/>
                <a:gd name="connsiteX14" fmla="*/ 1338154 w 5519859"/>
                <a:gd name="connsiteY14" fmla="*/ 669070 h 5519859"/>
                <a:gd name="connsiteX15" fmla="*/ 1505411 w 5519859"/>
                <a:gd name="connsiteY15" fmla="*/ 669070 h 5519859"/>
                <a:gd name="connsiteX16" fmla="*/ 1672682 w 5519859"/>
                <a:gd name="connsiteY16" fmla="*/ 669070 h 5519859"/>
                <a:gd name="connsiteX17" fmla="*/ 1672682 w 5519859"/>
                <a:gd name="connsiteY17" fmla="*/ 836341 h 5519859"/>
                <a:gd name="connsiteX18" fmla="*/ 1839953 w 5519859"/>
                <a:gd name="connsiteY18" fmla="*/ 836341 h 5519859"/>
                <a:gd name="connsiteX19" fmla="*/ 2007224 w 5519859"/>
                <a:gd name="connsiteY19" fmla="*/ 836341 h 5519859"/>
                <a:gd name="connsiteX20" fmla="*/ 2174495 w 5519859"/>
                <a:gd name="connsiteY20" fmla="*/ 836341 h 5519859"/>
                <a:gd name="connsiteX21" fmla="*/ 2174495 w 5519859"/>
                <a:gd name="connsiteY21" fmla="*/ 669070 h 5519859"/>
                <a:gd name="connsiteX22" fmla="*/ 2174495 w 5519859"/>
                <a:gd name="connsiteY22" fmla="*/ 501813 h 5519859"/>
                <a:gd name="connsiteX23" fmla="*/ 2174495 w 5519859"/>
                <a:gd name="connsiteY23" fmla="*/ 334542 h 5519859"/>
                <a:gd name="connsiteX24" fmla="*/ 2174495 w 5519859"/>
                <a:gd name="connsiteY24" fmla="*/ 167271 h 5519859"/>
                <a:gd name="connsiteX25" fmla="*/ 2007224 w 5519859"/>
                <a:gd name="connsiteY25" fmla="*/ 167271 h 5519859"/>
                <a:gd name="connsiteX26" fmla="*/ 2007224 w 5519859"/>
                <a:gd name="connsiteY26" fmla="*/ 334542 h 5519859"/>
                <a:gd name="connsiteX27" fmla="*/ 1839953 w 5519859"/>
                <a:gd name="connsiteY27" fmla="*/ 334542 h 5519859"/>
                <a:gd name="connsiteX28" fmla="*/ 1839953 w 5519859"/>
                <a:gd name="connsiteY28" fmla="*/ 167271 h 5519859"/>
                <a:gd name="connsiteX29" fmla="*/ 1672682 w 5519859"/>
                <a:gd name="connsiteY29" fmla="*/ 167271 h 5519859"/>
                <a:gd name="connsiteX30" fmla="*/ 1839953 w 5519859"/>
                <a:gd name="connsiteY30" fmla="*/ 167271 h 5519859"/>
                <a:gd name="connsiteX31" fmla="*/ 2007224 w 5519859"/>
                <a:gd name="connsiteY31" fmla="*/ 167271 h 5519859"/>
                <a:gd name="connsiteX32" fmla="*/ 2007224 w 5519859"/>
                <a:gd name="connsiteY32" fmla="*/ 0 h 5519859"/>
                <a:gd name="connsiteX33" fmla="*/ 1839953 w 5519859"/>
                <a:gd name="connsiteY33" fmla="*/ 0 h 5519859"/>
                <a:gd name="connsiteX34" fmla="*/ 1839953 w 5519859"/>
                <a:gd name="connsiteY34" fmla="*/ 167271 h 5519859"/>
                <a:gd name="connsiteX35" fmla="*/ 2174495 w 5519859"/>
                <a:gd name="connsiteY35" fmla="*/ 167271 h 5519859"/>
                <a:gd name="connsiteX36" fmla="*/ 2341753 w 5519859"/>
                <a:gd name="connsiteY36" fmla="*/ 167271 h 5519859"/>
                <a:gd name="connsiteX37" fmla="*/ 2341753 w 5519859"/>
                <a:gd name="connsiteY37" fmla="*/ 0 h 5519859"/>
                <a:gd name="connsiteX38" fmla="*/ 2174495 w 5519859"/>
                <a:gd name="connsiteY38" fmla="*/ 0 h 5519859"/>
                <a:gd name="connsiteX39" fmla="*/ 2174495 w 5519859"/>
                <a:gd name="connsiteY39" fmla="*/ 167271 h 5519859"/>
                <a:gd name="connsiteX40" fmla="*/ 2174495 w 5519859"/>
                <a:gd name="connsiteY40" fmla="*/ 836341 h 5519859"/>
                <a:gd name="connsiteX41" fmla="*/ 2174495 w 5519859"/>
                <a:gd name="connsiteY41" fmla="*/ 1003612 h 5519859"/>
                <a:gd name="connsiteX42" fmla="*/ 2341753 w 5519859"/>
                <a:gd name="connsiteY42" fmla="*/ 1003612 h 5519859"/>
                <a:gd name="connsiteX43" fmla="*/ 2341753 w 5519859"/>
                <a:gd name="connsiteY43" fmla="*/ 836341 h 5519859"/>
                <a:gd name="connsiteX44" fmla="*/ 2174495 w 5519859"/>
                <a:gd name="connsiteY44" fmla="*/ 836341 h 5519859"/>
                <a:gd name="connsiteX45" fmla="*/ 2341753 w 5519859"/>
                <a:gd name="connsiteY45" fmla="*/ 836341 h 5519859"/>
                <a:gd name="connsiteX46" fmla="*/ 2509024 w 5519859"/>
                <a:gd name="connsiteY46" fmla="*/ 836341 h 5519859"/>
                <a:gd name="connsiteX47" fmla="*/ 2509024 w 5519859"/>
                <a:gd name="connsiteY47" fmla="*/ 1003612 h 5519859"/>
                <a:gd name="connsiteX48" fmla="*/ 2676294 w 5519859"/>
                <a:gd name="connsiteY48" fmla="*/ 1003612 h 5519859"/>
                <a:gd name="connsiteX49" fmla="*/ 2676294 w 5519859"/>
                <a:gd name="connsiteY49" fmla="*/ 836341 h 5519859"/>
                <a:gd name="connsiteX50" fmla="*/ 2843565 w 5519859"/>
                <a:gd name="connsiteY50" fmla="*/ 836341 h 5519859"/>
                <a:gd name="connsiteX51" fmla="*/ 2843565 w 5519859"/>
                <a:gd name="connsiteY51" fmla="*/ 669070 h 5519859"/>
                <a:gd name="connsiteX52" fmla="*/ 2843565 w 5519859"/>
                <a:gd name="connsiteY52" fmla="*/ 501813 h 5519859"/>
                <a:gd name="connsiteX53" fmla="*/ 2843565 w 5519859"/>
                <a:gd name="connsiteY53" fmla="*/ 334542 h 5519859"/>
                <a:gd name="connsiteX54" fmla="*/ 2676294 w 5519859"/>
                <a:gd name="connsiteY54" fmla="*/ 334542 h 5519859"/>
                <a:gd name="connsiteX55" fmla="*/ 2676294 w 5519859"/>
                <a:gd name="connsiteY55" fmla="*/ 501813 h 5519859"/>
                <a:gd name="connsiteX56" fmla="*/ 2676294 w 5519859"/>
                <a:gd name="connsiteY56" fmla="*/ 669070 h 5519859"/>
                <a:gd name="connsiteX57" fmla="*/ 2509024 w 5519859"/>
                <a:gd name="connsiteY57" fmla="*/ 669070 h 5519859"/>
                <a:gd name="connsiteX58" fmla="*/ 2509024 w 5519859"/>
                <a:gd name="connsiteY58" fmla="*/ 501813 h 5519859"/>
                <a:gd name="connsiteX59" fmla="*/ 2509024 w 5519859"/>
                <a:gd name="connsiteY59" fmla="*/ 334542 h 5519859"/>
                <a:gd name="connsiteX60" fmla="*/ 2341753 w 5519859"/>
                <a:gd name="connsiteY60" fmla="*/ 334542 h 5519859"/>
                <a:gd name="connsiteX61" fmla="*/ 2341753 w 5519859"/>
                <a:gd name="connsiteY61" fmla="*/ 501813 h 5519859"/>
                <a:gd name="connsiteX62" fmla="*/ 2341753 w 5519859"/>
                <a:gd name="connsiteY62" fmla="*/ 669070 h 5519859"/>
                <a:gd name="connsiteX63" fmla="*/ 2341753 w 5519859"/>
                <a:gd name="connsiteY63" fmla="*/ 836341 h 5519859"/>
                <a:gd name="connsiteX64" fmla="*/ 2509024 w 5519859"/>
                <a:gd name="connsiteY64" fmla="*/ 334542 h 5519859"/>
                <a:gd name="connsiteX65" fmla="*/ 2676294 w 5519859"/>
                <a:gd name="connsiteY65" fmla="*/ 334542 h 5519859"/>
                <a:gd name="connsiteX66" fmla="*/ 2676294 w 5519859"/>
                <a:gd name="connsiteY66" fmla="*/ 167271 h 5519859"/>
                <a:gd name="connsiteX67" fmla="*/ 2509024 w 5519859"/>
                <a:gd name="connsiteY67" fmla="*/ 167271 h 5519859"/>
                <a:gd name="connsiteX68" fmla="*/ 2509024 w 5519859"/>
                <a:gd name="connsiteY68" fmla="*/ 334542 h 5519859"/>
                <a:gd name="connsiteX69" fmla="*/ 2843565 w 5519859"/>
                <a:gd name="connsiteY69" fmla="*/ 836341 h 5519859"/>
                <a:gd name="connsiteX70" fmla="*/ 2843565 w 5519859"/>
                <a:gd name="connsiteY70" fmla="*/ 1003612 h 5519859"/>
                <a:gd name="connsiteX71" fmla="*/ 3010836 w 5519859"/>
                <a:gd name="connsiteY71" fmla="*/ 1003612 h 5519859"/>
                <a:gd name="connsiteX72" fmla="*/ 3010836 w 5519859"/>
                <a:gd name="connsiteY72" fmla="*/ 836341 h 5519859"/>
                <a:gd name="connsiteX73" fmla="*/ 2843565 w 5519859"/>
                <a:gd name="connsiteY73" fmla="*/ 836341 h 5519859"/>
                <a:gd name="connsiteX74" fmla="*/ 3010836 w 5519859"/>
                <a:gd name="connsiteY74" fmla="*/ 1003612 h 5519859"/>
                <a:gd name="connsiteX75" fmla="*/ 3010836 w 5519859"/>
                <a:gd name="connsiteY75" fmla="*/ 1170883 h 5519859"/>
                <a:gd name="connsiteX76" fmla="*/ 2843565 w 5519859"/>
                <a:gd name="connsiteY76" fmla="*/ 1170883 h 5519859"/>
                <a:gd name="connsiteX77" fmla="*/ 2843565 w 5519859"/>
                <a:gd name="connsiteY77" fmla="*/ 1003612 h 5519859"/>
                <a:gd name="connsiteX78" fmla="*/ 2676294 w 5519859"/>
                <a:gd name="connsiteY78" fmla="*/ 1003612 h 5519859"/>
                <a:gd name="connsiteX79" fmla="*/ 2676294 w 5519859"/>
                <a:gd name="connsiteY79" fmla="*/ 1170883 h 5519859"/>
                <a:gd name="connsiteX80" fmla="*/ 2509024 w 5519859"/>
                <a:gd name="connsiteY80" fmla="*/ 1170883 h 5519859"/>
                <a:gd name="connsiteX81" fmla="*/ 2509024 w 5519859"/>
                <a:gd name="connsiteY81" fmla="*/ 1338154 h 5519859"/>
                <a:gd name="connsiteX82" fmla="*/ 2676294 w 5519859"/>
                <a:gd name="connsiteY82" fmla="*/ 1338154 h 5519859"/>
                <a:gd name="connsiteX83" fmla="*/ 2676294 w 5519859"/>
                <a:gd name="connsiteY83" fmla="*/ 1505411 h 5519859"/>
                <a:gd name="connsiteX84" fmla="*/ 2676294 w 5519859"/>
                <a:gd name="connsiteY84" fmla="*/ 1672682 h 5519859"/>
                <a:gd name="connsiteX85" fmla="*/ 2843565 w 5519859"/>
                <a:gd name="connsiteY85" fmla="*/ 1672682 h 5519859"/>
                <a:gd name="connsiteX86" fmla="*/ 2843565 w 5519859"/>
                <a:gd name="connsiteY86" fmla="*/ 1839953 h 5519859"/>
                <a:gd name="connsiteX87" fmla="*/ 2676294 w 5519859"/>
                <a:gd name="connsiteY87" fmla="*/ 1839953 h 5519859"/>
                <a:gd name="connsiteX88" fmla="*/ 2509024 w 5519859"/>
                <a:gd name="connsiteY88" fmla="*/ 1839953 h 5519859"/>
                <a:gd name="connsiteX89" fmla="*/ 2509024 w 5519859"/>
                <a:gd name="connsiteY89" fmla="*/ 2007224 h 5519859"/>
                <a:gd name="connsiteX90" fmla="*/ 2509024 w 5519859"/>
                <a:gd name="connsiteY90" fmla="*/ 2174495 h 5519859"/>
                <a:gd name="connsiteX91" fmla="*/ 2676294 w 5519859"/>
                <a:gd name="connsiteY91" fmla="*/ 2174495 h 5519859"/>
                <a:gd name="connsiteX92" fmla="*/ 2676294 w 5519859"/>
                <a:gd name="connsiteY92" fmla="*/ 2007224 h 5519859"/>
                <a:gd name="connsiteX93" fmla="*/ 2843565 w 5519859"/>
                <a:gd name="connsiteY93" fmla="*/ 2007224 h 5519859"/>
                <a:gd name="connsiteX94" fmla="*/ 2843565 w 5519859"/>
                <a:gd name="connsiteY94" fmla="*/ 2174495 h 5519859"/>
                <a:gd name="connsiteX95" fmla="*/ 3010836 w 5519859"/>
                <a:gd name="connsiteY95" fmla="*/ 2174495 h 5519859"/>
                <a:gd name="connsiteX96" fmla="*/ 3010836 w 5519859"/>
                <a:gd name="connsiteY96" fmla="*/ 2007224 h 5519859"/>
                <a:gd name="connsiteX97" fmla="*/ 3178107 w 5519859"/>
                <a:gd name="connsiteY97" fmla="*/ 2007224 h 5519859"/>
                <a:gd name="connsiteX98" fmla="*/ 3178107 w 5519859"/>
                <a:gd name="connsiteY98" fmla="*/ 2174495 h 5519859"/>
                <a:gd name="connsiteX99" fmla="*/ 3345365 w 5519859"/>
                <a:gd name="connsiteY99" fmla="*/ 2174495 h 5519859"/>
                <a:gd name="connsiteX100" fmla="*/ 3345365 w 5519859"/>
                <a:gd name="connsiteY100" fmla="*/ 2007224 h 5519859"/>
                <a:gd name="connsiteX101" fmla="*/ 3345365 w 5519859"/>
                <a:gd name="connsiteY101" fmla="*/ 1839953 h 5519859"/>
                <a:gd name="connsiteX102" fmla="*/ 3345365 w 5519859"/>
                <a:gd name="connsiteY102" fmla="*/ 1672682 h 5519859"/>
                <a:gd name="connsiteX103" fmla="*/ 3345365 w 5519859"/>
                <a:gd name="connsiteY103" fmla="*/ 1505411 h 5519859"/>
                <a:gd name="connsiteX104" fmla="*/ 3345365 w 5519859"/>
                <a:gd name="connsiteY104" fmla="*/ 1338154 h 5519859"/>
                <a:gd name="connsiteX105" fmla="*/ 3512636 w 5519859"/>
                <a:gd name="connsiteY105" fmla="*/ 1338154 h 5519859"/>
                <a:gd name="connsiteX106" fmla="*/ 3512636 w 5519859"/>
                <a:gd name="connsiteY106" fmla="*/ 1170883 h 5519859"/>
                <a:gd name="connsiteX107" fmla="*/ 3512636 w 5519859"/>
                <a:gd name="connsiteY107" fmla="*/ 1003612 h 5519859"/>
                <a:gd name="connsiteX108" fmla="*/ 3345365 w 5519859"/>
                <a:gd name="connsiteY108" fmla="*/ 1003612 h 5519859"/>
                <a:gd name="connsiteX109" fmla="*/ 3345365 w 5519859"/>
                <a:gd name="connsiteY109" fmla="*/ 1170883 h 5519859"/>
                <a:gd name="connsiteX110" fmla="*/ 3178107 w 5519859"/>
                <a:gd name="connsiteY110" fmla="*/ 1170883 h 5519859"/>
                <a:gd name="connsiteX111" fmla="*/ 3178107 w 5519859"/>
                <a:gd name="connsiteY111" fmla="*/ 1003612 h 5519859"/>
                <a:gd name="connsiteX112" fmla="*/ 3010836 w 5519859"/>
                <a:gd name="connsiteY112" fmla="*/ 1003612 h 5519859"/>
                <a:gd name="connsiteX113" fmla="*/ 3178107 w 5519859"/>
                <a:gd name="connsiteY113" fmla="*/ 1003612 h 5519859"/>
                <a:gd name="connsiteX114" fmla="*/ 3345365 w 5519859"/>
                <a:gd name="connsiteY114" fmla="*/ 1003612 h 5519859"/>
                <a:gd name="connsiteX115" fmla="*/ 3345365 w 5519859"/>
                <a:gd name="connsiteY115" fmla="*/ 836341 h 5519859"/>
                <a:gd name="connsiteX116" fmla="*/ 3178107 w 5519859"/>
                <a:gd name="connsiteY116" fmla="*/ 836341 h 5519859"/>
                <a:gd name="connsiteX117" fmla="*/ 3178107 w 5519859"/>
                <a:gd name="connsiteY117" fmla="*/ 1003612 h 5519859"/>
                <a:gd name="connsiteX118" fmla="*/ 3345365 w 5519859"/>
                <a:gd name="connsiteY118" fmla="*/ 836341 h 5519859"/>
                <a:gd name="connsiteX119" fmla="*/ 3512636 w 5519859"/>
                <a:gd name="connsiteY119" fmla="*/ 836341 h 5519859"/>
                <a:gd name="connsiteX120" fmla="*/ 3512636 w 5519859"/>
                <a:gd name="connsiteY120" fmla="*/ 1003612 h 5519859"/>
                <a:gd name="connsiteX121" fmla="*/ 3679906 w 5519859"/>
                <a:gd name="connsiteY121" fmla="*/ 1003612 h 5519859"/>
                <a:gd name="connsiteX122" fmla="*/ 3679906 w 5519859"/>
                <a:gd name="connsiteY122" fmla="*/ 1170883 h 5519859"/>
                <a:gd name="connsiteX123" fmla="*/ 3847177 w 5519859"/>
                <a:gd name="connsiteY123" fmla="*/ 1170883 h 5519859"/>
                <a:gd name="connsiteX124" fmla="*/ 3847177 w 5519859"/>
                <a:gd name="connsiteY124" fmla="*/ 1003612 h 5519859"/>
                <a:gd name="connsiteX125" fmla="*/ 4014448 w 5519859"/>
                <a:gd name="connsiteY125" fmla="*/ 1003612 h 5519859"/>
                <a:gd name="connsiteX126" fmla="*/ 4014448 w 5519859"/>
                <a:gd name="connsiteY126" fmla="*/ 1170883 h 5519859"/>
                <a:gd name="connsiteX127" fmla="*/ 4181706 w 5519859"/>
                <a:gd name="connsiteY127" fmla="*/ 1170883 h 5519859"/>
                <a:gd name="connsiteX128" fmla="*/ 4181706 w 5519859"/>
                <a:gd name="connsiteY128" fmla="*/ 1003612 h 5519859"/>
                <a:gd name="connsiteX129" fmla="*/ 4181706 w 5519859"/>
                <a:gd name="connsiteY129" fmla="*/ 836341 h 5519859"/>
                <a:gd name="connsiteX130" fmla="*/ 4014448 w 5519859"/>
                <a:gd name="connsiteY130" fmla="*/ 836341 h 5519859"/>
                <a:gd name="connsiteX131" fmla="*/ 4014448 w 5519859"/>
                <a:gd name="connsiteY131" fmla="*/ 669070 h 5519859"/>
                <a:gd name="connsiteX132" fmla="*/ 3847177 w 5519859"/>
                <a:gd name="connsiteY132" fmla="*/ 669070 h 5519859"/>
                <a:gd name="connsiteX133" fmla="*/ 3847177 w 5519859"/>
                <a:gd name="connsiteY133" fmla="*/ 836341 h 5519859"/>
                <a:gd name="connsiteX134" fmla="*/ 3679906 w 5519859"/>
                <a:gd name="connsiteY134" fmla="*/ 836341 h 5519859"/>
                <a:gd name="connsiteX135" fmla="*/ 3679906 w 5519859"/>
                <a:gd name="connsiteY135" fmla="*/ 669070 h 5519859"/>
                <a:gd name="connsiteX136" fmla="*/ 3847177 w 5519859"/>
                <a:gd name="connsiteY136" fmla="*/ 669070 h 5519859"/>
                <a:gd name="connsiteX137" fmla="*/ 3847177 w 5519859"/>
                <a:gd name="connsiteY137" fmla="*/ 501813 h 5519859"/>
                <a:gd name="connsiteX138" fmla="*/ 4014448 w 5519859"/>
                <a:gd name="connsiteY138" fmla="*/ 501813 h 5519859"/>
                <a:gd name="connsiteX139" fmla="*/ 4014448 w 5519859"/>
                <a:gd name="connsiteY139" fmla="*/ 334542 h 5519859"/>
                <a:gd name="connsiteX140" fmla="*/ 3847177 w 5519859"/>
                <a:gd name="connsiteY140" fmla="*/ 334542 h 5519859"/>
                <a:gd name="connsiteX141" fmla="*/ 3847177 w 5519859"/>
                <a:gd name="connsiteY141" fmla="*/ 167271 h 5519859"/>
                <a:gd name="connsiteX142" fmla="*/ 3679906 w 5519859"/>
                <a:gd name="connsiteY142" fmla="*/ 167271 h 5519859"/>
                <a:gd name="connsiteX143" fmla="*/ 3679906 w 5519859"/>
                <a:gd name="connsiteY143" fmla="*/ 0 h 5519859"/>
                <a:gd name="connsiteX144" fmla="*/ 3512636 w 5519859"/>
                <a:gd name="connsiteY144" fmla="*/ 0 h 5519859"/>
                <a:gd name="connsiteX145" fmla="*/ 3512636 w 5519859"/>
                <a:gd name="connsiteY145" fmla="*/ 167271 h 5519859"/>
                <a:gd name="connsiteX146" fmla="*/ 3512636 w 5519859"/>
                <a:gd name="connsiteY146" fmla="*/ 334542 h 5519859"/>
                <a:gd name="connsiteX147" fmla="*/ 3345365 w 5519859"/>
                <a:gd name="connsiteY147" fmla="*/ 334542 h 5519859"/>
                <a:gd name="connsiteX148" fmla="*/ 3178107 w 5519859"/>
                <a:gd name="connsiteY148" fmla="*/ 334542 h 5519859"/>
                <a:gd name="connsiteX149" fmla="*/ 3178107 w 5519859"/>
                <a:gd name="connsiteY149" fmla="*/ 501813 h 5519859"/>
                <a:gd name="connsiteX150" fmla="*/ 3345365 w 5519859"/>
                <a:gd name="connsiteY150" fmla="*/ 501813 h 5519859"/>
                <a:gd name="connsiteX151" fmla="*/ 3345365 w 5519859"/>
                <a:gd name="connsiteY151" fmla="*/ 669070 h 5519859"/>
                <a:gd name="connsiteX152" fmla="*/ 3345365 w 5519859"/>
                <a:gd name="connsiteY152" fmla="*/ 836341 h 5519859"/>
                <a:gd name="connsiteX153" fmla="*/ 3178107 w 5519859"/>
                <a:gd name="connsiteY153" fmla="*/ 501813 h 5519859"/>
                <a:gd name="connsiteX154" fmla="*/ 3010836 w 5519859"/>
                <a:gd name="connsiteY154" fmla="*/ 501813 h 5519859"/>
                <a:gd name="connsiteX155" fmla="*/ 3010836 w 5519859"/>
                <a:gd name="connsiteY155" fmla="*/ 669070 h 5519859"/>
                <a:gd name="connsiteX156" fmla="*/ 3178107 w 5519859"/>
                <a:gd name="connsiteY156" fmla="*/ 669070 h 5519859"/>
                <a:gd name="connsiteX157" fmla="*/ 3178107 w 5519859"/>
                <a:gd name="connsiteY157" fmla="*/ 501813 h 5519859"/>
                <a:gd name="connsiteX158" fmla="*/ 3178107 w 5519859"/>
                <a:gd name="connsiteY158" fmla="*/ 334542 h 5519859"/>
                <a:gd name="connsiteX159" fmla="*/ 3178107 w 5519859"/>
                <a:gd name="connsiteY159" fmla="*/ 167271 h 5519859"/>
                <a:gd name="connsiteX160" fmla="*/ 3010836 w 5519859"/>
                <a:gd name="connsiteY160" fmla="*/ 167271 h 5519859"/>
                <a:gd name="connsiteX161" fmla="*/ 3010836 w 5519859"/>
                <a:gd name="connsiteY161" fmla="*/ 334542 h 5519859"/>
                <a:gd name="connsiteX162" fmla="*/ 3178107 w 5519859"/>
                <a:gd name="connsiteY162" fmla="*/ 334542 h 5519859"/>
                <a:gd name="connsiteX163" fmla="*/ 3010836 w 5519859"/>
                <a:gd name="connsiteY163" fmla="*/ 167271 h 5519859"/>
                <a:gd name="connsiteX164" fmla="*/ 3010836 w 5519859"/>
                <a:gd name="connsiteY164" fmla="*/ 0 h 5519859"/>
                <a:gd name="connsiteX165" fmla="*/ 2843565 w 5519859"/>
                <a:gd name="connsiteY165" fmla="*/ 0 h 5519859"/>
                <a:gd name="connsiteX166" fmla="*/ 2843565 w 5519859"/>
                <a:gd name="connsiteY166" fmla="*/ 167271 h 5519859"/>
                <a:gd name="connsiteX167" fmla="*/ 3010836 w 5519859"/>
                <a:gd name="connsiteY167" fmla="*/ 167271 h 5519859"/>
                <a:gd name="connsiteX168" fmla="*/ 3847177 w 5519859"/>
                <a:gd name="connsiteY168" fmla="*/ 167271 h 5519859"/>
                <a:gd name="connsiteX169" fmla="*/ 4014448 w 5519859"/>
                <a:gd name="connsiteY169" fmla="*/ 167271 h 5519859"/>
                <a:gd name="connsiteX170" fmla="*/ 4014448 w 5519859"/>
                <a:gd name="connsiteY170" fmla="*/ 334542 h 5519859"/>
                <a:gd name="connsiteX171" fmla="*/ 4181706 w 5519859"/>
                <a:gd name="connsiteY171" fmla="*/ 334542 h 5519859"/>
                <a:gd name="connsiteX172" fmla="*/ 4181706 w 5519859"/>
                <a:gd name="connsiteY172" fmla="*/ 167271 h 5519859"/>
                <a:gd name="connsiteX173" fmla="*/ 4181706 w 5519859"/>
                <a:gd name="connsiteY173" fmla="*/ 0 h 5519859"/>
                <a:gd name="connsiteX174" fmla="*/ 4014448 w 5519859"/>
                <a:gd name="connsiteY174" fmla="*/ 0 h 5519859"/>
                <a:gd name="connsiteX175" fmla="*/ 3847177 w 5519859"/>
                <a:gd name="connsiteY175" fmla="*/ 0 h 5519859"/>
                <a:gd name="connsiteX176" fmla="*/ 3847177 w 5519859"/>
                <a:gd name="connsiteY176" fmla="*/ 167271 h 5519859"/>
                <a:gd name="connsiteX177" fmla="*/ 4014448 w 5519859"/>
                <a:gd name="connsiteY177" fmla="*/ 1170883 h 5519859"/>
                <a:gd name="connsiteX178" fmla="*/ 3847177 w 5519859"/>
                <a:gd name="connsiteY178" fmla="*/ 1170883 h 5519859"/>
                <a:gd name="connsiteX179" fmla="*/ 3847177 w 5519859"/>
                <a:gd name="connsiteY179" fmla="*/ 1338154 h 5519859"/>
                <a:gd name="connsiteX180" fmla="*/ 4014448 w 5519859"/>
                <a:gd name="connsiteY180" fmla="*/ 1338154 h 5519859"/>
                <a:gd name="connsiteX181" fmla="*/ 4014448 w 5519859"/>
                <a:gd name="connsiteY181" fmla="*/ 1170883 h 5519859"/>
                <a:gd name="connsiteX182" fmla="*/ 3178107 w 5519859"/>
                <a:gd name="connsiteY182" fmla="*/ 2174495 h 5519859"/>
                <a:gd name="connsiteX183" fmla="*/ 3010836 w 5519859"/>
                <a:gd name="connsiteY183" fmla="*/ 2174495 h 5519859"/>
                <a:gd name="connsiteX184" fmla="*/ 3010836 w 5519859"/>
                <a:gd name="connsiteY184" fmla="*/ 2341753 h 5519859"/>
                <a:gd name="connsiteX185" fmla="*/ 3178107 w 5519859"/>
                <a:gd name="connsiteY185" fmla="*/ 2341753 h 5519859"/>
                <a:gd name="connsiteX186" fmla="*/ 3178107 w 5519859"/>
                <a:gd name="connsiteY186" fmla="*/ 2174495 h 5519859"/>
                <a:gd name="connsiteX187" fmla="*/ 3010836 w 5519859"/>
                <a:gd name="connsiteY187" fmla="*/ 2341753 h 5519859"/>
                <a:gd name="connsiteX188" fmla="*/ 2843565 w 5519859"/>
                <a:gd name="connsiteY188" fmla="*/ 2341753 h 5519859"/>
                <a:gd name="connsiteX189" fmla="*/ 2676294 w 5519859"/>
                <a:gd name="connsiteY189" fmla="*/ 2341753 h 5519859"/>
                <a:gd name="connsiteX190" fmla="*/ 2509024 w 5519859"/>
                <a:gd name="connsiteY190" fmla="*/ 2341753 h 5519859"/>
                <a:gd name="connsiteX191" fmla="*/ 2509024 w 5519859"/>
                <a:gd name="connsiteY191" fmla="*/ 2509024 h 5519859"/>
                <a:gd name="connsiteX192" fmla="*/ 2676294 w 5519859"/>
                <a:gd name="connsiteY192" fmla="*/ 2509024 h 5519859"/>
                <a:gd name="connsiteX193" fmla="*/ 2676294 w 5519859"/>
                <a:gd name="connsiteY193" fmla="*/ 2676294 h 5519859"/>
                <a:gd name="connsiteX194" fmla="*/ 2843565 w 5519859"/>
                <a:gd name="connsiteY194" fmla="*/ 2676294 h 5519859"/>
                <a:gd name="connsiteX195" fmla="*/ 2843565 w 5519859"/>
                <a:gd name="connsiteY195" fmla="*/ 2509024 h 5519859"/>
                <a:gd name="connsiteX196" fmla="*/ 3010836 w 5519859"/>
                <a:gd name="connsiteY196" fmla="*/ 2509024 h 5519859"/>
                <a:gd name="connsiteX197" fmla="*/ 3010836 w 5519859"/>
                <a:gd name="connsiteY197" fmla="*/ 2341753 h 5519859"/>
                <a:gd name="connsiteX198" fmla="*/ 2676294 w 5519859"/>
                <a:gd name="connsiteY198" fmla="*/ 2676294 h 5519859"/>
                <a:gd name="connsiteX199" fmla="*/ 2509024 w 5519859"/>
                <a:gd name="connsiteY199" fmla="*/ 2676294 h 5519859"/>
                <a:gd name="connsiteX200" fmla="*/ 2509024 w 5519859"/>
                <a:gd name="connsiteY200" fmla="*/ 2843565 h 5519859"/>
                <a:gd name="connsiteX201" fmla="*/ 2341753 w 5519859"/>
                <a:gd name="connsiteY201" fmla="*/ 2843565 h 5519859"/>
                <a:gd name="connsiteX202" fmla="*/ 2174495 w 5519859"/>
                <a:gd name="connsiteY202" fmla="*/ 2843565 h 5519859"/>
                <a:gd name="connsiteX203" fmla="*/ 2174495 w 5519859"/>
                <a:gd name="connsiteY203" fmla="*/ 3010836 h 5519859"/>
                <a:gd name="connsiteX204" fmla="*/ 2007224 w 5519859"/>
                <a:gd name="connsiteY204" fmla="*/ 3010836 h 5519859"/>
                <a:gd name="connsiteX205" fmla="*/ 1839953 w 5519859"/>
                <a:gd name="connsiteY205" fmla="*/ 3010836 h 5519859"/>
                <a:gd name="connsiteX206" fmla="*/ 1839953 w 5519859"/>
                <a:gd name="connsiteY206" fmla="*/ 2843565 h 5519859"/>
                <a:gd name="connsiteX207" fmla="*/ 1839953 w 5519859"/>
                <a:gd name="connsiteY207" fmla="*/ 2676294 h 5519859"/>
                <a:gd name="connsiteX208" fmla="*/ 2007224 w 5519859"/>
                <a:gd name="connsiteY208" fmla="*/ 2676294 h 5519859"/>
                <a:gd name="connsiteX209" fmla="*/ 2007224 w 5519859"/>
                <a:gd name="connsiteY209" fmla="*/ 2843565 h 5519859"/>
                <a:gd name="connsiteX210" fmla="*/ 2174495 w 5519859"/>
                <a:gd name="connsiteY210" fmla="*/ 2843565 h 5519859"/>
                <a:gd name="connsiteX211" fmla="*/ 2174495 w 5519859"/>
                <a:gd name="connsiteY211" fmla="*/ 2676294 h 5519859"/>
                <a:gd name="connsiteX212" fmla="*/ 2174495 w 5519859"/>
                <a:gd name="connsiteY212" fmla="*/ 2509024 h 5519859"/>
                <a:gd name="connsiteX213" fmla="*/ 2007224 w 5519859"/>
                <a:gd name="connsiteY213" fmla="*/ 2509024 h 5519859"/>
                <a:gd name="connsiteX214" fmla="*/ 1839953 w 5519859"/>
                <a:gd name="connsiteY214" fmla="*/ 2509024 h 5519859"/>
                <a:gd name="connsiteX215" fmla="*/ 1672682 w 5519859"/>
                <a:gd name="connsiteY215" fmla="*/ 2509024 h 5519859"/>
                <a:gd name="connsiteX216" fmla="*/ 1672682 w 5519859"/>
                <a:gd name="connsiteY216" fmla="*/ 2676294 h 5519859"/>
                <a:gd name="connsiteX217" fmla="*/ 1505411 w 5519859"/>
                <a:gd name="connsiteY217" fmla="*/ 2676294 h 5519859"/>
                <a:gd name="connsiteX218" fmla="*/ 1505411 w 5519859"/>
                <a:gd name="connsiteY218" fmla="*/ 2843565 h 5519859"/>
                <a:gd name="connsiteX219" fmla="*/ 1672682 w 5519859"/>
                <a:gd name="connsiteY219" fmla="*/ 2843565 h 5519859"/>
                <a:gd name="connsiteX220" fmla="*/ 1672682 w 5519859"/>
                <a:gd name="connsiteY220" fmla="*/ 3010836 h 5519859"/>
                <a:gd name="connsiteX221" fmla="*/ 1672682 w 5519859"/>
                <a:gd name="connsiteY221" fmla="*/ 3178107 h 5519859"/>
                <a:gd name="connsiteX222" fmla="*/ 1505411 w 5519859"/>
                <a:gd name="connsiteY222" fmla="*/ 3178107 h 5519859"/>
                <a:gd name="connsiteX223" fmla="*/ 1505411 w 5519859"/>
                <a:gd name="connsiteY223" fmla="*/ 3345365 h 5519859"/>
                <a:gd name="connsiteX224" fmla="*/ 1672682 w 5519859"/>
                <a:gd name="connsiteY224" fmla="*/ 3345365 h 5519859"/>
                <a:gd name="connsiteX225" fmla="*/ 1839953 w 5519859"/>
                <a:gd name="connsiteY225" fmla="*/ 3345365 h 5519859"/>
                <a:gd name="connsiteX226" fmla="*/ 2007224 w 5519859"/>
                <a:gd name="connsiteY226" fmla="*/ 3345365 h 5519859"/>
                <a:gd name="connsiteX227" fmla="*/ 2007224 w 5519859"/>
                <a:gd name="connsiteY227" fmla="*/ 3178107 h 5519859"/>
                <a:gd name="connsiteX228" fmla="*/ 2174495 w 5519859"/>
                <a:gd name="connsiteY228" fmla="*/ 3178107 h 5519859"/>
                <a:gd name="connsiteX229" fmla="*/ 2341753 w 5519859"/>
                <a:gd name="connsiteY229" fmla="*/ 3178107 h 5519859"/>
                <a:gd name="connsiteX230" fmla="*/ 2509024 w 5519859"/>
                <a:gd name="connsiteY230" fmla="*/ 3178107 h 5519859"/>
                <a:gd name="connsiteX231" fmla="*/ 2509024 w 5519859"/>
                <a:gd name="connsiteY231" fmla="*/ 3010836 h 5519859"/>
                <a:gd name="connsiteX232" fmla="*/ 2676294 w 5519859"/>
                <a:gd name="connsiteY232" fmla="*/ 3010836 h 5519859"/>
                <a:gd name="connsiteX233" fmla="*/ 2676294 w 5519859"/>
                <a:gd name="connsiteY233" fmla="*/ 3178107 h 5519859"/>
                <a:gd name="connsiteX234" fmla="*/ 2843565 w 5519859"/>
                <a:gd name="connsiteY234" fmla="*/ 3178107 h 5519859"/>
                <a:gd name="connsiteX235" fmla="*/ 3010836 w 5519859"/>
                <a:gd name="connsiteY235" fmla="*/ 3178107 h 5519859"/>
                <a:gd name="connsiteX236" fmla="*/ 3178107 w 5519859"/>
                <a:gd name="connsiteY236" fmla="*/ 3178107 h 5519859"/>
                <a:gd name="connsiteX237" fmla="*/ 3178107 w 5519859"/>
                <a:gd name="connsiteY237" fmla="*/ 3010836 h 5519859"/>
                <a:gd name="connsiteX238" fmla="*/ 3345365 w 5519859"/>
                <a:gd name="connsiteY238" fmla="*/ 3010836 h 5519859"/>
                <a:gd name="connsiteX239" fmla="*/ 3345365 w 5519859"/>
                <a:gd name="connsiteY239" fmla="*/ 2843565 h 5519859"/>
                <a:gd name="connsiteX240" fmla="*/ 3178107 w 5519859"/>
                <a:gd name="connsiteY240" fmla="*/ 2843565 h 5519859"/>
                <a:gd name="connsiteX241" fmla="*/ 3010836 w 5519859"/>
                <a:gd name="connsiteY241" fmla="*/ 2843565 h 5519859"/>
                <a:gd name="connsiteX242" fmla="*/ 3010836 w 5519859"/>
                <a:gd name="connsiteY242" fmla="*/ 3010836 h 5519859"/>
                <a:gd name="connsiteX243" fmla="*/ 2843565 w 5519859"/>
                <a:gd name="connsiteY243" fmla="*/ 3010836 h 5519859"/>
                <a:gd name="connsiteX244" fmla="*/ 2843565 w 5519859"/>
                <a:gd name="connsiteY244" fmla="*/ 2843565 h 5519859"/>
                <a:gd name="connsiteX245" fmla="*/ 2676294 w 5519859"/>
                <a:gd name="connsiteY245" fmla="*/ 2843565 h 5519859"/>
                <a:gd name="connsiteX246" fmla="*/ 2676294 w 5519859"/>
                <a:gd name="connsiteY246" fmla="*/ 2676294 h 5519859"/>
                <a:gd name="connsiteX247" fmla="*/ 3345365 w 5519859"/>
                <a:gd name="connsiteY247" fmla="*/ 2843565 h 5519859"/>
                <a:gd name="connsiteX248" fmla="*/ 3512636 w 5519859"/>
                <a:gd name="connsiteY248" fmla="*/ 2843565 h 5519859"/>
                <a:gd name="connsiteX249" fmla="*/ 3512636 w 5519859"/>
                <a:gd name="connsiteY249" fmla="*/ 2676294 h 5519859"/>
                <a:gd name="connsiteX250" fmla="*/ 3679906 w 5519859"/>
                <a:gd name="connsiteY250" fmla="*/ 2676294 h 5519859"/>
                <a:gd name="connsiteX251" fmla="*/ 3679906 w 5519859"/>
                <a:gd name="connsiteY251" fmla="*/ 2843565 h 5519859"/>
                <a:gd name="connsiteX252" fmla="*/ 3679906 w 5519859"/>
                <a:gd name="connsiteY252" fmla="*/ 3010836 h 5519859"/>
                <a:gd name="connsiteX253" fmla="*/ 3512636 w 5519859"/>
                <a:gd name="connsiteY253" fmla="*/ 3010836 h 5519859"/>
                <a:gd name="connsiteX254" fmla="*/ 3345365 w 5519859"/>
                <a:gd name="connsiteY254" fmla="*/ 3010836 h 5519859"/>
                <a:gd name="connsiteX255" fmla="*/ 3345365 w 5519859"/>
                <a:gd name="connsiteY255" fmla="*/ 3178107 h 5519859"/>
                <a:gd name="connsiteX256" fmla="*/ 3178107 w 5519859"/>
                <a:gd name="connsiteY256" fmla="*/ 3178107 h 5519859"/>
                <a:gd name="connsiteX257" fmla="*/ 3178107 w 5519859"/>
                <a:gd name="connsiteY257" fmla="*/ 3345365 h 5519859"/>
                <a:gd name="connsiteX258" fmla="*/ 3345365 w 5519859"/>
                <a:gd name="connsiteY258" fmla="*/ 3345365 h 5519859"/>
                <a:gd name="connsiteX259" fmla="*/ 3512636 w 5519859"/>
                <a:gd name="connsiteY259" fmla="*/ 3345365 h 5519859"/>
                <a:gd name="connsiteX260" fmla="*/ 3512636 w 5519859"/>
                <a:gd name="connsiteY260" fmla="*/ 3178107 h 5519859"/>
                <a:gd name="connsiteX261" fmla="*/ 3679906 w 5519859"/>
                <a:gd name="connsiteY261" fmla="*/ 3178107 h 5519859"/>
                <a:gd name="connsiteX262" fmla="*/ 3847177 w 5519859"/>
                <a:gd name="connsiteY262" fmla="*/ 3178107 h 5519859"/>
                <a:gd name="connsiteX263" fmla="*/ 3847177 w 5519859"/>
                <a:gd name="connsiteY263" fmla="*/ 3345365 h 5519859"/>
                <a:gd name="connsiteX264" fmla="*/ 4014448 w 5519859"/>
                <a:gd name="connsiteY264" fmla="*/ 3345365 h 5519859"/>
                <a:gd name="connsiteX265" fmla="*/ 4014448 w 5519859"/>
                <a:gd name="connsiteY265" fmla="*/ 3178107 h 5519859"/>
                <a:gd name="connsiteX266" fmla="*/ 4181706 w 5519859"/>
                <a:gd name="connsiteY266" fmla="*/ 3178107 h 5519859"/>
                <a:gd name="connsiteX267" fmla="*/ 4181706 w 5519859"/>
                <a:gd name="connsiteY267" fmla="*/ 3010836 h 5519859"/>
                <a:gd name="connsiteX268" fmla="*/ 4348977 w 5519859"/>
                <a:gd name="connsiteY268" fmla="*/ 3010836 h 5519859"/>
                <a:gd name="connsiteX269" fmla="*/ 4348977 w 5519859"/>
                <a:gd name="connsiteY269" fmla="*/ 3178107 h 5519859"/>
                <a:gd name="connsiteX270" fmla="*/ 4348977 w 5519859"/>
                <a:gd name="connsiteY270" fmla="*/ 3345365 h 5519859"/>
                <a:gd name="connsiteX271" fmla="*/ 4348977 w 5519859"/>
                <a:gd name="connsiteY271" fmla="*/ 3512636 h 5519859"/>
                <a:gd name="connsiteX272" fmla="*/ 4181706 w 5519859"/>
                <a:gd name="connsiteY272" fmla="*/ 3512636 h 5519859"/>
                <a:gd name="connsiteX273" fmla="*/ 4014448 w 5519859"/>
                <a:gd name="connsiteY273" fmla="*/ 3512636 h 5519859"/>
                <a:gd name="connsiteX274" fmla="*/ 4014448 w 5519859"/>
                <a:gd name="connsiteY274" fmla="*/ 3679906 h 5519859"/>
                <a:gd name="connsiteX275" fmla="*/ 4014448 w 5519859"/>
                <a:gd name="connsiteY275" fmla="*/ 3847177 h 5519859"/>
                <a:gd name="connsiteX276" fmla="*/ 4181706 w 5519859"/>
                <a:gd name="connsiteY276" fmla="*/ 3847177 h 5519859"/>
                <a:gd name="connsiteX277" fmla="*/ 4181706 w 5519859"/>
                <a:gd name="connsiteY277" fmla="*/ 3679906 h 5519859"/>
                <a:gd name="connsiteX278" fmla="*/ 4348977 w 5519859"/>
                <a:gd name="connsiteY278" fmla="*/ 3679906 h 5519859"/>
                <a:gd name="connsiteX279" fmla="*/ 4516248 w 5519859"/>
                <a:gd name="connsiteY279" fmla="*/ 3679906 h 5519859"/>
                <a:gd name="connsiteX280" fmla="*/ 4516248 w 5519859"/>
                <a:gd name="connsiteY280" fmla="*/ 3512636 h 5519859"/>
                <a:gd name="connsiteX281" fmla="*/ 4516248 w 5519859"/>
                <a:gd name="connsiteY281" fmla="*/ 3345365 h 5519859"/>
                <a:gd name="connsiteX282" fmla="*/ 4683519 w 5519859"/>
                <a:gd name="connsiteY282" fmla="*/ 3345365 h 5519859"/>
                <a:gd name="connsiteX283" fmla="*/ 4683519 w 5519859"/>
                <a:gd name="connsiteY283" fmla="*/ 3178107 h 5519859"/>
                <a:gd name="connsiteX284" fmla="*/ 4516248 w 5519859"/>
                <a:gd name="connsiteY284" fmla="*/ 3178107 h 5519859"/>
                <a:gd name="connsiteX285" fmla="*/ 4516248 w 5519859"/>
                <a:gd name="connsiteY285" fmla="*/ 3010836 h 5519859"/>
                <a:gd name="connsiteX286" fmla="*/ 4516248 w 5519859"/>
                <a:gd name="connsiteY286" fmla="*/ 2843565 h 5519859"/>
                <a:gd name="connsiteX287" fmla="*/ 4516248 w 5519859"/>
                <a:gd name="connsiteY287" fmla="*/ 2676294 h 5519859"/>
                <a:gd name="connsiteX288" fmla="*/ 4348977 w 5519859"/>
                <a:gd name="connsiteY288" fmla="*/ 2676294 h 5519859"/>
                <a:gd name="connsiteX289" fmla="*/ 4181706 w 5519859"/>
                <a:gd name="connsiteY289" fmla="*/ 2676294 h 5519859"/>
                <a:gd name="connsiteX290" fmla="*/ 4181706 w 5519859"/>
                <a:gd name="connsiteY290" fmla="*/ 2843565 h 5519859"/>
                <a:gd name="connsiteX291" fmla="*/ 4014448 w 5519859"/>
                <a:gd name="connsiteY291" fmla="*/ 2843565 h 5519859"/>
                <a:gd name="connsiteX292" fmla="*/ 4014448 w 5519859"/>
                <a:gd name="connsiteY292" fmla="*/ 3010836 h 5519859"/>
                <a:gd name="connsiteX293" fmla="*/ 3847177 w 5519859"/>
                <a:gd name="connsiteY293" fmla="*/ 3010836 h 5519859"/>
                <a:gd name="connsiteX294" fmla="*/ 3847177 w 5519859"/>
                <a:gd name="connsiteY294" fmla="*/ 2843565 h 5519859"/>
                <a:gd name="connsiteX295" fmla="*/ 3847177 w 5519859"/>
                <a:gd name="connsiteY295" fmla="*/ 2676294 h 5519859"/>
                <a:gd name="connsiteX296" fmla="*/ 4014448 w 5519859"/>
                <a:gd name="connsiteY296" fmla="*/ 2676294 h 5519859"/>
                <a:gd name="connsiteX297" fmla="*/ 4014448 w 5519859"/>
                <a:gd name="connsiteY297" fmla="*/ 2509024 h 5519859"/>
                <a:gd name="connsiteX298" fmla="*/ 3847177 w 5519859"/>
                <a:gd name="connsiteY298" fmla="*/ 2509024 h 5519859"/>
                <a:gd name="connsiteX299" fmla="*/ 3847177 w 5519859"/>
                <a:gd name="connsiteY299" fmla="*/ 2341753 h 5519859"/>
                <a:gd name="connsiteX300" fmla="*/ 3847177 w 5519859"/>
                <a:gd name="connsiteY300" fmla="*/ 2174495 h 5519859"/>
                <a:gd name="connsiteX301" fmla="*/ 4014448 w 5519859"/>
                <a:gd name="connsiteY301" fmla="*/ 2174495 h 5519859"/>
                <a:gd name="connsiteX302" fmla="*/ 4181706 w 5519859"/>
                <a:gd name="connsiteY302" fmla="*/ 2174495 h 5519859"/>
                <a:gd name="connsiteX303" fmla="*/ 4181706 w 5519859"/>
                <a:gd name="connsiteY303" fmla="*/ 2007224 h 5519859"/>
                <a:gd name="connsiteX304" fmla="*/ 4014448 w 5519859"/>
                <a:gd name="connsiteY304" fmla="*/ 2007224 h 5519859"/>
                <a:gd name="connsiteX305" fmla="*/ 4014448 w 5519859"/>
                <a:gd name="connsiteY305" fmla="*/ 1839953 h 5519859"/>
                <a:gd name="connsiteX306" fmla="*/ 3847177 w 5519859"/>
                <a:gd name="connsiteY306" fmla="*/ 1839953 h 5519859"/>
                <a:gd name="connsiteX307" fmla="*/ 3847177 w 5519859"/>
                <a:gd name="connsiteY307" fmla="*/ 1672682 h 5519859"/>
                <a:gd name="connsiteX308" fmla="*/ 4014448 w 5519859"/>
                <a:gd name="connsiteY308" fmla="*/ 1672682 h 5519859"/>
                <a:gd name="connsiteX309" fmla="*/ 4014448 w 5519859"/>
                <a:gd name="connsiteY309" fmla="*/ 1505411 h 5519859"/>
                <a:gd name="connsiteX310" fmla="*/ 3847177 w 5519859"/>
                <a:gd name="connsiteY310" fmla="*/ 1505411 h 5519859"/>
                <a:gd name="connsiteX311" fmla="*/ 3679906 w 5519859"/>
                <a:gd name="connsiteY311" fmla="*/ 1505411 h 5519859"/>
                <a:gd name="connsiteX312" fmla="*/ 3679906 w 5519859"/>
                <a:gd name="connsiteY312" fmla="*/ 1672682 h 5519859"/>
                <a:gd name="connsiteX313" fmla="*/ 3679906 w 5519859"/>
                <a:gd name="connsiteY313" fmla="*/ 1839953 h 5519859"/>
                <a:gd name="connsiteX314" fmla="*/ 3679906 w 5519859"/>
                <a:gd name="connsiteY314" fmla="*/ 2007224 h 5519859"/>
                <a:gd name="connsiteX315" fmla="*/ 3679906 w 5519859"/>
                <a:gd name="connsiteY315" fmla="*/ 2174495 h 5519859"/>
                <a:gd name="connsiteX316" fmla="*/ 3679906 w 5519859"/>
                <a:gd name="connsiteY316" fmla="*/ 2341753 h 5519859"/>
                <a:gd name="connsiteX317" fmla="*/ 3679906 w 5519859"/>
                <a:gd name="connsiteY317" fmla="*/ 2509024 h 5519859"/>
                <a:gd name="connsiteX318" fmla="*/ 3512636 w 5519859"/>
                <a:gd name="connsiteY318" fmla="*/ 2509024 h 5519859"/>
                <a:gd name="connsiteX319" fmla="*/ 3512636 w 5519859"/>
                <a:gd name="connsiteY319" fmla="*/ 2341753 h 5519859"/>
                <a:gd name="connsiteX320" fmla="*/ 3345365 w 5519859"/>
                <a:gd name="connsiteY320" fmla="*/ 2341753 h 5519859"/>
                <a:gd name="connsiteX321" fmla="*/ 3345365 w 5519859"/>
                <a:gd name="connsiteY321" fmla="*/ 2509024 h 5519859"/>
                <a:gd name="connsiteX322" fmla="*/ 3345365 w 5519859"/>
                <a:gd name="connsiteY322" fmla="*/ 2676294 h 5519859"/>
                <a:gd name="connsiteX323" fmla="*/ 3345365 w 5519859"/>
                <a:gd name="connsiteY323" fmla="*/ 2843565 h 5519859"/>
                <a:gd name="connsiteX324" fmla="*/ 4014448 w 5519859"/>
                <a:gd name="connsiteY324" fmla="*/ 1672682 h 5519859"/>
                <a:gd name="connsiteX325" fmla="*/ 4014448 w 5519859"/>
                <a:gd name="connsiteY325" fmla="*/ 1839953 h 5519859"/>
                <a:gd name="connsiteX326" fmla="*/ 4181706 w 5519859"/>
                <a:gd name="connsiteY326" fmla="*/ 1839953 h 5519859"/>
                <a:gd name="connsiteX327" fmla="*/ 4348977 w 5519859"/>
                <a:gd name="connsiteY327" fmla="*/ 1839953 h 5519859"/>
                <a:gd name="connsiteX328" fmla="*/ 4348977 w 5519859"/>
                <a:gd name="connsiteY328" fmla="*/ 1672682 h 5519859"/>
                <a:gd name="connsiteX329" fmla="*/ 4181706 w 5519859"/>
                <a:gd name="connsiteY329" fmla="*/ 1672682 h 5519859"/>
                <a:gd name="connsiteX330" fmla="*/ 4014448 w 5519859"/>
                <a:gd name="connsiteY330" fmla="*/ 1672682 h 5519859"/>
                <a:gd name="connsiteX331" fmla="*/ 4348977 w 5519859"/>
                <a:gd name="connsiteY331" fmla="*/ 1839953 h 5519859"/>
                <a:gd name="connsiteX332" fmla="*/ 4348977 w 5519859"/>
                <a:gd name="connsiteY332" fmla="*/ 2007224 h 5519859"/>
                <a:gd name="connsiteX333" fmla="*/ 4348977 w 5519859"/>
                <a:gd name="connsiteY333" fmla="*/ 2174495 h 5519859"/>
                <a:gd name="connsiteX334" fmla="*/ 4516248 w 5519859"/>
                <a:gd name="connsiteY334" fmla="*/ 2174495 h 5519859"/>
                <a:gd name="connsiteX335" fmla="*/ 4516248 w 5519859"/>
                <a:gd name="connsiteY335" fmla="*/ 2341753 h 5519859"/>
                <a:gd name="connsiteX336" fmla="*/ 4516248 w 5519859"/>
                <a:gd name="connsiteY336" fmla="*/ 2509024 h 5519859"/>
                <a:gd name="connsiteX337" fmla="*/ 4516248 w 5519859"/>
                <a:gd name="connsiteY337" fmla="*/ 2676294 h 5519859"/>
                <a:gd name="connsiteX338" fmla="*/ 4683519 w 5519859"/>
                <a:gd name="connsiteY338" fmla="*/ 2676294 h 5519859"/>
                <a:gd name="connsiteX339" fmla="*/ 4683519 w 5519859"/>
                <a:gd name="connsiteY339" fmla="*/ 2843565 h 5519859"/>
                <a:gd name="connsiteX340" fmla="*/ 4850790 w 5519859"/>
                <a:gd name="connsiteY340" fmla="*/ 2843565 h 5519859"/>
                <a:gd name="connsiteX341" fmla="*/ 4850790 w 5519859"/>
                <a:gd name="connsiteY341" fmla="*/ 2676294 h 5519859"/>
                <a:gd name="connsiteX342" fmla="*/ 4850790 w 5519859"/>
                <a:gd name="connsiteY342" fmla="*/ 2509024 h 5519859"/>
                <a:gd name="connsiteX343" fmla="*/ 5018047 w 5519859"/>
                <a:gd name="connsiteY343" fmla="*/ 2509024 h 5519859"/>
                <a:gd name="connsiteX344" fmla="*/ 5018047 w 5519859"/>
                <a:gd name="connsiteY344" fmla="*/ 2341753 h 5519859"/>
                <a:gd name="connsiteX345" fmla="*/ 5185318 w 5519859"/>
                <a:gd name="connsiteY345" fmla="*/ 2341753 h 5519859"/>
                <a:gd name="connsiteX346" fmla="*/ 5185318 w 5519859"/>
                <a:gd name="connsiteY346" fmla="*/ 2509024 h 5519859"/>
                <a:gd name="connsiteX347" fmla="*/ 5352589 w 5519859"/>
                <a:gd name="connsiteY347" fmla="*/ 2509024 h 5519859"/>
                <a:gd name="connsiteX348" fmla="*/ 5519860 w 5519859"/>
                <a:gd name="connsiteY348" fmla="*/ 2509024 h 5519859"/>
                <a:gd name="connsiteX349" fmla="*/ 5519860 w 5519859"/>
                <a:gd name="connsiteY349" fmla="*/ 2341753 h 5519859"/>
                <a:gd name="connsiteX350" fmla="*/ 5352589 w 5519859"/>
                <a:gd name="connsiteY350" fmla="*/ 2341753 h 5519859"/>
                <a:gd name="connsiteX351" fmla="*/ 5352589 w 5519859"/>
                <a:gd name="connsiteY351" fmla="*/ 2174495 h 5519859"/>
                <a:gd name="connsiteX352" fmla="*/ 5185318 w 5519859"/>
                <a:gd name="connsiteY352" fmla="*/ 2174495 h 5519859"/>
                <a:gd name="connsiteX353" fmla="*/ 5185318 w 5519859"/>
                <a:gd name="connsiteY353" fmla="*/ 2007224 h 5519859"/>
                <a:gd name="connsiteX354" fmla="*/ 5018047 w 5519859"/>
                <a:gd name="connsiteY354" fmla="*/ 2007224 h 5519859"/>
                <a:gd name="connsiteX355" fmla="*/ 4850790 w 5519859"/>
                <a:gd name="connsiteY355" fmla="*/ 2007224 h 5519859"/>
                <a:gd name="connsiteX356" fmla="*/ 4850790 w 5519859"/>
                <a:gd name="connsiteY356" fmla="*/ 2174495 h 5519859"/>
                <a:gd name="connsiteX357" fmla="*/ 4683519 w 5519859"/>
                <a:gd name="connsiteY357" fmla="*/ 2174495 h 5519859"/>
                <a:gd name="connsiteX358" fmla="*/ 4683519 w 5519859"/>
                <a:gd name="connsiteY358" fmla="*/ 2007224 h 5519859"/>
                <a:gd name="connsiteX359" fmla="*/ 4516248 w 5519859"/>
                <a:gd name="connsiteY359" fmla="*/ 2007224 h 5519859"/>
                <a:gd name="connsiteX360" fmla="*/ 4516248 w 5519859"/>
                <a:gd name="connsiteY360" fmla="*/ 1839953 h 5519859"/>
                <a:gd name="connsiteX361" fmla="*/ 4348977 w 5519859"/>
                <a:gd name="connsiteY361" fmla="*/ 1839953 h 5519859"/>
                <a:gd name="connsiteX362" fmla="*/ 5352589 w 5519859"/>
                <a:gd name="connsiteY362" fmla="*/ 2174495 h 5519859"/>
                <a:gd name="connsiteX363" fmla="*/ 5519860 w 5519859"/>
                <a:gd name="connsiteY363" fmla="*/ 2174495 h 5519859"/>
                <a:gd name="connsiteX364" fmla="*/ 5519860 w 5519859"/>
                <a:gd name="connsiteY364" fmla="*/ 2007224 h 5519859"/>
                <a:gd name="connsiteX365" fmla="*/ 5519860 w 5519859"/>
                <a:gd name="connsiteY365" fmla="*/ 1839953 h 5519859"/>
                <a:gd name="connsiteX366" fmla="*/ 5352589 w 5519859"/>
                <a:gd name="connsiteY366" fmla="*/ 1839953 h 5519859"/>
                <a:gd name="connsiteX367" fmla="*/ 5352589 w 5519859"/>
                <a:gd name="connsiteY367" fmla="*/ 2007224 h 5519859"/>
                <a:gd name="connsiteX368" fmla="*/ 5352589 w 5519859"/>
                <a:gd name="connsiteY368" fmla="*/ 2174495 h 5519859"/>
                <a:gd name="connsiteX369" fmla="*/ 4850790 w 5519859"/>
                <a:gd name="connsiteY369" fmla="*/ 2843565 h 5519859"/>
                <a:gd name="connsiteX370" fmla="*/ 4850790 w 5519859"/>
                <a:gd name="connsiteY370" fmla="*/ 3010836 h 5519859"/>
                <a:gd name="connsiteX371" fmla="*/ 5018047 w 5519859"/>
                <a:gd name="connsiteY371" fmla="*/ 3010836 h 5519859"/>
                <a:gd name="connsiteX372" fmla="*/ 5185318 w 5519859"/>
                <a:gd name="connsiteY372" fmla="*/ 3010836 h 5519859"/>
                <a:gd name="connsiteX373" fmla="*/ 5185318 w 5519859"/>
                <a:gd name="connsiteY373" fmla="*/ 2843565 h 5519859"/>
                <a:gd name="connsiteX374" fmla="*/ 5018047 w 5519859"/>
                <a:gd name="connsiteY374" fmla="*/ 2843565 h 5519859"/>
                <a:gd name="connsiteX375" fmla="*/ 4850790 w 5519859"/>
                <a:gd name="connsiteY375" fmla="*/ 2843565 h 5519859"/>
                <a:gd name="connsiteX376" fmla="*/ 4516248 w 5519859"/>
                <a:gd name="connsiteY376" fmla="*/ 3679906 h 5519859"/>
                <a:gd name="connsiteX377" fmla="*/ 4516248 w 5519859"/>
                <a:gd name="connsiteY377" fmla="*/ 3847177 h 5519859"/>
                <a:gd name="connsiteX378" fmla="*/ 4348977 w 5519859"/>
                <a:gd name="connsiteY378" fmla="*/ 3847177 h 5519859"/>
                <a:gd name="connsiteX379" fmla="*/ 4348977 w 5519859"/>
                <a:gd name="connsiteY379" fmla="*/ 4014448 h 5519859"/>
                <a:gd name="connsiteX380" fmla="*/ 4181706 w 5519859"/>
                <a:gd name="connsiteY380" fmla="*/ 4014448 h 5519859"/>
                <a:gd name="connsiteX381" fmla="*/ 4014448 w 5519859"/>
                <a:gd name="connsiteY381" fmla="*/ 4014448 h 5519859"/>
                <a:gd name="connsiteX382" fmla="*/ 4014448 w 5519859"/>
                <a:gd name="connsiteY382" fmla="*/ 3847177 h 5519859"/>
                <a:gd name="connsiteX383" fmla="*/ 3847177 w 5519859"/>
                <a:gd name="connsiteY383" fmla="*/ 3847177 h 5519859"/>
                <a:gd name="connsiteX384" fmla="*/ 3847177 w 5519859"/>
                <a:gd name="connsiteY384" fmla="*/ 4014448 h 5519859"/>
                <a:gd name="connsiteX385" fmla="*/ 3847177 w 5519859"/>
                <a:gd name="connsiteY385" fmla="*/ 4181706 h 5519859"/>
                <a:gd name="connsiteX386" fmla="*/ 4014448 w 5519859"/>
                <a:gd name="connsiteY386" fmla="*/ 4181706 h 5519859"/>
                <a:gd name="connsiteX387" fmla="*/ 4014448 w 5519859"/>
                <a:gd name="connsiteY387" fmla="*/ 4348977 h 5519859"/>
                <a:gd name="connsiteX388" fmla="*/ 3847177 w 5519859"/>
                <a:gd name="connsiteY388" fmla="*/ 4348977 h 5519859"/>
                <a:gd name="connsiteX389" fmla="*/ 3679906 w 5519859"/>
                <a:gd name="connsiteY389" fmla="*/ 4348977 h 5519859"/>
                <a:gd name="connsiteX390" fmla="*/ 3679906 w 5519859"/>
                <a:gd name="connsiteY390" fmla="*/ 4516248 h 5519859"/>
                <a:gd name="connsiteX391" fmla="*/ 3512636 w 5519859"/>
                <a:gd name="connsiteY391" fmla="*/ 4516248 h 5519859"/>
                <a:gd name="connsiteX392" fmla="*/ 3345365 w 5519859"/>
                <a:gd name="connsiteY392" fmla="*/ 4516248 h 5519859"/>
                <a:gd name="connsiteX393" fmla="*/ 3345365 w 5519859"/>
                <a:gd name="connsiteY393" fmla="*/ 4348977 h 5519859"/>
                <a:gd name="connsiteX394" fmla="*/ 3178107 w 5519859"/>
                <a:gd name="connsiteY394" fmla="*/ 4348977 h 5519859"/>
                <a:gd name="connsiteX395" fmla="*/ 3178107 w 5519859"/>
                <a:gd name="connsiteY395" fmla="*/ 4516248 h 5519859"/>
                <a:gd name="connsiteX396" fmla="*/ 3010836 w 5519859"/>
                <a:gd name="connsiteY396" fmla="*/ 4516248 h 5519859"/>
                <a:gd name="connsiteX397" fmla="*/ 3010836 w 5519859"/>
                <a:gd name="connsiteY397" fmla="*/ 4348977 h 5519859"/>
                <a:gd name="connsiteX398" fmla="*/ 3178107 w 5519859"/>
                <a:gd name="connsiteY398" fmla="*/ 4348977 h 5519859"/>
                <a:gd name="connsiteX399" fmla="*/ 3178107 w 5519859"/>
                <a:gd name="connsiteY399" fmla="*/ 4181706 h 5519859"/>
                <a:gd name="connsiteX400" fmla="*/ 3178107 w 5519859"/>
                <a:gd name="connsiteY400" fmla="*/ 4014448 h 5519859"/>
                <a:gd name="connsiteX401" fmla="*/ 3345365 w 5519859"/>
                <a:gd name="connsiteY401" fmla="*/ 4014448 h 5519859"/>
                <a:gd name="connsiteX402" fmla="*/ 3512636 w 5519859"/>
                <a:gd name="connsiteY402" fmla="*/ 4014448 h 5519859"/>
                <a:gd name="connsiteX403" fmla="*/ 3679906 w 5519859"/>
                <a:gd name="connsiteY403" fmla="*/ 4014448 h 5519859"/>
                <a:gd name="connsiteX404" fmla="*/ 3679906 w 5519859"/>
                <a:gd name="connsiteY404" fmla="*/ 3847177 h 5519859"/>
                <a:gd name="connsiteX405" fmla="*/ 3512636 w 5519859"/>
                <a:gd name="connsiteY405" fmla="*/ 3847177 h 5519859"/>
                <a:gd name="connsiteX406" fmla="*/ 3345365 w 5519859"/>
                <a:gd name="connsiteY406" fmla="*/ 3847177 h 5519859"/>
                <a:gd name="connsiteX407" fmla="*/ 3345365 w 5519859"/>
                <a:gd name="connsiteY407" fmla="*/ 3679906 h 5519859"/>
                <a:gd name="connsiteX408" fmla="*/ 3178107 w 5519859"/>
                <a:gd name="connsiteY408" fmla="*/ 3679906 h 5519859"/>
                <a:gd name="connsiteX409" fmla="*/ 3178107 w 5519859"/>
                <a:gd name="connsiteY409" fmla="*/ 3847177 h 5519859"/>
                <a:gd name="connsiteX410" fmla="*/ 3010836 w 5519859"/>
                <a:gd name="connsiteY410" fmla="*/ 3847177 h 5519859"/>
                <a:gd name="connsiteX411" fmla="*/ 3010836 w 5519859"/>
                <a:gd name="connsiteY411" fmla="*/ 3679906 h 5519859"/>
                <a:gd name="connsiteX412" fmla="*/ 2843565 w 5519859"/>
                <a:gd name="connsiteY412" fmla="*/ 3679906 h 5519859"/>
                <a:gd name="connsiteX413" fmla="*/ 2843565 w 5519859"/>
                <a:gd name="connsiteY413" fmla="*/ 3847177 h 5519859"/>
                <a:gd name="connsiteX414" fmla="*/ 2676294 w 5519859"/>
                <a:gd name="connsiteY414" fmla="*/ 3847177 h 5519859"/>
                <a:gd name="connsiteX415" fmla="*/ 2509024 w 5519859"/>
                <a:gd name="connsiteY415" fmla="*/ 3847177 h 5519859"/>
                <a:gd name="connsiteX416" fmla="*/ 2509024 w 5519859"/>
                <a:gd name="connsiteY416" fmla="*/ 4014448 h 5519859"/>
                <a:gd name="connsiteX417" fmla="*/ 2676294 w 5519859"/>
                <a:gd name="connsiteY417" fmla="*/ 4014448 h 5519859"/>
                <a:gd name="connsiteX418" fmla="*/ 2676294 w 5519859"/>
                <a:gd name="connsiteY418" fmla="*/ 4181706 h 5519859"/>
                <a:gd name="connsiteX419" fmla="*/ 2843565 w 5519859"/>
                <a:gd name="connsiteY419" fmla="*/ 4181706 h 5519859"/>
                <a:gd name="connsiteX420" fmla="*/ 2843565 w 5519859"/>
                <a:gd name="connsiteY420" fmla="*/ 4348977 h 5519859"/>
                <a:gd name="connsiteX421" fmla="*/ 2843565 w 5519859"/>
                <a:gd name="connsiteY421" fmla="*/ 4516248 h 5519859"/>
                <a:gd name="connsiteX422" fmla="*/ 2843565 w 5519859"/>
                <a:gd name="connsiteY422" fmla="*/ 4683519 h 5519859"/>
                <a:gd name="connsiteX423" fmla="*/ 3010836 w 5519859"/>
                <a:gd name="connsiteY423" fmla="*/ 4683519 h 5519859"/>
                <a:gd name="connsiteX424" fmla="*/ 3178107 w 5519859"/>
                <a:gd name="connsiteY424" fmla="*/ 4683519 h 5519859"/>
                <a:gd name="connsiteX425" fmla="*/ 3345365 w 5519859"/>
                <a:gd name="connsiteY425" fmla="*/ 4683519 h 5519859"/>
                <a:gd name="connsiteX426" fmla="*/ 3345365 w 5519859"/>
                <a:gd name="connsiteY426" fmla="*/ 4850790 h 5519859"/>
                <a:gd name="connsiteX427" fmla="*/ 3512636 w 5519859"/>
                <a:gd name="connsiteY427" fmla="*/ 4850790 h 5519859"/>
                <a:gd name="connsiteX428" fmla="*/ 3679906 w 5519859"/>
                <a:gd name="connsiteY428" fmla="*/ 4850790 h 5519859"/>
                <a:gd name="connsiteX429" fmla="*/ 3847177 w 5519859"/>
                <a:gd name="connsiteY429" fmla="*/ 4850790 h 5519859"/>
                <a:gd name="connsiteX430" fmla="*/ 3847177 w 5519859"/>
                <a:gd name="connsiteY430" fmla="*/ 4683519 h 5519859"/>
                <a:gd name="connsiteX431" fmla="*/ 4014448 w 5519859"/>
                <a:gd name="connsiteY431" fmla="*/ 4683519 h 5519859"/>
                <a:gd name="connsiteX432" fmla="*/ 4014448 w 5519859"/>
                <a:gd name="connsiteY432" fmla="*/ 4850790 h 5519859"/>
                <a:gd name="connsiteX433" fmla="*/ 4181706 w 5519859"/>
                <a:gd name="connsiteY433" fmla="*/ 4850790 h 5519859"/>
                <a:gd name="connsiteX434" fmla="*/ 4181706 w 5519859"/>
                <a:gd name="connsiteY434" fmla="*/ 5018047 h 5519859"/>
                <a:gd name="connsiteX435" fmla="*/ 4348977 w 5519859"/>
                <a:gd name="connsiteY435" fmla="*/ 5018047 h 5519859"/>
                <a:gd name="connsiteX436" fmla="*/ 4516248 w 5519859"/>
                <a:gd name="connsiteY436" fmla="*/ 5018047 h 5519859"/>
                <a:gd name="connsiteX437" fmla="*/ 4516248 w 5519859"/>
                <a:gd name="connsiteY437" fmla="*/ 4850790 h 5519859"/>
                <a:gd name="connsiteX438" fmla="*/ 4683519 w 5519859"/>
                <a:gd name="connsiteY438" fmla="*/ 4850790 h 5519859"/>
                <a:gd name="connsiteX439" fmla="*/ 4850790 w 5519859"/>
                <a:gd name="connsiteY439" fmla="*/ 4850790 h 5519859"/>
                <a:gd name="connsiteX440" fmla="*/ 4850790 w 5519859"/>
                <a:gd name="connsiteY440" fmla="*/ 4683519 h 5519859"/>
                <a:gd name="connsiteX441" fmla="*/ 5018047 w 5519859"/>
                <a:gd name="connsiteY441" fmla="*/ 4683519 h 5519859"/>
                <a:gd name="connsiteX442" fmla="*/ 5018047 w 5519859"/>
                <a:gd name="connsiteY442" fmla="*/ 4850790 h 5519859"/>
                <a:gd name="connsiteX443" fmla="*/ 4850790 w 5519859"/>
                <a:gd name="connsiteY443" fmla="*/ 4850790 h 5519859"/>
                <a:gd name="connsiteX444" fmla="*/ 4850790 w 5519859"/>
                <a:gd name="connsiteY444" fmla="*/ 5018047 h 5519859"/>
                <a:gd name="connsiteX445" fmla="*/ 5018047 w 5519859"/>
                <a:gd name="connsiteY445" fmla="*/ 5018047 h 5519859"/>
                <a:gd name="connsiteX446" fmla="*/ 5185318 w 5519859"/>
                <a:gd name="connsiteY446" fmla="*/ 5018047 h 5519859"/>
                <a:gd name="connsiteX447" fmla="*/ 5185318 w 5519859"/>
                <a:gd name="connsiteY447" fmla="*/ 5185318 h 5519859"/>
                <a:gd name="connsiteX448" fmla="*/ 5018047 w 5519859"/>
                <a:gd name="connsiteY448" fmla="*/ 5185318 h 5519859"/>
                <a:gd name="connsiteX449" fmla="*/ 5018047 w 5519859"/>
                <a:gd name="connsiteY449" fmla="*/ 5352589 h 5519859"/>
                <a:gd name="connsiteX450" fmla="*/ 5185318 w 5519859"/>
                <a:gd name="connsiteY450" fmla="*/ 5352589 h 5519859"/>
                <a:gd name="connsiteX451" fmla="*/ 5185318 w 5519859"/>
                <a:gd name="connsiteY451" fmla="*/ 5519860 h 5519859"/>
                <a:gd name="connsiteX452" fmla="*/ 5352589 w 5519859"/>
                <a:gd name="connsiteY452" fmla="*/ 5519860 h 5519859"/>
                <a:gd name="connsiteX453" fmla="*/ 5352589 w 5519859"/>
                <a:gd name="connsiteY453" fmla="*/ 5352589 h 5519859"/>
                <a:gd name="connsiteX454" fmla="*/ 5519860 w 5519859"/>
                <a:gd name="connsiteY454" fmla="*/ 5352589 h 5519859"/>
                <a:gd name="connsiteX455" fmla="*/ 5519860 w 5519859"/>
                <a:gd name="connsiteY455" fmla="*/ 5185318 h 5519859"/>
                <a:gd name="connsiteX456" fmla="*/ 5519860 w 5519859"/>
                <a:gd name="connsiteY456" fmla="*/ 5018047 h 5519859"/>
                <a:gd name="connsiteX457" fmla="*/ 5352589 w 5519859"/>
                <a:gd name="connsiteY457" fmla="*/ 5018047 h 5519859"/>
                <a:gd name="connsiteX458" fmla="*/ 5352589 w 5519859"/>
                <a:gd name="connsiteY458" fmla="*/ 4850790 h 5519859"/>
                <a:gd name="connsiteX459" fmla="*/ 5352589 w 5519859"/>
                <a:gd name="connsiteY459" fmla="*/ 4683519 h 5519859"/>
                <a:gd name="connsiteX460" fmla="*/ 5185318 w 5519859"/>
                <a:gd name="connsiteY460" fmla="*/ 4683519 h 5519859"/>
                <a:gd name="connsiteX461" fmla="*/ 5185318 w 5519859"/>
                <a:gd name="connsiteY461" fmla="*/ 4516248 h 5519859"/>
                <a:gd name="connsiteX462" fmla="*/ 5018047 w 5519859"/>
                <a:gd name="connsiteY462" fmla="*/ 4516248 h 5519859"/>
                <a:gd name="connsiteX463" fmla="*/ 5018047 w 5519859"/>
                <a:gd name="connsiteY463" fmla="*/ 4348977 h 5519859"/>
                <a:gd name="connsiteX464" fmla="*/ 5185318 w 5519859"/>
                <a:gd name="connsiteY464" fmla="*/ 4348977 h 5519859"/>
                <a:gd name="connsiteX465" fmla="*/ 5185318 w 5519859"/>
                <a:gd name="connsiteY465" fmla="*/ 4181706 h 5519859"/>
                <a:gd name="connsiteX466" fmla="*/ 5018047 w 5519859"/>
                <a:gd name="connsiteY466" fmla="*/ 4181706 h 5519859"/>
                <a:gd name="connsiteX467" fmla="*/ 4850790 w 5519859"/>
                <a:gd name="connsiteY467" fmla="*/ 4181706 h 5519859"/>
                <a:gd name="connsiteX468" fmla="*/ 4850790 w 5519859"/>
                <a:gd name="connsiteY468" fmla="*/ 4014448 h 5519859"/>
                <a:gd name="connsiteX469" fmla="*/ 4683519 w 5519859"/>
                <a:gd name="connsiteY469" fmla="*/ 4014448 h 5519859"/>
                <a:gd name="connsiteX470" fmla="*/ 4683519 w 5519859"/>
                <a:gd name="connsiteY470" fmla="*/ 3847177 h 5519859"/>
                <a:gd name="connsiteX471" fmla="*/ 4683519 w 5519859"/>
                <a:gd name="connsiteY471" fmla="*/ 3679906 h 5519859"/>
                <a:gd name="connsiteX472" fmla="*/ 4516248 w 5519859"/>
                <a:gd name="connsiteY472" fmla="*/ 3679906 h 5519859"/>
                <a:gd name="connsiteX473" fmla="*/ 4850790 w 5519859"/>
                <a:gd name="connsiteY473" fmla="*/ 4014448 h 5519859"/>
                <a:gd name="connsiteX474" fmla="*/ 5018047 w 5519859"/>
                <a:gd name="connsiteY474" fmla="*/ 4014448 h 5519859"/>
                <a:gd name="connsiteX475" fmla="*/ 5018047 w 5519859"/>
                <a:gd name="connsiteY475" fmla="*/ 3847177 h 5519859"/>
                <a:gd name="connsiteX476" fmla="*/ 4850790 w 5519859"/>
                <a:gd name="connsiteY476" fmla="*/ 3847177 h 5519859"/>
                <a:gd name="connsiteX477" fmla="*/ 4850790 w 5519859"/>
                <a:gd name="connsiteY477" fmla="*/ 4014448 h 5519859"/>
                <a:gd name="connsiteX478" fmla="*/ 5185318 w 5519859"/>
                <a:gd name="connsiteY478" fmla="*/ 4181706 h 5519859"/>
                <a:gd name="connsiteX479" fmla="*/ 5352589 w 5519859"/>
                <a:gd name="connsiteY479" fmla="*/ 4181706 h 5519859"/>
                <a:gd name="connsiteX480" fmla="*/ 5352589 w 5519859"/>
                <a:gd name="connsiteY480" fmla="*/ 4014448 h 5519859"/>
                <a:gd name="connsiteX481" fmla="*/ 5185318 w 5519859"/>
                <a:gd name="connsiteY481" fmla="*/ 4014448 h 5519859"/>
                <a:gd name="connsiteX482" fmla="*/ 5185318 w 5519859"/>
                <a:gd name="connsiteY482" fmla="*/ 4181706 h 5519859"/>
                <a:gd name="connsiteX483" fmla="*/ 5352589 w 5519859"/>
                <a:gd name="connsiteY483" fmla="*/ 4014448 h 5519859"/>
                <a:gd name="connsiteX484" fmla="*/ 5519860 w 5519859"/>
                <a:gd name="connsiteY484" fmla="*/ 4014448 h 5519859"/>
                <a:gd name="connsiteX485" fmla="*/ 5519860 w 5519859"/>
                <a:gd name="connsiteY485" fmla="*/ 3847177 h 5519859"/>
                <a:gd name="connsiteX486" fmla="*/ 5352589 w 5519859"/>
                <a:gd name="connsiteY486" fmla="*/ 3847177 h 5519859"/>
                <a:gd name="connsiteX487" fmla="*/ 5352589 w 5519859"/>
                <a:gd name="connsiteY487" fmla="*/ 4014448 h 5519859"/>
                <a:gd name="connsiteX488" fmla="*/ 5352589 w 5519859"/>
                <a:gd name="connsiteY488" fmla="*/ 3847177 h 5519859"/>
                <a:gd name="connsiteX489" fmla="*/ 5352589 w 5519859"/>
                <a:gd name="connsiteY489" fmla="*/ 3679906 h 5519859"/>
                <a:gd name="connsiteX490" fmla="*/ 5185318 w 5519859"/>
                <a:gd name="connsiteY490" fmla="*/ 3679906 h 5519859"/>
                <a:gd name="connsiteX491" fmla="*/ 5185318 w 5519859"/>
                <a:gd name="connsiteY491" fmla="*/ 3847177 h 5519859"/>
                <a:gd name="connsiteX492" fmla="*/ 5352589 w 5519859"/>
                <a:gd name="connsiteY492" fmla="*/ 3847177 h 5519859"/>
                <a:gd name="connsiteX493" fmla="*/ 5185318 w 5519859"/>
                <a:gd name="connsiteY493" fmla="*/ 3679906 h 5519859"/>
                <a:gd name="connsiteX494" fmla="*/ 5185318 w 5519859"/>
                <a:gd name="connsiteY494" fmla="*/ 3512636 h 5519859"/>
                <a:gd name="connsiteX495" fmla="*/ 5352589 w 5519859"/>
                <a:gd name="connsiteY495" fmla="*/ 3512636 h 5519859"/>
                <a:gd name="connsiteX496" fmla="*/ 5352589 w 5519859"/>
                <a:gd name="connsiteY496" fmla="*/ 3345365 h 5519859"/>
                <a:gd name="connsiteX497" fmla="*/ 5185318 w 5519859"/>
                <a:gd name="connsiteY497" fmla="*/ 3345365 h 5519859"/>
                <a:gd name="connsiteX498" fmla="*/ 5185318 w 5519859"/>
                <a:gd name="connsiteY498" fmla="*/ 3178107 h 5519859"/>
                <a:gd name="connsiteX499" fmla="*/ 5018047 w 5519859"/>
                <a:gd name="connsiteY499" fmla="*/ 3178107 h 5519859"/>
                <a:gd name="connsiteX500" fmla="*/ 4850790 w 5519859"/>
                <a:gd name="connsiteY500" fmla="*/ 3178107 h 5519859"/>
                <a:gd name="connsiteX501" fmla="*/ 4850790 w 5519859"/>
                <a:gd name="connsiteY501" fmla="*/ 3345365 h 5519859"/>
                <a:gd name="connsiteX502" fmla="*/ 5018047 w 5519859"/>
                <a:gd name="connsiteY502" fmla="*/ 3345365 h 5519859"/>
                <a:gd name="connsiteX503" fmla="*/ 5018047 w 5519859"/>
                <a:gd name="connsiteY503" fmla="*/ 3512636 h 5519859"/>
                <a:gd name="connsiteX504" fmla="*/ 4850790 w 5519859"/>
                <a:gd name="connsiteY504" fmla="*/ 3512636 h 5519859"/>
                <a:gd name="connsiteX505" fmla="*/ 4850790 w 5519859"/>
                <a:gd name="connsiteY505" fmla="*/ 3679906 h 5519859"/>
                <a:gd name="connsiteX506" fmla="*/ 5018047 w 5519859"/>
                <a:gd name="connsiteY506" fmla="*/ 3679906 h 5519859"/>
                <a:gd name="connsiteX507" fmla="*/ 5185318 w 5519859"/>
                <a:gd name="connsiteY507" fmla="*/ 3679906 h 5519859"/>
                <a:gd name="connsiteX508" fmla="*/ 5352589 w 5519859"/>
                <a:gd name="connsiteY508" fmla="*/ 3345365 h 5519859"/>
                <a:gd name="connsiteX509" fmla="*/ 5519860 w 5519859"/>
                <a:gd name="connsiteY509" fmla="*/ 3345365 h 5519859"/>
                <a:gd name="connsiteX510" fmla="*/ 5519860 w 5519859"/>
                <a:gd name="connsiteY510" fmla="*/ 3178107 h 5519859"/>
                <a:gd name="connsiteX511" fmla="*/ 5352589 w 5519859"/>
                <a:gd name="connsiteY511" fmla="*/ 3178107 h 5519859"/>
                <a:gd name="connsiteX512" fmla="*/ 5352589 w 5519859"/>
                <a:gd name="connsiteY512" fmla="*/ 3345365 h 5519859"/>
                <a:gd name="connsiteX513" fmla="*/ 5352589 w 5519859"/>
                <a:gd name="connsiteY513" fmla="*/ 3512636 h 5519859"/>
                <a:gd name="connsiteX514" fmla="*/ 5352589 w 5519859"/>
                <a:gd name="connsiteY514" fmla="*/ 3679906 h 5519859"/>
                <a:gd name="connsiteX515" fmla="*/ 5519860 w 5519859"/>
                <a:gd name="connsiteY515" fmla="*/ 3679906 h 5519859"/>
                <a:gd name="connsiteX516" fmla="*/ 5519860 w 5519859"/>
                <a:gd name="connsiteY516" fmla="*/ 3512636 h 5519859"/>
                <a:gd name="connsiteX517" fmla="*/ 5352589 w 5519859"/>
                <a:gd name="connsiteY517" fmla="*/ 3512636 h 5519859"/>
                <a:gd name="connsiteX518" fmla="*/ 5352589 w 5519859"/>
                <a:gd name="connsiteY518" fmla="*/ 4181706 h 5519859"/>
                <a:gd name="connsiteX519" fmla="*/ 5352589 w 5519859"/>
                <a:gd name="connsiteY519" fmla="*/ 4348977 h 5519859"/>
                <a:gd name="connsiteX520" fmla="*/ 5519860 w 5519859"/>
                <a:gd name="connsiteY520" fmla="*/ 4348977 h 5519859"/>
                <a:gd name="connsiteX521" fmla="*/ 5519860 w 5519859"/>
                <a:gd name="connsiteY521" fmla="*/ 4181706 h 5519859"/>
                <a:gd name="connsiteX522" fmla="*/ 5352589 w 5519859"/>
                <a:gd name="connsiteY522" fmla="*/ 4181706 h 5519859"/>
                <a:gd name="connsiteX523" fmla="*/ 5352589 w 5519859"/>
                <a:gd name="connsiteY523" fmla="*/ 4683519 h 5519859"/>
                <a:gd name="connsiteX524" fmla="*/ 5519860 w 5519859"/>
                <a:gd name="connsiteY524" fmla="*/ 4683519 h 5519859"/>
                <a:gd name="connsiteX525" fmla="*/ 5519860 w 5519859"/>
                <a:gd name="connsiteY525" fmla="*/ 4516248 h 5519859"/>
                <a:gd name="connsiteX526" fmla="*/ 5352589 w 5519859"/>
                <a:gd name="connsiteY526" fmla="*/ 4516248 h 5519859"/>
                <a:gd name="connsiteX527" fmla="*/ 5352589 w 5519859"/>
                <a:gd name="connsiteY527" fmla="*/ 4683519 h 5519859"/>
                <a:gd name="connsiteX528" fmla="*/ 4850790 w 5519859"/>
                <a:gd name="connsiteY528" fmla="*/ 5018047 h 5519859"/>
                <a:gd name="connsiteX529" fmla="*/ 4683519 w 5519859"/>
                <a:gd name="connsiteY529" fmla="*/ 5018047 h 5519859"/>
                <a:gd name="connsiteX530" fmla="*/ 4516248 w 5519859"/>
                <a:gd name="connsiteY530" fmla="*/ 5018047 h 5519859"/>
                <a:gd name="connsiteX531" fmla="*/ 4516248 w 5519859"/>
                <a:gd name="connsiteY531" fmla="*/ 5185318 h 5519859"/>
                <a:gd name="connsiteX532" fmla="*/ 4516248 w 5519859"/>
                <a:gd name="connsiteY532" fmla="*/ 5352589 h 5519859"/>
                <a:gd name="connsiteX533" fmla="*/ 4683519 w 5519859"/>
                <a:gd name="connsiteY533" fmla="*/ 5352589 h 5519859"/>
                <a:gd name="connsiteX534" fmla="*/ 4850790 w 5519859"/>
                <a:gd name="connsiteY534" fmla="*/ 5352589 h 5519859"/>
                <a:gd name="connsiteX535" fmla="*/ 4850790 w 5519859"/>
                <a:gd name="connsiteY535" fmla="*/ 5185318 h 5519859"/>
                <a:gd name="connsiteX536" fmla="*/ 4850790 w 5519859"/>
                <a:gd name="connsiteY536" fmla="*/ 5018047 h 5519859"/>
                <a:gd name="connsiteX537" fmla="*/ 4516248 w 5519859"/>
                <a:gd name="connsiteY537" fmla="*/ 5352589 h 5519859"/>
                <a:gd name="connsiteX538" fmla="*/ 4348977 w 5519859"/>
                <a:gd name="connsiteY538" fmla="*/ 5352589 h 5519859"/>
                <a:gd name="connsiteX539" fmla="*/ 4348977 w 5519859"/>
                <a:gd name="connsiteY539" fmla="*/ 5519860 h 5519859"/>
                <a:gd name="connsiteX540" fmla="*/ 4516248 w 5519859"/>
                <a:gd name="connsiteY540" fmla="*/ 5519860 h 5519859"/>
                <a:gd name="connsiteX541" fmla="*/ 4516248 w 5519859"/>
                <a:gd name="connsiteY541" fmla="*/ 5352589 h 5519859"/>
                <a:gd name="connsiteX542" fmla="*/ 4348977 w 5519859"/>
                <a:gd name="connsiteY542" fmla="*/ 5352589 h 5519859"/>
                <a:gd name="connsiteX543" fmla="*/ 4348977 w 5519859"/>
                <a:gd name="connsiteY543" fmla="*/ 5185318 h 5519859"/>
                <a:gd name="connsiteX544" fmla="*/ 4181706 w 5519859"/>
                <a:gd name="connsiteY544" fmla="*/ 5185318 h 5519859"/>
                <a:gd name="connsiteX545" fmla="*/ 4181706 w 5519859"/>
                <a:gd name="connsiteY545" fmla="*/ 5352589 h 5519859"/>
                <a:gd name="connsiteX546" fmla="*/ 4348977 w 5519859"/>
                <a:gd name="connsiteY546" fmla="*/ 5352589 h 5519859"/>
                <a:gd name="connsiteX547" fmla="*/ 4181706 w 5519859"/>
                <a:gd name="connsiteY547" fmla="*/ 5352589 h 5519859"/>
                <a:gd name="connsiteX548" fmla="*/ 4014448 w 5519859"/>
                <a:gd name="connsiteY548" fmla="*/ 5352589 h 5519859"/>
                <a:gd name="connsiteX549" fmla="*/ 4014448 w 5519859"/>
                <a:gd name="connsiteY549" fmla="*/ 5519860 h 5519859"/>
                <a:gd name="connsiteX550" fmla="*/ 4181706 w 5519859"/>
                <a:gd name="connsiteY550" fmla="*/ 5519860 h 5519859"/>
                <a:gd name="connsiteX551" fmla="*/ 4181706 w 5519859"/>
                <a:gd name="connsiteY551" fmla="*/ 5352589 h 5519859"/>
                <a:gd name="connsiteX552" fmla="*/ 4014448 w 5519859"/>
                <a:gd name="connsiteY552" fmla="*/ 5352589 h 5519859"/>
                <a:gd name="connsiteX553" fmla="*/ 4014448 w 5519859"/>
                <a:gd name="connsiteY553" fmla="*/ 5185318 h 5519859"/>
                <a:gd name="connsiteX554" fmla="*/ 3847177 w 5519859"/>
                <a:gd name="connsiteY554" fmla="*/ 5185318 h 5519859"/>
                <a:gd name="connsiteX555" fmla="*/ 3847177 w 5519859"/>
                <a:gd name="connsiteY555" fmla="*/ 5352589 h 5519859"/>
                <a:gd name="connsiteX556" fmla="*/ 4014448 w 5519859"/>
                <a:gd name="connsiteY556" fmla="*/ 5352589 h 5519859"/>
                <a:gd name="connsiteX557" fmla="*/ 3847177 w 5519859"/>
                <a:gd name="connsiteY557" fmla="*/ 5352589 h 5519859"/>
                <a:gd name="connsiteX558" fmla="*/ 3679906 w 5519859"/>
                <a:gd name="connsiteY558" fmla="*/ 5352589 h 5519859"/>
                <a:gd name="connsiteX559" fmla="*/ 3512636 w 5519859"/>
                <a:gd name="connsiteY559" fmla="*/ 5352589 h 5519859"/>
                <a:gd name="connsiteX560" fmla="*/ 3512636 w 5519859"/>
                <a:gd name="connsiteY560" fmla="*/ 5519860 h 5519859"/>
                <a:gd name="connsiteX561" fmla="*/ 3679906 w 5519859"/>
                <a:gd name="connsiteY561" fmla="*/ 5519860 h 5519859"/>
                <a:gd name="connsiteX562" fmla="*/ 3847177 w 5519859"/>
                <a:gd name="connsiteY562" fmla="*/ 5519860 h 5519859"/>
                <a:gd name="connsiteX563" fmla="*/ 3847177 w 5519859"/>
                <a:gd name="connsiteY563" fmla="*/ 5352589 h 5519859"/>
                <a:gd name="connsiteX564" fmla="*/ 4014448 w 5519859"/>
                <a:gd name="connsiteY564" fmla="*/ 5185318 h 5519859"/>
                <a:gd name="connsiteX565" fmla="*/ 4181706 w 5519859"/>
                <a:gd name="connsiteY565" fmla="*/ 5185318 h 5519859"/>
                <a:gd name="connsiteX566" fmla="*/ 4181706 w 5519859"/>
                <a:gd name="connsiteY566" fmla="*/ 5018047 h 5519859"/>
                <a:gd name="connsiteX567" fmla="*/ 4014448 w 5519859"/>
                <a:gd name="connsiteY567" fmla="*/ 5018047 h 5519859"/>
                <a:gd name="connsiteX568" fmla="*/ 4014448 w 5519859"/>
                <a:gd name="connsiteY568" fmla="*/ 5185318 h 5519859"/>
                <a:gd name="connsiteX569" fmla="*/ 4014448 w 5519859"/>
                <a:gd name="connsiteY569" fmla="*/ 5018047 h 5519859"/>
                <a:gd name="connsiteX570" fmla="*/ 4014448 w 5519859"/>
                <a:gd name="connsiteY570" fmla="*/ 4850790 h 5519859"/>
                <a:gd name="connsiteX571" fmla="*/ 3847177 w 5519859"/>
                <a:gd name="connsiteY571" fmla="*/ 4850790 h 5519859"/>
                <a:gd name="connsiteX572" fmla="*/ 3847177 w 5519859"/>
                <a:gd name="connsiteY572" fmla="*/ 5018047 h 5519859"/>
                <a:gd name="connsiteX573" fmla="*/ 4014448 w 5519859"/>
                <a:gd name="connsiteY573" fmla="*/ 5018047 h 5519859"/>
                <a:gd name="connsiteX574" fmla="*/ 2843565 w 5519859"/>
                <a:gd name="connsiteY574" fmla="*/ 4683519 h 5519859"/>
                <a:gd name="connsiteX575" fmla="*/ 2676294 w 5519859"/>
                <a:gd name="connsiteY575" fmla="*/ 4683519 h 5519859"/>
                <a:gd name="connsiteX576" fmla="*/ 2676294 w 5519859"/>
                <a:gd name="connsiteY576" fmla="*/ 4516248 h 5519859"/>
                <a:gd name="connsiteX577" fmla="*/ 2676294 w 5519859"/>
                <a:gd name="connsiteY577" fmla="*/ 4348977 h 5519859"/>
                <a:gd name="connsiteX578" fmla="*/ 2676294 w 5519859"/>
                <a:gd name="connsiteY578" fmla="*/ 4181706 h 5519859"/>
                <a:gd name="connsiteX579" fmla="*/ 2509024 w 5519859"/>
                <a:gd name="connsiteY579" fmla="*/ 4181706 h 5519859"/>
                <a:gd name="connsiteX580" fmla="*/ 2341753 w 5519859"/>
                <a:gd name="connsiteY580" fmla="*/ 4181706 h 5519859"/>
                <a:gd name="connsiteX581" fmla="*/ 2341753 w 5519859"/>
                <a:gd name="connsiteY581" fmla="*/ 4348977 h 5519859"/>
                <a:gd name="connsiteX582" fmla="*/ 2509024 w 5519859"/>
                <a:gd name="connsiteY582" fmla="*/ 4348977 h 5519859"/>
                <a:gd name="connsiteX583" fmla="*/ 2509024 w 5519859"/>
                <a:gd name="connsiteY583" fmla="*/ 4516248 h 5519859"/>
                <a:gd name="connsiteX584" fmla="*/ 2509024 w 5519859"/>
                <a:gd name="connsiteY584" fmla="*/ 4683519 h 5519859"/>
                <a:gd name="connsiteX585" fmla="*/ 2509024 w 5519859"/>
                <a:gd name="connsiteY585" fmla="*/ 4850790 h 5519859"/>
                <a:gd name="connsiteX586" fmla="*/ 2676294 w 5519859"/>
                <a:gd name="connsiteY586" fmla="*/ 4850790 h 5519859"/>
                <a:gd name="connsiteX587" fmla="*/ 2843565 w 5519859"/>
                <a:gd name="connsiteY587" fmla="*/ 4850790 h 5519859"/>
                <a:gd name="connsiteX588" fmla="*/ 2843565 w 5519859"/>
                <a:gd name="connsiteY588" fmla="*/ 4683519 h 5519859"/>
                <a:gd name="connsiteX589" fmla="*/ 2509024 w 5519859"/>
                <a:gd name="connsiteY589" fmla="*/ 4850790 h 5519859"/>
                <a:gd name="connsiteX590" fmla="*/ 2341753 w 5519859"/>
                <a:gd name="connsiteY590" fmla="*/ 4850790 h 5519859"/>
                <a:gd name="connsiteX591" fmla="*/ 2341753 w 5519859"/>
                <a:gd name="connsiteY591" fmla="*/ 5018047 h 5519859"/>
                <a:gd name="connsiteX592" fmla="*/ 2341753 w 5519859"/>
                <a:gd name="connsiteY592" fmla="*/ 5185318 h 5519859"/>
                <a:gd name="connsiteX593" fmla="*/ 2174495 w 5519859"/>
                <a:gd name="connsiteY593" fmla="*/ 5185318 h 5519859"/>
                <a:gd name="connsiteX594" fmla="*/ 2174495 w 5519859"/>
                <a:gd name="connsiteY594" fmla="*/ 5352589 h 5519859"/>
                <a:gd name="connsiteX595" fmla="*/ 2007224 w 5519859"/>
                <a:gd name="connsiteY595" fmla="*/ 5352589 h 5519859"/>
                <a:gd name="connsiteX596" fmla="*/ 2007224 w 5519859"/>
                <a:gd name="connsiteY596" fmla="*/ 5519860 h 5519859"/>
                <a:gd name="connsiteX597" fmla="*/ 2174495 w 5519859"/>
                <a:gd name="connsiteY597" fmla="*/ 5519860 h 5519859"/>
                <a:gd name="connsiteX598" fmla="*/ 2341753 w 5519859"/>
                <a:gd name="connsiteY598" fmla="*/ 5519860 h 5519859"/>
                <a:gd name="connsiteX599" fmla="*/ 2341753 w 5519859"/>
                <a:gd name="connsiteY599" fmla="*/ 5352589 h 5519859"/>
                <a:gd name="connsiteX600" fmla="*/ 2509024 w 5519859"/>
                <a:gd name="connsiteY600" fmla="*/ 5352589 h 5519859"/>
                <a:gd name="connsiteX601" fmla="*/ 2509024 w 5519859"/>
                <a:gd name="connsiteY601" fmla="*/ 5185318 h 5519859"/>
                <a:gd name="connsiteX602" fmla="*/ 2676294 w 5519859"/>
                <a:gd name="connsiteY602" fmla="*/ 5185318 h 5519859"/>
                <a:gd name="connsiteX603" fmla="*/ 2676294 w 5519859"/>
                <a:gd name="connsiteY603" fmla="*/ 5018047 h 5519859"/>
                <a:gd name="connsiteX604" fmla="*/ 2509024 w 5519859"/>
                <a:gd name="connsiteY604" fmla="*/ 5018047 h 5519859"/>
                <a:gd name="connsiteX605" fmla="*/ 2509024 w 5519859"/>
                <a:gd name="connsiteY605" fmla="*/ 4850790 h 5519859"/>
                <a:gd name="connsiteX606" fmla="*/ 2509024 w 5519859"/>
                <a:gd name="connsiteY606" fmla="*/ 5352589 h 5519859"/>
                <a:gd name="connsiteX607" fmla="*/ 2509024 w 5519859"/>
                <a:gd name="connsiteY607" fmla="*/ 5519860 h 5519859"/>
                <a:gd name="connsiteX608" fmla="*/ 2676294 w 5519859"/>
                <a:gd name="connsiteY608" fmla="*/ 5519860 h 5519859"/>
                <a:gd name="connsiteX609" fmla="*/ 2843565 w 5519859"/>
                <a:gd name="connsiteY609" fmla="*/ 5519860 h 5519859"/>
                <a:gd name="connsiteX610" fmla="*/ 2843565 w 5519859"/>
                <a:gd name="connsiteY610" fmla="*/ 5352589 h 5519859"/>
                <a:gd name="connsiteX611" fmla="*/ 2676294 w 5519859"/>
                <a:gd name="connsiteY611" fmla="*/ 5352589 h 5519859"/>
                <a:gd name="connsiteX612" fmla="*/ 2509024 w 5519859"/>
                <a:gd name="connsiteY612" fmla="*/ 5352589 h 5519859"/>
                <a:gd name="connsiteX613" fmla="*/ 2174495 w 5519859"/>
                <a:gd name="connsiteY613" fmla="*/ 5185318 h 5519859"/>
                <a:gd name="connsiteX614" fmla="*/ 2174495 w 5519859"/>
                <a:gd name="connsiteY614" fmla="*/ 5018047 h 5519859"/>
                <a:gd name="connsiteX615" fmla="*/ 2174495 w 5519859"/>
                <a:gd name="connsiteY615" fmla="*/ 4850790 h 5519859"/>
                <a:gd name="connsiteX616" fmla="*/ 2007224 w 5519859"/>
                <a:gd name="connsiteY616" fmla="*/ 4850790 h 5519859"/>
                <a:gd name="connsiteX617" fmla="*/ 2007224 w 5519859"/>
                <a:gd name="connsiteY617" fmla="*/ 5018047 h 5519859"/>
                <a:gd name="connsiteX618" fmla="*/ 1839953 w 5519859"/>
                <a:gd name="connsiteY618" fmla="*/ 5018047 h 5519859"/>
                <a:gd name="connsiteX619" fmla="*/ 1839953 w 5519859"/>
                <a:gd name="connsiteY619" fmla="*/ 4850790 h 5519859"/>
                <a:gd name="connsiteX620" fmla="*/ 1839953 w 5519859"/>
                <a:gd name="connsiteY620" fmla="*/ 4683519 h 5519859"/>
                <a:gd name="connsiteX621" fmla="*/ 1672682 w 5519859"/>
                <a:gd name="connsiteY621" fmla="*/ 4683519 h 5519859"/>
                <a:gd name="connsiteX622" fmla="*/ 1672682 w 5519859"/>
                <a:gd name="connsiteY622" fmla="*/ 4850790 h 5519859"/>
                <a:gd name="connsiteX623" fmla="*/ 1505411 w 5519859"/>
                <a:gd name="connsiteY623" fmla="*/ 4850790 h 5519859"/>
                <a:gd name="connsiteX624" fmla="*/ 1505411 w 5519859"/>
                <a:gd name="connsiteY624" fmla="*/ 5018047 h 5519859"/>
                <a:gd name="connsiteX625" fmla="*/ 1672682 w 5519859"/>
                <a:gd name="connsiteY625" fmla="*/ 5018047 h 5519859"/>
                <a:gd name="connsiteX626" fmla="*/ 1672682 w 5519859"/>
                <a:gd name="connsiteY626" fmla="*/ 5185318 h 5519859"/>
                <a:gd name="connsiteX627" fmla="*/ 1839953 w 5519859"/>
                <a:gd name="connsiteY627" fmla="*/ 5185318 h 5519859"/>
                <a:gd name="connsiteX628" fmla="*/ 2007224 w 5519859"/>
                <a:gd name="connsiteY628" fmla="*/ 5185318 h 5519859"/>
                <a:gd name="connsiteX629" fmla="*/ 2174495 w 5519859"/>
                <a:gd name="connsiteY629" fmla="*/ 5185318 h 5519859"/>
                <a:gd name="connsiteX630" fmla="*/ 1672682 w 5519859"/>
                <a:gd name="connsiteY630" fmla="*/ 5185318 h 5519859"/>
                <a:gd name="connsiteX631" fmla="*/ 1505411 w 5519859"/>
                <a:gd name="connsiteY631" fmla="*/ 5185318 h 5519859"/>
                <a:gd name="connsiteX632" fmla="*/ 1505411 w 5519859"/>
                <a:gd name="connsiteY632" fmla="*/ 5352589 h 5519859"/>
                <a:gd name="connsiteX633" fmla="*/ 1338154 w 5519859"/>
                <a:gd name="connsiteY633" fmla="*/ 5352589 h 5519859"/>
                <a:gd name="connsiteX634" fmla="*/ 1338154 w 5519859"/>
                <a:gd name="connsiteY634" fmla="*/ 5519860 h 5519859"/>
                <a:gd name="connsiteX635" fmla="*/ 1505411 w 5519859"/>
                <a:gd name="connsiteY635" fmla="*/ 5519860 h 5519859"/>
                <a:gd name="connsiteX636" fmla="*/ 1672682 w 5519859"/>
                <a:gd name="connsiteY636" fmla="*/ 5519860 h 5519859"/>
                <a:gd name="connsiteX637" fmla="*/ 1839953 w 5519859"/>
                <a:gd name="connsiteY637" fmla="*/ 5519860 h 5519859"/>
                <a:gd name="connsiteX638" fmla="*/ 1839953 w 5519859"/>
                <a:gd name="connsiteY638" fmla="*/ 5352589 h 5519859"/>
                <a:gd name="connsiteX639" fmla="*/ 1672682 w 5519859"/>
                <a:gd name="connsiteY639" fmla="*/ 5352589 h 5519859"/>
                <a:gd name="connsiteX640" fmla="*/ 1672682 w 5519859"/>
                <a:gd name="connsiteY640" fmla="*/ 5185318 h 5519859"/>
                <a:gd name="connsiteX641" fmla="*/ 2341753 w 5519859"/>
                <a:gd name="connsiteY641" fmla="*/ 4348977 h 5519859"/>
                <a:gd name="connsiteX642" fmla="*/ 2174495 w 5519859"/>
                <a:gd name="connsiteY642" fmla="*/ 4348977 h 5519859"/>
                <a:gd name="connsiteX643" fmla="*/ 2174495 w 5519859"/>
                <a:gd name="connsiteY643" fmla="*/ 4516248 h 5519859"/>
                <a:gd name="connsiteX644" fmla="*/ 2007224 w 5519859"/>
                <a:gd name="connsiteY644" fmla="*/ 4516248 h 5519859"/>
                <a:gd name="connsiteX645" fmla="*/ 2007224 w 5519859"/>
                <a:gd name="connsiteY645" fmla="*/ 4683519 h 5519859"/>
                <a:gd name="connsiteX646" fmla="*/ 2174495 w 5519859"/>
                <a:gd name="connsiteY646" fmla="*/ 4683519 h 5519859"/>
                <a:gd name="connsiteX647" fmla="*/ 2341753 w 5519859"/>
                <a:gd name="connsiteY647" fmla="*/ 4683519 h 5519859"/>
                <a:gd name="connsiteX648" fmla="*/ 2341753 w 5519859"/>
                <a:gd name="connsiteY648" fmla="*/ 4516248 h 5519859"/>
                <a:gd name="connsiteX649" fmla="*/ 2341753 w 5519859"/>
                <a:gd name="connsiteY649" fmla="*/ 4348977 h 5519859"/>
                <a:gd name="connsiteX650" fmla="*/ 2509024 w 5519859"/>
                <a:gd name="connsiteY650" fmla="*/ 3847177 h 5519859"/>
                <a:gd name="connsiteX651" fmla="*/ 2509024 w 5519859"/>
                <a:gd name="connsiteY651" fmla="*/ 3679906 h 5519859"/>
                <a:gd name="connsiteX652" fmla="*/ 2341753 w 5519859"/>
                <a:gd name="connsiteY652" fmla="*/ 3679906 h 5519859"/>
                <a:gd name="connsiteX653" fmla="*/ 2341753 w 5519859"/>
                <a:gd name="connsiteY653" fmla="*/ 3847177 h 5519859"/>
                <a:gd name="connsiteX654" fmla="*/ 2509024 w 5519859"/>
                <a:gd name="connsiteY654" fmla="*/ 3847177 h 5519859"/>
                <a:gd name="connsiteX655" fmla="*/ 2341753 w 5519859"/>
                <a:gd name="connsiteY655" fmla="*/ 3679906 h 5519859"/>
                <a:gd name="connsiteX656" fmla="*/ 2341753 w 5519859"/>
                <a:gd name="connsiteY656" fmla="*/ 3512636 h 5519859"/>
                <a:gd name="connsiteX657" fmla="*/ 2509024 w 5519859"/>
                <a:gd name="connsiteY657" fmla="*/ 3512636 h 5519859"/>
                <a:gd name="connsiteX658" fmla="*/ 2676294 w 5519859"/>
                <a:gd name="connsiteY658" fmla="*/ 3512636 h 5519859"/>
                <a:gd name="connsiteX659" fmla="*/ 2676294 w 5519859"/>
                <a:gd name="connsiteY659" fmla="*/ 3345365 h 5519859"/>
                <a:gd name="connsiteX660" fmla="*/ 2676294 w 5519859"/>
                <a:gd name="connsiteY660" fmla="*/ 3178107 h 5519859"/>
                <a:gd name="connsiteX661" fmla="*/ 2509024 w 5519859"/>
                <a:gd name="connsiteY661" fmla="*/ 3178107 h 5519859"/>
                <a:gd name="connsiteX662" fmla="*/ 2509024 w 5519859"/>
                <a:gd name="connsiteY662" fmla="*/ 3345365 h 5519859"/>
                <a:gd name="connsiteX663" fmla="*/ 2341753 w 5519859"/>
                <a:gd name="connsiteY663" fmla="*/ 3345365 h 5519859"/>
                <a:gd name="connsiteX664" fmla="*/ 2174495 w 5519859"/>
                <a:gd name="connsiteY664" fmla="*/ 3345365 h 5519859"/>
                <a:gd name="connsiteX665" fmla="*/ 2174495 w 5519859"/>
                <a:gd name="connsiteY665" fmla="*/ 3512636 h 5519859"/>
                <a:gd name="connsiteX666" fmla="*/ 2007224 w 5519859"/>
                <a:gd name="connsiteY666" fmla="*/ 3512636 h 5519859"/>
                <a:gd name="connsiteX667" fmla="*/ 2007224 w 5519859"/>
                <a:gd name="connsiteY667" fmla="*/ 3679906 h 5519859"/>
                <a:gd name="connsiteX668" fmla="*/ 1839953 w 5519859"/>
                <a:gd name="connsiteY668" fmla="*/ 3679906 h 5519859"/>
                <a:gd name="connsiteX669" fmla="*/ 1839953 w 5519859"/>
                <a:gd name="connsiteY669" fmla="*/ 3847177 h 5519859"/>
                <a:gd name="connsiteX670" fmla="*/ 1839953 w 5519859"/>
                <a:gd name="connsiteY670" fmla="*/ 4014448 h 5519859"/>
                <a:gd name="connsiteX671" fmla="*/ 2007224 w 5519859"/>
                <a:gd name="connsiteY671" fmla="*/ 4014448 h 5519859"/>
                <a:gd name="connsiteX672" fmla="*/ 2007224 w 5519859"/>
                <a:gd name="connsiteY672" fmla="*/ 4181706 h 5519859"/>
                <a:gd name="connsiteX673" fmla="*/ 2174495 w 5519859"/>
                <a:gd name="connsiteY673" fmla="*/ 4181706 h 5519859"/>
                <a:gd name="connsiteX674" fmla="*/ 2174495 w 5519859"/>
                <a:gd name="connsiteY674" fmla="*/ 4014448 h 5519859"/>
                <a:gd name="connsiteX675" fmla="*/ 2174495 w 5519859"/>
                <a:gd name="connsiteY675" fmla="*/ 3847177 h 5519859"/>
                <a:gd name="connsiteX676" fmla="*/ 2174495 w 5519859"/>
                <a:gd name="connsiteY676" fmla="*/ 3679906 h 5519859"/>
                <a:gd name="connsiteX677" fmla="*/ 2341753 w 5519859"/>
                <a:gd name="connsiteY677" fmla="*/ 3679906 h 5519859"/>
                <a:gd name="connsiteX678" fmla="*/ 2007224 w 5519859"/>
                <a:gd name="connsiteY678" fmla="*/ 4181706 h 5519859"/>
                <a:gd name="connsiteX679" fmla="*/ 1839953 w 5519859"/>
                <a:gd name="connsiteY679" fmla="*/ 4181706 h 5519859"/>
                <a:gd name="connsiteX680" fmla="*/ 1839953 w 5519859"/>
                <a:gd name="connsiteY680" fmla="*/ 4348977 h 5519859"/>
                <a:gd name="connsiteX681" fmla="*/ 2007224 w 5519859"/>
                <a:gd name="connsiteY681" fmla="*/ 4348977 h 5519859"/>
                <a:gd name="connsiteX682" fmla="*/ 2007224 w 5519859"/>
                <a:gd name="connsiteY682" fmla="*/ 4181706 h 5519859"/>
                <a:gd name="connsiteX683" fmla="*/ 1839953 w 5519859"/>
                <a:gd name="connsiteY683" fmla="*/ 4181706 h 5519859"/>
                <a:gd name="connsiteX684" fmla="*/ 1839953 w 5519859"/>
                <a:gd name="connsiteY684" fmla="*/ 4014448 h 5519859"/>
                <a:gd name="connsiteX685" fmla="*/ 1672682 w 5519859"/>
                <a:gd name="connsiteY685" fmla="*/ 4014448 h 5519859"/>
                <a:gd name="connsiteX686" fmla="*/ 1672682 w 5519859"/>
                <a:gd name="connsiteY686" fmla="*/ 4181706 h 5519859"/>
                <a:gd name="connsiteX687" fmla="*/ 1839953 w 5519859"/>
                <a:gd name="connsiteY687" fmla="*/ 4181706 h 5519859"/>
                <a:gd name="connsiteX688" fmla="*/ 1672682 w 5519859"/>
                <a:gd name="connsiteY688" fmla="*/ 4181706 h 5519859"/>
                <a:gd name="connsiteX689" fmla="*/ 1505411 w 5519859"/>
                <a:gd name="connsiteY689" fmla="*/ 4181706 h 5519859"/>
                <a:gd name="connsiteX690" fmla="*/ 1338154 w 5519859"/>
                <a:gd name="connsiteY690" fmla="*/ 4181706 h 5519859"/>
                <a:gd name="connsiteX691" fmla="*/ 1338154 w 5519859"/>
                <a:gd name="connsiteY691" fmla="*/ 4348977 h 5519859"/>
                <a:gd name="connsiteX692" fmla="*/ 1505411 w 5519859"/>
                <a:gd name="connsiteY692" fmla="*/ 4348977 h 5519859"/>
                <a:gd name="connsiteX693" fmla="*/ 1505411 w 5519859"/>
                <a:gd name="connsiteY693" fmla="*/ 4516248 h 5519859"/>
                <a:gd name="connsiteX694" fmla="*/ 1672682 w 5519859"/>
                <a:gd name="connsiteY694" fmla="*/ 4516248 h 5519859"/>
                <a:gd name="connsiteX695" fmla="*/ 1672682 w 5519859"/>
                <a:gd name="connsiteY695" fmla="*/ 4348977 h 5519859"/>
                <a:gd name="connsiteX696" fmla="*/ 1672682 w 5519859"/>
                <a:gd name="connsiteY696" fmla="*/ 4181706 h 5519859"/>
                <a:gd name="connsiteX697" fmla="*/ 1338154 w 5519859"/>
                <a:gd name="connsiteY697" fmla="*/ 4181706 h 5519859"/>
                <a:gd name="connsiteX698" fmla="*/ 1338154 w 5519859"/>
                <a:gd name="connsiteY698" fmla="*/ 4014448 h 5519859"/>
                <a:gd name="connsiteX699" fmla="*/ 1505411 w 5519859"/>
                <a:gd name="connsiteY699" fmla="*/ 4014448 h 5519859"/>
                <a:gd name="connsiteX700" fmla="*/ 1505411 w 5519859"/>
                <a:gd name="connsiteY700" fmla="*/ 3847177 h 5519859"/>
                <a:gd name="connsiteX701" fmla="*/ 1338154 w 5519859"/>
                <a:gd name="connsiteY701" fmla="*/ 3847177 h 5519859"/>
                <a:gd name="connsiteX702" fmla="*/ 1170883 w 5519859"/>
                <a:gd name="connsiteY702" fmla="*/ 3847177 h 5519859"/>
                <a:gd name="connsiteX703" fmla="*/ 1170883 w 5519859"/>
                <a:gd name="connsiteY703" fmla="*/ 4014448 h 5519859"/>
                <a:gd name="connsiteX704" fmla="*/ 1003612 w 5519859"/>
                <a:gd name="connsiteY704" fmla="*/ 4014448 h 5519859"/>
                <a:gd name="connsiteX705" fmla="*/ 836341 w 5519859"/>
                <a:gd name="connsiteY705" fmla="*/ 4014448 h 5519859"/>
                <a:gd name="connsiteX706" fmla="*/ 836341 w 5519859"/>
                <a:gd name="connsiteY706" fmla="*/ 4181706 h 5519859"/>
                <a:gd name="connsiteX707" fmla="*/ 1003612 w 5519859"/>
                <a:gd name="connsiteY707" fmla="*/ 4181706 h 5519859"/>
                <a:gd name="connsiteX708" fmla="*/ 1170883 w 5519859"/>
                <a:gd name="connsiteY708" fmla="*/ 4181706 h 5519859"/>
                <a:gd name="connsiteX709" fmla="*/ 1338154 w 5519859"/>
                <a:gd name="connsiteY709" fmla="*/ 4181706 h 5519859"/>
                <a:gd name="connsiteX710" fmla="*/ 836341 w 5519859"/>
                <a:gd name="connsiteY710" fmla="*/ 4014448 h 5519859"/>
                <a:gd name="connsiteX711" fmla="*/ 836341 w 5519859"/>
                <a:gd name="connsiteY711" fmla="*/ 3847177 h 5519859"/>
                <a:gd name="connsiteX712" fmla="*/ 836341 w 5519859"/>
                <a:gd name="connsiteY712" fmla="*/ 3679906 h 5519859"/>
                <a:gd name="connsiteX713" fmla="*/ 669070 w 5519859"/>
                <a:gd name="connsiteY713" fmla="*/ 3679906 h 5519859"/>
                <a:gd name="connsiteX714" fmla="*/ 669070 w 5519859"/>
                <a:gd name="connsiteY714" fmla="*/ 3847177 h 5519859"/>
                <a:gd name="connsiteX715" fmla="*/ 501813 w 5519859"/>
                <a:gd name="connsiteY715" fmla="*/ 3847177 h 5519859"/>
                <a:gd name="connsiteX716" fmla="*/ 501813 w 5519859"/>
                <a:gd name="connsiteY716" fmla="*/ 4014448 h 5519859"/>
                <a:gd name="connsiteX717" fmla="*/ 669070 w 5519859"/>
                <a:gd name="connsiteY717" fmla="*/ 4014448 h 5519859"/>
                <a:gd name="connsiteX718" fmla="*/ 836341 w 5519859"/>
                <a:gd name="connsiteY718" fmla="*/ 4014448 h 5519859"/>
                <a:gd name="connsiteX719" fmla="*/ 501813 w 5519859"/>
                <a:gd name="connsiteY719" fmla="*/ 4014448 h 5519859"/>
                <a:gd name="connsiteX720" fmla="*/ 334542 w 5519859"/>
                <a:gd name="connsiteY720" fmla="*/ 4014448 h 5519859"/>
                <a:gd name="connsiteX721" fmla="*/ 167271 w 5519859"/>
                <a:gd name="connsiteY721" fmla="*/ 4014448 h 5519859"/>
                <a:gd name="connsiteX722" fmla="*/ 167271 w 5519859"/>
                <a:gd name="connsiteY722" fmla="*/ 3847177 h 5519859"/>
                <a:gd name="connsiteX723" fmla="*/ 167271 w 5519859"/>
                <a:gd name="connsiteY723" fmla="*/ 3679906 h 5519859"/>
                <a:gd name="connsiteX724" fmla="*/ 334542 w 5519859"/>
                <a:gd name="connsiteY724" fmla="*/ 3679906 h 5519859"/>
                <a:gd name="connsiteX725" fmla="*/ 334542 w 5519859"/>
                <a:gd name="connsiteY725" fmla="*/ 3512636 h 5519859"/>
                <a:gd name="connsiteX726" fmla="*/ 501813 w 5519859"/>
                <a:gd name="connsiteY726" fmla="*/ 3512636 h 5519859"/>
                <a:gd name="connsiteX727" fmla="*/ 501813 w 5519859"/>
                <a:gd name="connsiteY727" fmla="*/ 3345365 h 5519859"/>
                <a:gd name="connsiteX728" fmla="*/ 669070 w 5519859"/>
                <a:gd name="connsiteY728" fmla="*/ 3345365 h 5519859"/>
                <a:gd name="connsiteX729" fmla="*/ 669070 w 5519859"/>
                <a:gd name="connsiteY729" fmla="*/ 3178107 h 5519859"/>
                <a:gd name="connsiteX730" fmla="*/ 501813 w 5519859"/>
                <a:gd name="connsiteY730" fmla="*/ 3178107 h 5519859"/>
                <a:gd name="connsiteX731" fmla="*/ 501813 w 5519859"/>
                <a:gd name="connsiteY731" fmla="*/ 3010836 h 5519859"/>
                <a:gd name="connsiteX732" fmla="*/ 334542 w 5519859"/>
                <a:gd name="connsiteY732" fmla="*/ 3010836 h 5519859"/>
                <a:gd name="connsiteX733" fmla="*/ 334542 w 5519859"/>
                <a:gd name="connsiteY733" fmla="*/ 3178107 h 5519859"/>
                <a:gd name="connsiteX734" fmla="*/ 167271 w 5519859"/>
                <a:gd name="connsiteY734" fmla="*/ 3178107 h 5519859"/>
                <a:gd name="connsiteX735" fmla="*/ 167271 w 5519859"/>
                <a:gd name="connsiteY735" fmla="*/ 3345365 h 5519859"/>
                <a:gd name="connsiteX736" fmla="*/ 0 w 5519859"/>
                <a:gd name="connsiteY736" fmla="*/ 3345365 h 5519859"/>
                <a:gd name="connsiteX737" fmla="*/ 0 w 5519859"/>
                <a:gd name="connsiteY737" fmla="*/ 3512636 h 5519859"/>
                <a:gd name="connsiteX738" fmla="*/ 0 w 5519859"/>
                <a:gd name="connsiteY738" fmla="*/ 3679906 h 5519859"/>
                <a:gd name="connsiteX739" fmla="*/ 0 w 5519859"/>
                <a:gd name="connsiteY739" fmla="*/ 3847177 h 5519859"/>
                <a:gd name="connsiteX740" fmla="*/ 0 w 5519859"/>
                <a:gd name="connsiteY740" fmla="*/ 4014448 h 5519859"/>
                <a:gd name="connsiteX741" fmla="*/ 0 w 5519859"/>
                <a:gd name="connsiteY741" fmla="*/ 4181706 h 5519859"/>
                <a:gd name="connsiteX742" fmla="*/ 167271 w 5519859"/>
                <a:gd name="connsiteY742" fmla="*/ 4181706 h 5519859"/>
                <a:gd name="connsiteX743" fmla="*/ 334542 w 5519859"/>
                <a:gd name="connsiteY743" fmla="*/ 4181706 h 5519859"/>
                <a:gd name="connsiteX744" fmla="*/ 501813 w 5519859"/>
                <a:gd name="connsiteY744" fmla="*/ 4181706 h 5519859"/>
                <a:gd name="connsiteX745" fmla="*/ 501813 w 5519859"/>
                <a:gd name="connsiteY745" fmla="*/ 4014448 h 5519859"/>
                <a:gd name="connsiteX746" fmla="*/ 334542 w 5519859"/>
                <a:gd name="connsiteY746" fmla="*/ 3010836 h 5519859"/>
                <a:gd name="connsiteX747" fmla="*/ 334542 w 5519859"/>
                <a:gd name="connsiteY747" fmla="*/ 2843565 h 5519859"/>
                <a:gd name="connsiteX748" fmla="*/ 167271 w 5519859"/>
                <a:gd name="connsiteY748" fmla="*/ 2843565 h 5519859"/>
                <a:gd name="connsiteX749" fmla="*/ 167271 w 5519859"/>
                <a:gd name="connsiteY749" fmla="*/ 2676294 h 5519859"/>
                <a:gd name="connsiteX750" fmla="*/ 167271 w 5519859"/>
                <a:gd name="connsiteY750" fmla="*/ 2509024 h 5519859"/>
                <a:gd name="connsiteX751" fmla="*/ 0 w 5519859"/>
                <a:gd name="connsiteY751" fmla="*/ 2509024 h 5519859"/>
                <a:gd name="connsiteX752" fmla="*/ 0 w 5519859"/>
                <a:gd name="connsiteY752" fmla="*/ 2676294 h 5519859"/>
                <a:gd name="connsiteX753" fmla="*/ 0 w 5519859"/>
                <a:gd name="connsiteY753" fmla="*/ 2843565 h 5519859"/>
                <a:gd name="connsiteX754" fmla="*/ 0 w 5519859"/>
                <a:gd name="connsiteY754" fmla="*/ 3010836 h 5519859"/>
                <a:gd name="connsiteX755" fmla="*/ 167271 w 5519859"/>
                <a:gd name="connsiteY755" fmla="*/ 3010836 h 5519859"/>
                <a:gd name="connsiteX756" fmla="*/ 334542 w 5519859"/>
                <a:gd name="connsiteY756" fmla="*/ 3010836 h 5519859"/>
                <a:gd name="connsiteX757" fmla="*/ 669070 w 5519859"/>
                <a:gd name="connsiteY757" fmla="*/ 3178107 h 5519859"/>
                <a:gd name="connsiteX758" fmla="*/ 836341 w 5519859"/>
                <a:gd name="connsiteY758" fmla="*/ 3178107 h 5519859"/>
                <a:gd name="connsiteX759" fmla="*/ 836341 w 5519859"/>
                <a:gd name="connsiteY759" fmla="*/ 3010836 h 5519859"/>
                <a:gd name="connsiteX760" fmla="*/ 836341 w 5519859"/>
                <a:gd name="connsiteY760" fmla="*/ 2843565 h 5519859"/>
                <a:gd name="connsiteX761" fmla="*/ 669070 w 5519859"/>
                <a:gd name="connsiteY761" fmla="*/ 2843565 h 5519859"/>
                <a:gd name="connsiteX762" fmla="*/ 669070 w 5519859"/>
                <a:gd name="connsiteY762" fmla="*/ 3010836 h 5519859"/>
                <a:gd name="connsiteX763" fmla="*/ 669070 w 5519859"/>
                <a:gd name="connsiteY763" fmla="*/ 3178107 h 5519859"/>
                <a:gd name="connsiteX764" fmla="*/ 669070 w 5519859"/>
                <a:gd name="connsiteY764" fmla="*/ 2843565 h 5519859"/>
                <a:gd name="connsiteX765" fmla="*/ 669070 w 5519859"/>
                <a:gd name="connsiteY765" fmla="*/ 2676294 h 5519859"/>
                <a:gd name="connsiteX766" fmla="*/ 836341 w 5519859"/>
                <a:gd name="connsiteY766" fmla="*/ 2676294 h 5519859"/>
                <a:gd name="connsiteX767" fmla="*/ 836341 w 5519859"/>
                <a:gd name="connsiteY767" fmla="*/ 2843565 h 5519859"/>
                <a:gd name="connsiteX768" fmla="*/ 1003612 w 5519859"/>
                <a:gd name="connsiteY768" fmla="*/ 2843565 h 5519859"/>
                <a:gd name="connsiteX769" fmla="*/ 1170883 w 5519859"/>
                <a:gd name="connsiteY769" fmla="*/ 2843565 h 5519859"/>
                <a:gd name="connsiteX770" fmla="*/ 1170883 w 5519859"/>
                <a:gd name="connsiteY770" fmla="*/ 2676294 h 5519859"/>
                <a:gd name="connsiteX771" fmla="*/ 1003612 w 5519859"/>
                <a:gd name="connsiteY771" fmla="*/ 2676294 h 5519859"/>
                <a:gd name="connsiteX772" fmla="*/ 1003612 w 5519859"/>
                <a:gd name="connsiteY772" fmla="*/ 2509024 h 5519859"/>
                <a:gd name="connsiteX773" fmla="*/ 1170883 w 5519859"/>
                <a:gd name="connsiteY773" fmla="*/ 2509024 h 5519859"/>
                <a:gd name="connsiteX774" fmla="*/ 1170883 w 5519859"/>
                <a:gd name="connsiteY774" fmla="*/ 2676294 h 5519859"/>
                <a:gd name="connsiteX775" fmla="*/ 1338154 w 5519859"/>
                <a:gd name="connsiteY775" fmla="*/ 2676294 h 5519859"/>
                <a:gd name="connsiteX776" fmla="*/ 1505411 w 5519859"/>
                <a:gd name="connsiteY776" fmla="*/ 2676294 h 5519859"/>
                <a:gd name="connsiteX777" fmla="*/ 1505411 w 5519859"/>
                <a:gd name="connsiteY777" fmla="*/ 2509024 h 5519859"/>
                <a:gd name="connsiteX778" fmla="*/ 1338154 w 5519859"/>
                <a:gd name="connsiteY778" fmla="*/ 2509024 h 5519859"/>
                <a:gd name="connsiteX779" fmla="*/ 1338154 w 5519859"/>
                <a:gd name="connsiteY779" fmla="*/ 2341753 h 5519859"/>
                <a:gd name="connsiteX780" fmla="*/ 1170883 w 5519859"/>
                <a:gd name="connsiteY780" fmla="*/ 2341753 h 5519859"/>
                <a:gd name="connsiteX781" fmla="*/ 1003612 w 5519859"/>
                <a:gd name="connsiteY781" fmla="*/ 2341753 h 5519859"/>
                <a:gd name="connsiteX782" fmla="*/ 836341 w 5519859"/>
                <a:gd name="connsiteY782" fmla="*/ 2341753 h 5519859"/>
                <a:gd name="connsiteX783" fmla="*/ 836341 w 5519859"/>
                <a:gd name="connsiteY783" fmla="*/ 2509024 h 5519859"/>
                <a:gd name="connsiteX784" fmla="*/ 669070 w 5519859"/>
                <a:gd name="connsiteY784" fmla="*/ 2509024 h 5519859"/>
                <a:gd name="connsiteX785" fmla="*/ 669070 w 5519859"/>
                <a:gd name="connsiteY785" fmla="*/ 2341753 h 5519859"/>
                <a:gd name="connsiteX786" fmla="*/ 501813 w 5519859"/>
                <a:gd name="connsiteY786" fmla="*/ 2341753 h 5519859"/>
                <a:gd name="connsiteX787" fmla="*/ 501813 w 5519859"/>
                <a:gd name="connsiteY787" fmla="*/ 2174495 h 5519859"/>
                <a:gd name="connsiteX788" fmla="*/ 669070 w 5519859"/>
                <a:gd name="connsiteY788" fmla="*/ 2174495 h 5519859"/>
                <a:gd name="connsiteX789" fmla="*/ 836341 w 5519859"/>
                <a:gd name="connsiteY789" fmla="*/ 2174495 h 5519859"/>
                <a:gd name="connsiteX790" fmla="*/ 836341 w 5519859"/>
                <a:gd name="connsiteY790" fmla="*/ 2007224 h 5519859"/>
                <a:gd name="connsiteX791" fmla="*/ 836341 w 5519859"/>
                <a:gd name="connsiteY791" fmla="*/ 1839953 h 5519859"/>
                <a:gd name="connsiteX792" fmla="*/ 836341 w 5519859"/>
                <a:gd name="connsiteY792" fmla="*/ 1672682 h 5519859"/>
                <a:gd name="connsiteX793" fmla="*/ 669070 w 5519859"/>
                <a:gd name="connsiteY793" fmla="*/ 1672682 h 5519859"/>
                <a:gd name="connsiteX794" fmla="*/ 669070 w 5519859"/>
                <a:gd name="connsiteY794" fmla="*/ 1505411 h 5519859"/>
                <a:gd name="connsiteX795" fmla="*/ 501813 w 5519859"/>
                <a:gd name="connsiteY795" fmla="*/ 1505411 h 5519859"/>
                <a:gd name="connsiteX796" fmla="*/ 501813 w 5519859"/>
                <a:gd name="connsiteY796" fmla="*/ 1672682 h 5519859"/>
                <a:gd name="connsiteX797" fmla="*/ 501813 w 5519859"/>
                <a:gd name="connsiteY797" fmla="*/ 1839953 h 5519859"/>
                <a:gd name="connsiteX798" fmla="*/ 501813 w 5519859"/>
                <a:gd name="connsiteY798" fmla="*/ 2007224 h 5519859"/>
                <a:gd name="connsiteX799" fmla="*/ 334542 w 5519859"/>
                <a:gd name="connsiteY799" fmla="*/ 2007224 h 5519859"/>
                <a:gd name="connsiteX800" fmla="*/ 334542 w 5519859"/>
                <a:gd name="connsiteY800" fmla="*/ 1839953 h 5519859"/>
                <a:gd name="connsiteX801" fmla="*/ 334542 w 5519859"/>
                <a:gd name="connsiteY801" fmla="*/ 1672682 h 5519859"/>
                <a:gd name="connsiteX802" fmla="*/ 334542 w 5519859"/>
                <a:gd name="connsiteY802" fmla="*/ 1505411 h 5519859"/>
                <a:gd name="connsiteX803" fmla="*/ 167271 w 5519859"/>
                <a:gd name="connsiteY803" fmla="*/ 1505411 h 5519859"/>
                <a:gd name="connsiteX804" fmla="*/ 167271 w 5519859"/>
                <a:gd name="connsiteY804" fmla="*/ 1672682 h 5519859"/>
                <a:gd name="connsiteX805" fmla="*/ 0 w 5519859"/>
                <a:gd name="connsiteY805" fmla="*/ 1672682 h 5519859"/>
                <a:gd name="connsiteX806" fmla="*/ 0 w 5519859"/>
                <a:gd name="connsiteY806" fmla="*/ 1839953 h 5519859"/>
                <a:gd name="connsiteX807" fmla="*/ 167271 w 5519859"/>
                <a:gd name="connsiteY807" fmla="*/ 1839953 h 5519859"/>
                <a:gd name="connsiteX808" fmla="*/ 167271 w 5519859"/>
                <a:gd name="connsiteY808" fmla="*/ 2007224 h 5519859"/>
                <a:gd name="connsiteX809" fmla="*/ 0 w 5519859"/>
                <a:gd name="connsiteY809" fmla="*/ 2007224 h 5519859"/>
                <a:gd name="connsiteX810" fmla="*/ 0 w 5519859"/>
                <a:gd name="connsiteY810" fmla="*/ 2174495 h 5519859"/>
                <a:gd name="connsiteX811" fmla="*/ 0 w 5519859"/>
                <a:gd name="connsiteY811" fmla="*/ 2341753 h 5519859"/>
                <a:gd name="connsiteX812" fmla="*/ 167271 w 5519859"/>
                <a:gd name="connsiteY812" fmla="*/ 2341753 h 5519859"/>
                <a:gd name="connsiteX813" fmla="*/ 167271 w 5519859"/>
                <a:gd name="connsiteY813" fmla="*/ 2174495 h 5519859"/>
                <a:gd name="connsiteX814" fmla="*/ 334542 w 5519859"/>
                <a:gd name="connsiteY814" fmla="*/ 2174495 h 5519859"/>
                <a:gd name="connsiteX815" fmla="*/ 334542 w 5519859"/>
                <a:gd name="connsiteY815" fmla="*/ 2341753 h 5519859"/>
                <a:gd name="connsiteX816" fmla="*/ 334542 w 5519859"/>
                <a:gd name="connsiteY816" fmla="*/ 2509024 h 5519859"/>
                <a:gd name="connsiteX817" fmla="*/ 501813 w 5519859"/>
                <a:gd name="connsiteY817" fmla="*/ 2509024 h 5519859"/>
                <a:gd name="connsiteX818" fmla="*/ 501813 w 5519859"/>
                <a:gd name="connsiteY818" fmla="*/ 2676294 h 5519859"/>
                <a:gd name="connsiteX819" fmla="*/ 501813 w 5519859"/>
                <a:gd name="connsiteY819" fmla="*/ 2843565 h 5519859"/>
                <a:gd name="connsiteX820" fmla="*/ 669070 w 5519859"/>
                <a:gd name="connsiteY820" fmla="*/ 2843565 h 5519859"/>
                <a:gd name="connsiteX821" fmla="*/ 167271 w 5519859"/>
                <a:gd name="connsiteY821" fmla="*/ 1505411 h 5519859"/>
                <a:gd name="connsiteX822" fmla="*/ 167271 w 5519859"/>
                <a:gd name="connsiteY822" fmla="*/ 1338154 h 5519859"/>
                <a:gd name="connsiteX823" fmla="*/ 0 w 5519859"/>
                <a:gd name="connsiteY823" fmla="*/ 1338154 h 5519859"/>
                <a:gd name="connsiteX824" fmla="*/ 0 w 5519859"/>
                <a:gd name="connsiteY824" fmla="*/ 1505411 h 5519859"/>
                <a:gd name="connsiteX825" fmla="*/ 167271 w 5519859"/>
                <a:gd name="connsiteY825" fmla="*/ 1505411 h 5519859"/>
                <a:gd name="connsiteX826" fmla="*/ 836341 w 5519859"/>
                <a:gd name="connsiteY826" fmla="*/ 1672682 h 5519859"/>
                <a:gd name="connsiteX827" fmla="*/ 1003612 w 5519859"/>
                <a:gd name="connsiteY827" fmla="*/ 1672682 h 5519859"/>
                <a:gd name="connsiteX828" fmla="*/ 1003612 w 5519859"/>
                <a:gd name="connsiteY828" fmla="*/ 1505411 h 5519859"/>
                <a:gd name="connsiteX829" fmla="*/ 836341 w 5519859"/>
                <a:gd name="connsiteY829" fmla="*/ 1505411 h 5519859"/>
                <a:gd name="connsiteX830" fmla="*/ 836341 w 5519859"/>
                <a:gd name="connsiteY830" fmla="*/ 1672682 h 5519859"/>
                <a:gd name="connsiteX831" fmla="*/ 1003612 w 5519859"/>
                <a:gd name="connsiteY831" fmla="*/ 1505411 h 5519859"/>
                <a:gd name="connsiteX832" fmla="*/ 1170883 w 5519859"/>
                <a:gd name="connsiteY832" fmla="*/ 1505411 h 5519859"/>
                <a:gd name="connsiteX833" fmla="*/ 1170883 w 5519859"/>
                <a:gd name="connsiteY833" fmla="*/ 1338154 h 5519859"/>
                <a:gd name="connsiteX834" fmla="*/ 1003612 w 5519859"/>
                <a:gd name="connsiteY834" fmla="*/ 1338154 h 5519859"/>
                <a:gd name="connsiteX835" fmla="*/ 1003612 w 5519859"/>
                <a:gd name="connsiteY835" fmla="*/ 1505411 h 5519859"/>
                <a:gd name="connsiteX836" fmla="*/ 1170883 w 5519859"/>
                <a:gd name="connsiteY836" fmla="*/ 1505411 h 5519859"/>
                <a:gd name="connsiteX837" fmla="*/ 1170883 w 5519859"/>
                <a:gd name="connsiteY837" fmla="*/ 1672682 h 5519859"/>
                <a:gd name="connsiteX838" fmla="*/ 1338154 w 5519859"/>
                <a:gd name="connsiteY838" fmla="*/ 1672682 h 5519859"/>
                <a:gd name="connsiteX839" fmla="*/ 1338154 w 5519859"/>
                <a:gd name="connsiteY839" fmla="*/ 1505411 h 5519859"/>
                <a:gd name="connsiteX840" fmla="*/ 1170883 w 5519859"/>
                <a:gd name="connsiteY840" fmla="*/ 1505411 h 5519859"/>
                <a:gd name="connsiteX841" fmla="*/ 1338154 w 5519859"/>
                <a:gd name="connsiteY841" fmla="*/ 1505411 h 5519859"/>
                <a:gd name="connsiteX842" fmla="*/ 1505411 w 5519859"/>
                <a:gd name="connsiteY842" fmla="*/ 1505411 h 5519859"/>
                <a:gd name="connsiteX843" fmla="*/ 1505411 w 5519859"/>
                <a:gd name="connsiteY843" fmla="*/ 1338154 h 5519859"/>
                <a:gd name="connsiteX844" fmla="*/ 1505411 w 5519859"/>
                <a:gd name="connsiteY844" fmla="*/ 1170883 h 5519859"/>
                <a:gd name="connsiteX845" fmla="*/ 1505411 w 5519859"/>
                <a:gd name="connsiteY845" fmla="*/ 1003612 h 5519859"/>
                <a:gd name="connsiteX846" fmla="*/ 1338154 w 5519859"/>
                <a:gd name="connsiteY846" fmla="*/ 1003612 h 5519859"/>
                <a:gd name="connsiteX847" fmla="*/ 1338154 w 5519859"/>
                <a:gd name="connsiteY847" fmla="*/ 1170883 h 5519859"/>
                <a:gd name="connsiteX848" fmla="*/ 1338154 w 5519859"/>
                <a:gd name="connsiteY848" fmla="*/ 1338154 h 5519859"/>
                <a:gd name="connsiteX849" fmla="*/ 1338154 w 5519859"/>
                <a:gd name="connsiteY849" fmla="*/ 1505411 h 5519859"/>
                <a:gd name="connsiteX850" fmla="*/ 1338154 w 5519859"/>
                <a:gd name="connsiteY850" fmla="*/ 1672682 h 5519859"/>
                <a:gd name="connsiteX851" fmla="*/ 1338154 w 5519859"/>
                <a:gd name="connsiteY851" fmla="*/ 1839953 h 5519859"/>
                <a:gd name="connsiteX852" fmla="*/ 1170883 w 5519859"/>
                <a:gd name="connsiteY852" fmla="*/ 1839953 h 5519859"/>
                <a:gd name="connsiteX853" fmla="*/ 1170883 w 5519859"/>
                <a:gd name="connsiteY853" fmla="*/ 2007224 h 5519859"/>
                <a:gd name="connsiteX854" fmla="*/ 1003612 w 5519859"/>
                <a:gd name="connsiteY854" fmla="*/ 2007224 h 5519859"/>
                <a:gd name="connsiteX855" fmla="*/ 1003612 w 5519859"/>
                <a:gd name="connsiteY855" fmla="*/ 2174495 h 5519859"/>
                <a:gd name="connsiteX856" fmla="*/ 1170883 w 5519859"/>
                <a:gd name="connsiteY856" fmla="*/ 2174495 h 5519859"/>
                <a:gd name="connsiteX857" fmla="*/ 1338154 w 5519859"/>
                <a:gd name="connsiteY857" fmla="*/ 2174495 h 5519859"/>
                <a:gd name="connsiteX858" fmla="*/ 1338154 w 5519859"/>
                <a:gd name="connsiteY858" fmla="*/ 2341753 h 5519859"/>
                <a:gd name="connsiteX859" fmla="*/ 1505411 w 5519859"/>
                <a:gd name="connsiteY859" fmla="*/ 2341753 h 5519859"/>
                <a:gd name="connsiteX860" fmla="*/ 1505411 w 5519859"/>
                <a:gd name="connsiteY860" fmla="*/ 2174495 h 5519859"/>
                <a:gd name="connsiteX861" fmla="*/ 1672682 w 5519859"/>
                <a:gd name="connsiteY861" fmla="*/ 2174495 h 5519859"/>
                <a:gd name="connsiteX862" fmla="*/ 1672682 w 5519859"/>
                <a:gd name="connsiteY862" fmla="*/ 2341753 h 5519859"/>
                <a:gd name="connsiteX863" fmla="*/ 1839953 w 5519859"/>
                <a:gd name="connsiteY863" fmla="*/ 2341753 h 5519859"/>
                <a:gd name="connsiteX864" fmla="*/ 2007224 w 5519859"/>
                <a:gd name="connsiteY864" fmla="*/ 2341753 h 5519859"/>
                <a:gd name="connsiteX865" fmla="*/ 2007224 w 5519859"/>
                <a:gd name="connsiteY865" fmla="*/ 2174495 h 5519859"/>
                <a:gd name="connsiteX866" fmla="*/ 1839953 w 5519859"/>
                <a:gd name="connsiteY866" fmla="*/ 2174495 h 5519859"/>
                <a:gd name="connsiteX867" fmla="*/ 1839953 w 5519859"/>
                <a:gd name="connsiteY867" fmla="*/ 2007224 h 5519859"/>
                <a:gd name="connsiteX868" fmla="*/ 1839953 w 5519859"/>
                <a:gd name="connsiteY868" fmla="*/ 1839953 h 5519859"/>
                <a:gd name="connsiteX869" fmla="*/ 1839953 w 5519859"/>
                <a:gd name="connsiteY869" fmla="*/ 1672682 h 5519859"/>
                <a:gd name="connsiteX870" fmla="*/ 1839953 w 5519859"/>
                <a:gd name="connsiteY870" fmla="*/ 1505411 h 5519859"/>
                <a:gd name="connsiteX871" fmla="*/ 1672682 w 5519859"/>
                <a:gd name="connsiteY871" fmla="*/ 1505411 h 5519859"/>
                <a:gd name="connsiteX872" fmla="*/ 1672682 w 5519859"/>
                <a:gd name="connsiteY872" fmla="*/ 1672682 h 5519859"/>
                <a:gd name="connsiteX873" fmla="*/ 1672682 w 5519859"/>
                <a:gd name="connsiteY873" fmla="*/ 1839953 h 5519859"/>
                <a:gd name="connsiteX874" fmla="*/ 1672682 w 5519859"/>
                <a:gd name="connsiteY874" fmla="*/ 2007224 h 5519859"/>
                <a:gd name="connsiteX875" fmla="*/ 1505411 w 5519859"/>
                <a:gd name="connsiteY875" fmla="*/ 2007224 h 5519859"/>
                <a:gd name="connsiteX876" fmla="*/ 1505411 w 5519859"/>
                <a:gd name="connsiteY876" fmla="*/ 1839953 h 5519859"/>
                <a:gd name="connsiteX877" fmla="*/ 1505411 w 5519859"/>
                <a:gd name="connsiteY877" fmla="*/ 1672682 h 5519859"/>
                <a:gd name="connsiteX878" fmla="*/ 1338154 w 5519859"/>
                <a:gd name="connsiteY878" fmla="*/ 1672682 h 5519859"/>
                <a:gd name="connsiteX879" fmla="*/ 2007224 w 5519859"/>
                <a:gd name="connsiteY879" fmla="*/ 2174495 h 5519859"/>
                <a:gd name="connsiteX880" fmla="*/ 2174495 w 5519859"/>
                <a:gd name="connsiteY880" fmla="*/ 2174495 h 5519859"/>
                <a:gd name="connsiteX881" fmla="*/ 2174495 w 5519859"/>
                <a:gd name="connsiteY881" fmla="*/ 2341753 h 5519859"/>
                <a:gd name="connsiteX882" fmla="*/ 2174495 w 5519859"/>
                <a:gd name="connsiteY882" fmla="*/ 2509024 h 5519859"/>
                <a:gd name="connsiteX883" fmla="*/ 2341753 w 5519859"/>
                <a:gd name="connsiteY883" fmla="*/ 2509024 h 5519859"/>
                <a:gd name="connsiteX884" fmla="*/ 2341753 w 5519859"/>
                <a:gd name="connsiteY884" fmla="*/ 2341753 h 5519859"/>
                <a:gd name="connsiteX885" fmla="*/ 2341753 w 5519859"/>
                <a:gd name="connsiteY885" fmla="*/ 2174495 h 5519859"/>
                <a:gd name="connsiteX886" fmla="*/ 2341753 w 5519859"/>
                <a:gd name="connsiteY886" fmla="*/ 2007224 h 5519859"/>
                <a:gd name="connsiteX887" fmla="*/ 2341753 w 5519859"/>
                <a:gd name="connsiteY887" fmla="*/ 1839953 h 5519859"/>
                <a:gd name="connsiteX888" fmla="*/ 2509024 w 5519859"/>
                <a:gd name="connsiteY888" fmla="*/ 1839953 h 5519859"/>
                <a:gd name="connsiteX889" fmla="*/ 2509024 w 5519859"/>
                <a:gd name="connsiteY889" fmla="*/ 1672682 h 5519859"/>
                <a:gd name="connsiteX890" fmla="*/ 2341753 w 5519859"/>
                <a:gd name="connsiteY890" fmla="*/ 1672682 h 5519859"/>
                <a:gd name="connsiteX891" fmla="*/ 2341753 w 5519859"/>
                <a:gd name="connsiteY891" fmla="*/ 1505411 h 5519859"/>
                <a:gd name="connsiteX892" fmla="*/ 2509024 w 5519859"/>
                <a:gd name="connsiteY892" fmla="*/ 1505411 h 5519859"/>
                <a:gd name="connsiteX893" fmla="*/ 2509024 w 5519859"/>
                <a:gd name="connsiteY893" fmla="*/ 1338154 h 5519859"/>
                <a:gd name="connsiteX894" fmla="*/ 2341753 w 5519859"/>
                <a:gd name="connsiteY894" fmla="*/ 1338154 h 5519859"/>
                <a:gd name="connsiteX895" fmla="*/ 2341753 w 5519859"/>
                <a:gd name="connsiteY895" fmla="*/ 1170883 h 5519859"/>
                <a:gd name="connsiteX896" fmla="*/ 2174495 w 5519859"/>
                <a:gd name="connsiteY896" fmla="*/ 1170883 h 5519859"/>
                <a:gd name="connsiteX897" fmla="*/ 2174495 w 5519859"/>
                <a:gd name="connsiteY897" fmla="*/ 1338154 h 5519859"/>
                <a:gd name="connsiteX898" fmla="*/ 2007224 w 5519859"/>
                <a:gd name="connsiteY898" fmla="*/ 1338154 h 5519859"/>
                <a:gd name="connsiteX899" fmla="*/ 2007224 w 5519859"/>
                <a:gd name="connsiteY899" fmla="*/ 1505411 h 5519859"/>
                <a:gd name="connsiteX900" fmla="*/ 2007224 w 5519859"/>
                <a:gd name="connsiteY900" fmla="*/ 1672682 h 5519859"/>
                <a:gd name="connsiteX901" fmla="*/ 2174495 w 5519859"/>
                <a:gd name="connsiteY901" fmla="*/ 1672682 h 5519859"/>
                <a:gd name="connsiteX902" fmla="*/ 2174495 w 5519859"/>
                <a:gd name="connsiteY902" fmla="*/ 1839953 h 5519859"/>
                <a:gd name="connsiteX903" fmla="*/ 2174495 w 5519859"/>
                <a:gd name="connsiteY903" fmla="*/ 2007224 h 5519859"/>
                <a:gd name="connsiteX904" fmla="*/ 2007224 w 5519859"/>
                <a:gd name="connsiteY904" fmla="*/ 2007224 h 5519859"/>
                <a:gd name="connsiteX905" fmla="*/ 2007224 w 5519859"/>
                <a:gd name="connsiteY905" fmla="*/ 2174495 h 5519859"/>
                <a:gd name="connsiteX906" fmla="*/ 2174495 w 5519859"/>
                <a:gd name="connsiteY906" fmla="*/ 1170883 h 5519859"/>
                <a:gd name="connsiteX907" fmla="*/ 2174495 w 5519859"/>
                <a:gd name="connsiteY907" fmla="*/ 1003612 h 5519859"/>
                <a:gd name="connsiteX908" fmla="*/ 2007224 w 5519859"/>
                <a:gd name="connsiteY908" fmla="*/ 1003612 h 5519859"/>
                <a:gd name="connsiteX909" fmla="*/ 2007224 w 5519859"/>
                <a:gd name="connsiteY909" fmla="*/ 1170883 h 5519859"/>
                <a:gd name="connsiteX910" fmla="*/ 2174495 w 5519859"/>
                <a:gd name="connsiteY910" fmla="*/ 1170883 h 5519859"/>
                <a:gd name="connsiteX911" fmla="*/ 2341753 w 5519859"/>
                <a:gd name="connsiteY911" fmla="*/ 1170883 h 5519859"/>
                <a:gd name="connsiteX912" fmla="*/ 2509024 w 5519859"/>
                <a:gd name="connsiteY912" fmla="*/ 1170883 h 5519859"/>
                <a:gd name="connsiteX913" fmla="*/ 2509024 w 5519859"/>
                <a:gd name="connsiteY913" fmla="*/ 1003612 h 5519859"/>
                <a:gd name="connsiteX914" fmla="*/ 2341753 w 5519859"/>
                <a:gd name="connsiteY914" fmla="*/ 1003612 h 5519859"/>
                <a:gd name="connsiteX915" fmla="*/ 2341753 w 5519859"/>
                <a:gd name="connsiteY915" fmla="*/ 1170883 h 5519859"/>
                <a:gd name="connsiteX916" fmla="*/ 2341753 w 5519859"/>
                <a:gd name="connsiteY916" fmla="*/ 2509024 h 5519859"/>
                <a:gd name="connsiteX917" fmla="*/ 2341753 w 5519859"/>
                <a:gd name="connsiteY917" fmla="*/ 2676294 h 5519859"/>
                <a:gd name="connsiteX918" fmla="*/ 2509024 w 5519859"/>
                <a:gd name="connsiteY918" fmla="*/ 2676294 h 5519859"/>
                <a:gd name="connsiteX919" fmla="*/ 2509024 w 5519859"/>
                <a:gd name="connsiteY919" fmla="*/ 2509024 h 5519859"/>
                <a:gd name="connsiteX920" fmla="*/ 2341753 w 5519859"/>
                <a:gd name="connsiteY920" fmla="*/ 2509024 h 5519859"/>
                <a:gd name="connsiteX921" fmla="*/ 1672682 w 5519859"/>
                <a:gd name="connsiteY921" fmla="*/ 2341753 h 5519859"/>
                <a:gd name="connsiteX922" fmla="*/ 1505411 w 5519859"/>
                <a:gd name="connsiteY922" fmla="*/ 2341753 h 5519859"/>
                <a:gd name="connsiteX923" fmla="*/ 1505411 w 5519859"/>
                <a:gd name="connsiteY923" fmla="*/ 2509024 h 5519859"/>
                <a:gd name="connsiteX924" fmla="*/ 1672682 w 5519859"/>
                <a:gd name="connsiteY924" fmla="*/ 2509024 h 5519859"/>
                <a:gd name="connsiteX925" fmla="*/ 1672682 w 5519859"/>
                <a:gd name="connsiteY925" fmla="*/ 2341753 h 5519859"/>
                <a:gd name="connsiteX926" fmla="*/ 1170883 w 5519859"/>
                <a:gd name="connsiteY926" fmla="*/ 1839953 h 5519859"/>
                <a:gd name="connsiteX927" fmla="*/ 1170883 w 5519859"/>
                <a:gd name="connsiteY927" fmla="*/ 1672682 h 5519859"/>
                <a:gd name="connsiteX928" fmla="*/ 1003612 w 5519859"/>
                <a:gd name="connsiteY928" fmla="*/ 1672682 h 5519859"/>
                <a:gd name="connsiteX929" fmla="*/ 1003612 w 5519859"/>
                <a:gd name="connsiteY929" fmla="*/ 1839953 h 5519859"/>
                <a:gd name="connsiteX930" fmla="*/ 1170883 w 5519859"/>
                <a:gd name="connsiteY930" fmla="*/ 1839953 h 5519859"/>
                <a:gd name="connsiteX931" fmla="*/ 1170883 w 5519859"/>
                <a:gd name="connsiteY931" fmla="*/ 3847177 h 5519859"/>
                <a:gd name="connsiteX932" fmla="*/ 1170883 w 5519859"/>
                <a:gd name="connsiteY932" fmla="*/ 3679906 h 5519859"/>
                <a:gd name="connsiteX933" fmla="*/ 1003612 w 5519859"/>
                <a:gd name="connsiteY933" fmla="*/ 3679906 h 5519859"/>
                <a:gd name="connsiteX934" fmla="*/ 1003612 w 5519859"/>
                <a:gd name="connsiteY934" fmla="*/ 3847177 h 5519859"/>
                <a:gd name="connsiteX935" fmla="*/ 1170883 w 5519859"/>
                <a:gd name="connsiteY935" fmla="*/ 3847177 h 5519859"/>
                <a:gd name="connsiteX936" fmla="*/ 1170883 w 5519859"/>
                <a:gd name="connsiteY936" fmla="*/ 3679906 h 5519859"/>
                <a:gd name="connsiteX937" fmla="*/ 1338154 w 5519859"/>
                <a:gd name="connsiteY937" fmla="*/ 3679906 h 5519859"/>
                <a:gd name="connsiteX938" fmla="*/ 1338154 w 5519859"/>
                <a:gd name="connsiteY938" fmla="*/ 3512636 h 5519859"/>
                <a:gd name="connsiteX939" fmla="*/ 1170883 w 5519859"/>
                <a:gd name="connsiteY939" fmla="*/ 3512636 h 5519859"/>
                <a:gd name="connsiteX940" fmla="*/ 1170883 w 5519859"/>
                <a:gd name="connsiteY940" fmla="*/ 3679906 h 5519859"/>
                <a:gd name="connsiteX941" fmla="*/ 1170883 w 5519859"/>
                <a:gd name="connsiteY941" fmla="*/ 3512636 h 5519859"/>
                <a:gd name="connsiteX942" fmla="*/ 1170883 w 5519859"/>
                <a:gd name="connsiteY942" fmla="*/ 3345365 h 5519859"/>
                <a:gd name="connsiteX943" fmla="*/ 1003612 w 5519859"/>
                <a:gd name="connsiteY943" fmla="*/ 3345365 h 5519859"/>
                <a:gd name="connsiteX944" fmla="*/ 836341 w 5519859"/>
                <a:gd name="connsiteY944" fmla="*/ 3345365 h 5519859"/>
                <a:gd name="connsiteX945" fmla="*/ 836341 w 5519859"/>
                <a:gd name="connsiteY945" fmla="*/ 3512636 h 5519859"/>
                <a:gd name="connsiteX946" fmla="*/ 1003612 w 5519859"/>
                <a:gd name="connsiteY946" fmla="*/ 3512636 h 5519859"/>
                <a:gd name="connsiteX947" fmla="*/ 1170883 w 5519859"/>
                <a:gd name="connsiteY947" fmla="*/ 3512636 h 5519859"/>
                <a:gd name="connsiteX948" fmla="*/ 1839953 w 5519859"/>
                <a:gd name="connsiteY948" fmla="*/ 3679906 h 5519859"/>
                <a:gd name="connsiteX949" fmla="*/ 1839953 w 5519859"/>
                <a:gd name="connsiteY949" fmla="*/ 3512636 h 5519859"/>
                <a:gd name="connsiteX950" fmla="*/ 1672682 w 5519859"/>
                <a:gd name="connsiteY950" fmla="*/ 3512636 h 5519859"/>
                <a:gd name="connsiteX951" fmla="*/ 1672682 w 5519859"/>
                <a:gd name="connsiteY951" fmla="*/ 3679906 h 5519859"/>
                <a:gd name="connsiteX952" fmla="*/ 1839953 w 5519859"/>
                <a:gd name="connsiteY952" fmla="*/ 3679906 h 5519859"/>
                <a:gd name="connsiteX953" fmla="*/ 3679906 w 5519859"/>
                <a:gd name="connsiteY953" fmla="*/ 3847177 h 5519859"/>
                <a:gd name="connsiteX954" fmla="*/ 3847177 w 5519859"/>
                <a:gd name="connsiteY954" fmla="*/ 3847177 h 5519859"/>
                <a:gd name="connsiteX955" fmla="*/ 3847177 w 5519859"/>
                <a:gd name="connsiteY955" fmla="*/ 3679906 h 5519859"/>
                <a:gd name="connsiteX956" fmla="*/ 3847177 w 5519859"/>
                <a:gd name="connsiteY956" fmla="*/ 3512636 h 5519859"/>
                <a:gd name="connsiteX957" fmla="*/ 3679906 w 5519859"/>
                <a:gd name="connsiteY957" fmla="*/ 3512636 h 5519859"/>
                <a:gd name="connsiteX958" fmla="*/ 3679906 w 5519859"/>
                <a:gd name="connsiteY958" fmla="*/ 3679906 h 5519859"/>
                <a:gd name="connsiteX959" fmla="*/ 3679906 w 5519859"/>
                <a:gd name="connsiteY959" fmla="*/ 3847177 h 5519859"/>
                <a:gd name="connsiteX960" fmla="*/ 3679906 w 5519859"/>
                <a:gd name="connsiteY960" fmla="*/ 3512636 h 5519859"/>
                <a:gd name="connsiteX961" fmla="*/ 3679906 w 5519859"/>
                <a:gd name="connsiteY961" fmla="*/ 3345365 h 5519859"/>
                <a:gd name="connsiteX962" fmla="*/ 3512636 w 5519859"/>
                <a:gd name="connsiteY962" fmla="*/ 3345365 h 5519859"/>
                <a:gd name="connsiteX963" fmla="*/ 3512636 w 5519859"/>
                <a:gd name="connsiteY963" fmla="*/ 3512636 h 5519859"/>
                <a:gd name="connsiteX964" fmla="*/ 3679906 w 5519859"/>
                <a:gd name="connsiteY964" fmla="*/ 3512636 h 5519859"/>
                <a:gd name="connsiteX965" fmla="*/ 3345365 w 5519859"/>
                <a:gd name="connsiteY965" fmla="*/ 4348977 h 5519859"/>
                <a:gd name="connsiteX966" fmla="*/ 3512636 w 5519859"/>
                <a:gd name="connsiteY966" fmla="*/ 4348977 h 5519859"/>
                <a:gd name="connsiteX967" fmla="*/ 3679906 w 5519859"/>
                <a:gd name="connsiteY967" fmla="*/ 4348977 h 5519859"/>
                <a:gd name="connsiteX968" fmla="*/ 3679906 w 5519859"/>
                <a:gd name="connsiteY968" fmla="*/ 4181706 h 5519859"/>
                <a:gd name="connsiteX969" fmla="*/ 3512636 w 5519859"/>
                <a:gd name="connsiteY969" fmla="*/ 4181706 h 5519859"/>
                <a:gd name="connsiteX970" fmla="*/ 3345365 w 5519859"/>
                <a:gd name="connsiteY970" fmla="*/ 4181706 h 5519859"/>
                <a:gd name="connsiteX971" fmla="*/ 3345365 w 5519859"/>
                <a:gd name="connsiteY971" fmla="*/ 4348977 h 5519859"/>
                <a:gd name="connsiteX972" fmla="*/ 3178107 w 5519859"/>
                <a:gd name="connsiteY972" fmla="*/ 3345365 h 5519859"/>
                <a:gd name="connsiteX973" fmla="*/ 3010836 w 5519859"/>
                <a:gd name="connsiteY973" fmla="*/ 3345365 h 5519859"/>
                <a:gd name="connsiteX974" fmla="*/ 3010836 w 5519859"/>
                <a:gd name="connsiteY974" fmla="*/ 3512636 h 5519859"/>
                <a:gd name="connsiteX975" fmla="*/ 3178107 w 5519859"/>
                <a:gd name="connsiteY975" fmla="*/ 3512636 h 5519859"/>
                <a:gd name="connsiteX976" fmla="*/ 3178107 w 5519859"/>
                <a:gd name="connsiteY976" fmla="*/ 3345365 h 5519859"/>
                <a:gd name="connsiteX977" fmla="*/ 1505411 w 5519859"/>
                <a:gd name="connsiteY977" fmla="*/ 3178107 h 5519859"/>
                <a:gd name="connsiteX978" fmla="*/ 1505411 w 5519859"/>
                <a:gd name="connsiteY978" fmla="*/ 3010836 h 5519859"/>
                <a:gd name="connsiteX979" fmla="*/ 1338154 w 5519859"/>
                <a:gd name="connsiteY979" fmla="*/ 3010836 h 5519859"/>
                <a:gd name="connsiteX980" fmla="*/ 1338154 w 5519859"/>
                <a:gd name="connsiteY980" fmla="*/ 3178107 h 5519859"/>
                <a:gd name="connsiteX981" fmla="*/ 1505411 w 5519859"/>
                <a:gd name="connsiteY981" fmla="*/ 3178107 h 5519859"/>
                <a:gd name="connsiteX982" fmla="*/ 334542 w 5519859"/>
                <a:gd name="connsiteY982" fmla="*/ 334542 h 5519859"/>
                <a:gd name="connsiteX983" fmla="*/ 334542 w 5519859"/>
                <a:gd name="connsiteY983" fmla="*/ 836341 h 5519859"/>
                <a:gd name="connsiteX984" fmla="*/ 836341 w 5519859"/>
                <a:gd name="connsiteY984" fmla="*/ 836341 h 5519859"/>
                <a:gd name="connsiteX985" fmla="*/ 836341 w 5519859"/>
                <a:gd name="connsiteY985" fmla="*/ 334542 h 5519859"/>
                <a:gd name="connsiteX986" fmla="*/ 334542 w 5519859"/>
                <a:gd name="connsiteY986" fmla="*/ 334542 h 5519859"/>
                <a:gd name="connsiteX987" fmla="*/ 4683519 w 5519859"/>
                <a:gd name="connsiteY987" fmla="*/ 334542 h 5519859"/>
                <a:gd name="connsiteX988" fmla="*/ 4683519 w 5519859"/>
                <a:gd name="connsiteY988" fmla="*/ 836341 h 5519859"/>
                <a:gd name="connsiteX989" fmla="*/ 5185318 w 5519859"/>
                <a:gd name="connsiteY989" fmla="*/ 836341 h 5519859"/>
                <a:gd name="connsiteX990" fmla="*/ 5185318 w 5519859"/>
                <a:gd name="connsiteY990" fmla="*/ 334542 h 5519859"/>
                <a:gd name="connsiteX991" fmla="*/ 4683519 w 5519859"/>
                <a:gd name="connsiteY991" fmla="*/ 334542 h 5519859"/>
                <a:gd name="connsiteX992" fmla="*/ 1839953 w 5519859"/>
                <a:gd name="connsiteY992" fmla="*/ 501813 h 5519859"/>
                <a:gd name="connsiteX993" fmla="*/ 2007224 w 5519859"/>
                <a:gd name="connsiteY993" fmla="*/ 501813 h 5519859"/>
                <a:gd name="connsiteX994" fmla="*/ 2007224 w 5519859"/>
                <a:gd name="connsiteY994" fmla="*/ 669070 h 5519859"/>
                <a:gd name="connsiteX995" fmla="*/ 1839953 w 5519859"/>
                <a:gd name="connsiteY995" fmla="*/ 669070 h 5519859"/>
                <a:gd name="connsiteX996" fmla="*/ 1839953 w 5519859"/>
                <a:gd name="connsiteY996" fmla="*/ 501813 h 5519859"/>
                <a:gd name="connsiteX997" fmla="*/ 1672682 w 5519859"/>
                <a:gd name="connsiteY997" fmla="*/ 1003612 h 5519859"/>
                <a:gd name="connsiteX998" fmla="*/ 1672682 w 5519859"/>
                <a:gd name="connsiteY998" fmla="*/ 1170883 h 5519859"/>
                <a:gd name="connsiteX999" fmla="*/ 1672682 w 5519859"/>
                <a:gd name="connsiteY999" fmla="*/ 1338154 h 5519859"/>
                <a:gd name="connsiteX1000" fmla="*/ 1839953 w 5519859"/>
                <a:gd name="connsiteY1000" fmla="*/ 1338154 h 5519859"/>
                <a:gd name="connsiteX1001" fmla="*/ 1839953 w 5519859"/>
                <a:gd name="connsiteY1001" fmla="*/ 1170883 h 5519859"/>
                <a:gd name="connsiteX1002" fmla="*/ 1839953 w 5519859"/>
                <a:gd name="connsiteY1002" fmla="*/ 1003612 h 5519859"/>
                <a:gd name="connsiteX1003" fmla="*/ 1672682 w 5519859"/>
                <a:gd name="connsiteY1003" fmla="*/ 1003612 h 5519859"/>
                <a:gd name="connsiteX1004" fmla="*/ 2843565 w 5519859"/>
                <a:gd name="connsiteY1004" fmla="*/ 1338154 h 5519859"/>
                <a:gd name="connsiteX1005" fmla="*/ 3010836 w 5519859"/>
                <a:gd name="connsiteY1005" fmla="*/ 1338154 h 5519859"/>
                <a:gd name="connsiteX1006" fmla="*/ 3010836 w 5519859"/>
                <a:gd name="connsiteY1006" fmla="*/ 1505411 h 5519859"/>
                <a:gd name="connsiteX1007" fmla="*/ 3178107 w 5519859"/>
                <a:gd name="connsiteY1007" fmla="*/ 1505411 h 5519859"/>
                <a:gd name="connsiteX1008" fmla="*/ 3178107 w 5519859"/>
                <a:gd name="connsiteY1008" fmla="*/ 1672682 h 5519859"/>
                <a:gd name="connsiteX1009" fmla="*/ 3178107 w 5519859"/>
                <a:gd name="connsiteY1009" fmla="*/ 1839953 h 5519859"/>
                <a:gd name="connsiteX1010" fmla="*/ 3010836 w 5519859"/>
                <a:gd name="connsiteY1010" fmla="*/ 1839953 h 5519859"/>
                <a:gd name="connsiteX1011" fmla="*/ 3010836 w 5519859"/>
                <a:gd name="connsiteY1011" fmla="*/ 1672682 h 5519859"/>
                <a:gd name="connsiteX1012" fmla="*/ 3010836 w 5519859"/>
                <a:gd name="connsiteY1012" fmla="*/ 1505411 h 5519859"/>
                <a:gd name="connsiteX1013" fmla="*/ 2843565 w 5519859"/>
                <a:gd name="connsiteY1013" fmla="*/ 1505411 h 5519859"/>
                <a:gd name="connsiteX1014" fmla="*/ 2843565 w 5519859"/>
                <a:gd name="connsiteY1014" fmla="*/ 1338154 h 5519859"/>
                <a:gd name="connsiteX1015" fmla="*/ 4181706 w 5519859"/>
                <a:gd name="connsiteY1015" fmla="*/ 1338154 h 5519859"/>
                <a:gd name="connsiteX1016" fmla="*/ 4181706 w 5519859"/>
                <a:gd name="connsiteY1016" fmla="*/ 1505411 h 5519859"/>
                <a:gd name="connsiteX1017" fmla="*/ 4348977 w 5519859"/>
                <a:gd name="connsiteY1017" fmla="*/ 1505411 h 5519859"/>
                <a:gd name="connsiteX1018" fmla="*/ 4516248 w 5519859"/>
                <a:gd name="connsiteY1018" fmla="*/ 1505411 h 5519859"/>
                <a:gd name="connsiteX1019" fmla="*/ 4516248 w 5519859"/>
                <a:gd name="connsiteY1019" fmla="*/ 1338154 h 5519859"/>
                <a:gd name="connsiteX1020" fmla="*/ 4348977 w 5519859"/>
                <a:gd name="connsiteY1020" fmla="*/ 1338154 h 5519859"/>
                <a:gd name="connsiteX1021" fmla="*/ 4181706 w 5519859"/>
                <a:gd name="connsiteY1021" fmla="*/ 1338154 h 5519859"/>
                <a:gd name="connsiteX1022" fmla="*/ 4850790 w 5519859"/>
                <a:gd name="connsiteY1022" fmla="*/ 1338154 h 5519859"/>
                <a:gd name="connsiteX1023" fmla="*/ 4850790 w 5519859"/>
                <a:gd name="connsiteY1023" fmla="*/ 1505411 h 5519859"/>
                <a:gd name="connsiteX1024" fmla="*/ 4850790 w 5519859"/>
                <a:gd name="connsiteY1024" fmla="*/ 1672682 h 5519859"/>
                <a:gd name="connsiteX1025" fmla="*/ 5018047 w 5519859"/>
                <a:gd name="connsiteY1025" fmla="*/ 1672682 h 5519859"/>
                <a:gd name="connsiteX1026" fmla="*/ 5185318 w 5519859"/>
                <a:gd name="connsiteY1026" fmla="*/ 1672682 h 5519859"/>
                <a:gd name="connsiteX1027" fmla="*/ 5352589 w 5519859"/>
                <a:gd name="connsiteY1027" fmla="*/ 1672682 h 5519859"/>
                <a:gd name="connsiteX1028" fmla="*/ 5519860 w 5519859"/>
                <a:gd name="connsiteY1028" fmla="*/ 1672682 h 5519859"/>
                <a:gd name="connsiteX1029" fmla="*/ 5519860 w 5519859"/>
                <a:gd name="connsiteY1029" fmla="*/ 1505411 h 5519859"/>
                <a:gd name="connsiteX1030" fmla="*/ 5352589 w 5519859"/>
                <a:gd name="connsiteY1030" fmla="*/ 1505411 h 5519859"/>
                <a:gd name="connsiteX1031" fmla="*/ 5352589 w 5519859"/>
                <a:gd name="connsiteY1031" fmla="*/ 1338154 h 5519859"/>
                <a:gd name="connsiteX1032" fmla="*/ 5185318 w 5519859"/>
                <a:gd name="connsiteY1032" fmla="*/ 1338154 h 5519859"/>
                <a:gd name="connsiteX1033" fmla="*/ 5018047 w 5519859"/>
                <a:gd name="connsiteY1033" fmla="*/ 1338154 h 5519859"/>
                <a:gd name="connsiteX1034" fmla="*/ 4850790 w 5519859"/>
                <a:gd name="connsiteY1034" fmla="*/ 1338154 h 5519859"/>
                <a:gd name="connsiteX1035" fmla="*/ 4850790 w 5519859"/>
                <a:gd name="connsiteY1035" fmla="*/ 1672682 h 5519859"/>
                <a:gd name="connsiteX1036" fmla="*/ 4683519 w 5519859"/>
                <a:gd name="connsiteY1036" fmla="*/ 1672682 h 5519859"/>
                <a:gd name="connsiteX1037" fmla="*/ 4683519 w 5519859"/>
                <a:gd name="connsiteY1037" fmla="*/ 1839953 h 5519859"/>
                <a:gd name="connsiteX1038" fmla="*/ 4850790 w 5519859"/>
                <a:gd name="connsiteY1038" fmla="*/ 1839953 h 5519859"/>
                <a:gd name="connsiteX1039" fmla="*/ 4850790 w 5519859"/>
                <a:gd name="connsiteY1039" fmla="*/ 1672682 h 5519859"/>
                <a:gd name="connsiteX1040" fmla="*/ 1003612 w 5519859"/>
                <a:gd name="connsiteY1040" fmla="*/ 3010836 h 5519859"/>
                <a:gd name="connsiteX1041" fmla="*/ 1003612 w 5519859"/>
                <a:gd name="connsiteY1041" fmla="*/ 3178107 h 5519859"/>
                <a:gd name="connsiteX1042" fmla="*/ 1170883 w 5519859"/>
                <a:gd name="connsiteY1042" fmla="*/ 3178107 h 5519859"/>
                <a:gd name="connsiteX1043" fmla="*/ 1170883 w 5519859"/>
                <a:gd name="connsiteY1043" fmla="*/ 3010836 h 5519859"/>
                <a:gd name="connsiteX1044" fmla="*/ 1003612 w 5519859"/>
                <a:gd name="connsiteY1044" fmla="*/ 3010836 h 5519859"/>
                <a:gd name="connsiteX1045" fmla="*/ 4181706 w 5519859"/>
                <a:gd name="connsiteY1045" fmla="*/ 4181706 h 5519859"/>
                <a:gd name="connsiteX1046" fmla="*/ 4348977 w 5519859"/>
                <a:gd name="connsiteY1046" fmla="*/ 4181706 h 5519859"/>
                <a:gd name="connsiteX1047" fmla="*/ 4516248 w 5519859"/>
                <a:gd name="connsiteY1047" fmla="*/ 4181706 h 5519859"/>
                <a:gd name="connsiteX1048" fmla="*/ 4683519 w 5519859"/>
                <a:gd name="connsiteY1048" fmla="*/ 4181706 h 5519859"/>
                <a:gd name="connsiteX1049" fmla="*/ 4683519 w 5519859"/>
                <a:gd name="connsiteY1049" fmla="*/ 4348977 h 5519859"/>
                <a:gd name="connsiteX1050" fmla="*/ 4683519 w 5519859"/>
                <a:gd name="connsiteY1050" fmla="*/ 4516248 h 5519859"/>
                <a:gd name="connsiteX1051" fmla="*/ 4683519 w 5519859"/>
                <a:gd name="connsiteY1051" fmla="*/ 4683519 h 5519859"/>
                <a:gd name="connsiteX1052" fmla="*/ 4516248 w 5519859"/>
                <a:gd name="connsiteY1052" fmla="*/ 4683519 h 5519859"/>
                <a:gd name="connsiteX1053" fmla="*/ 4348977 w 5519859"/>
                <a:gd name="connsiteY1053" fmla="*/ 4683519 h 5519859"/>
                <a:gd name="connsiteX1054" fmla="*/ 4181706 w 5519859"/>
                <a:gd name="connsiteY1054" fmla="*/ 4683519 h 5519859"/>
                <a:gd name="connsiteX1055" fmla="*/ 4181706 w 5519859"/>
                <a:gd name="connsiteY1055" fmla="*/ 4516248 h 5519859"/>
                <a:gd name="connsiteX1056" fmla="*/ 4181706 w 5519859"/>
                <a:gd name="connsiteY1056" fmla="*/ 4348977 h 5519859"/>
                <a:gd name="connsiteX1057" fmla="*/ 4181706 w 5519859"/>
                <a:gd name="connsiteY1057" fmla="*/ 4181706 h 5519859"/>
                <a:gd name="connsiteX1058" fmla="*/ 4348977 w 5519859"/>
                <a:gd name="connsiteY1058" fmla="*/ 4348977 h 5519859"/>
                <a:gd name="connsiteX1059" fmla="*/ 4348977 w 5519859"/>
                <a:gd name="connsiteY1059" fmla="*/ 4516248 h 5519859"/>
                <a:gd name="connsiteX1060" fmla="*/ 4516248 w 5519859"/>
                <a:gd name="connsiteY1060" fmla="*/ 4516248 h 5519859"/>
                <a:gd name="connsiteX1061" fmla="*/ 4516248 w 5519859"/>
                <a:gd name="connsiteY1061" fmla="*/ 4348977 h 5519859"/>
                <a:gd name="connsiteX1062" fmla="*/ 4348977 w 5519859"/>
                <a:gd name="connsiteY1062" fmla="*/ 4348977 h 5519859"/>
                <a:gd name="connsiteX1063" fmla="*/ 334542 w 5519859"/>
                <a:gd name="connsiteY1063" fmla="*/ 4683519 h 5519859"/>
                <a:gd name="connsiteX1064" fmla="*/ 334542 w 5519859"/>
                <a:gd name="connsiteY1064" fmla="*/ 5185318 h 5519859"/>
                <a:gd name="connsiteX1065" fmla="*/ 836341 w 5519859"/>
                <a:gd name="connsiteY1065" fmla="*/ 5185318 h 5519859"/>
                <a:gd name="connsiteX1066" fmla="*/ 836341 w 5519859"/>
                <a:gd name="connsiteY1066" fmla="*/ 4683519 h 5519859"/>
                <a:gd name="connsiteX1067" fmla="*/ 334542 w 5519859"/>
                <a:gd name="connsiteY1067" fmla="*/ 4683519 h 5519859"/>
                <a:gd name="connsiteX1068" fmla="*/ 3010836 w 5519859"/>
                <a:gd name="connsiteY1068" fmla="*/ 4850790 h 5519859"/>
                <a:gd name="connsiteX1069" fmla="*/ 3010836 w 5519859"/>
                <a:gd name="connsiteY1069" fmla="*/ 5018047 h 5519859"/>
                <a:gd name="connsiteX1070" fmla="*/ 3178107 w 5519859"/>
                <a:gd name="connsiteY1070" fmla="*/ 5018047 h 5519859"/>
                <a:gd name="connsiteX1071" fmla="*/ 3178107 w 5519859"/>
                <a:gd name="connsiteY1071" fmla="*/ 4850790 h 5519859"/>
                <a:gd name="connsiteX1072" fmla="*/ 3010836 w 5519859"/>
                <a:gd name="connsiteY1072" fmla="*/ 4850790 h 5519859"/>
                <a:gd name="connsiteX1073" fmla="*/ 3178107 w 5519859"/>
                <a:gd name="connsiteY1073" fmla="*/ 5018047 h 5519859"/>
                <a:gd name="connsiteX1074" fmla="*/ 3178107 w 5519859"/>
                <a:gd name="connsiteY1074" fmla="*/ 5185318 h 5519859"/>
                <a:gd name="connsiteX1075" fmla="*/ 3345365 w 5519859"/>
                <a:gd name="connsiteY1075" fmla="*/ 5185318 h 5519859"/>
                <a:gd name="connsiteX1076" fmla="*/ 3345365 w 5519859"/>
                <a:gd name="connsiteY1076" fmla="*/ 5018047 h 5519859"/>
                <a:gd name="connsiteX1077" fmla="*/ 3178107 w 5519859"/>
                <a:gd name="connsiteY1077" fmla="*/ 5018047 h 551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</a:cxnLst>
              <a:rect l="l" t="t" r="r" b="b"/>
              <a:pathLst>
                <a:path w="5519859" h="5519859">
                  <a:moveTo>
                    <a:pt x="1505411" y="0"/>
                  </a:moveTo>
                  <a:lnTo>
                    <a:pt x="1505411" y="167271"/>
                  </a:lnTo>
                  <a:lnTo>
                    <a:pt x="1672682" y="167271"/>
                  </a:lnTo>
                  <a:lnTo>
                    <a:pt x="1672682" y="0"/>
                  </a:lnTo>
                  <a:lnTo>
                    <a:pt x="1505411" y="0"/>
                  </a:lnTo>
                  <a:close/>
                  <a:moveTo>
                    <a:pt x="1672682" y="167271"/>
                  </a:moveTo>
                  <a:lnTo>
                    <a:pt x="1672682" y="334542"/>
                  </a:lnTo>
                  <a:lnTo>
                    <a:pt x="1672682" y="501813"/>
                  </a:lnTo>
                  <a:lnTo>
                    <a:pt x="1505411" y="501813"/>
                  </a:lnTo>
                  <a:lnTo>
                    <a:pt x="1505411" y="334542"/>
                  </a:lnTo>
                  <a:lnTo>
                    <a:pt x="1505411" y="167271"/>
                  </a:lnTo>
                  <a:lnTo>
                    <a:pt x="1338154" y="167271"/>
                  </a:lnTo>
                  <a:lnTo>
                    <a:pt x="1338154" y="334542"/>
                  </a:lnTo>
                  <a:lnTo>
                    <a:pt x="1338154" y="501813"/>
                  </a:lnTo>
                  <a:lnTo>
                    <a:pt x="1338154" y="669070"/>
                  </a:lnTo>
                  <a:lnTo>
                    <a:pt x="1505411" y="669070"/>
                  </a:lnTo>
                  <a:lnTo>
                    <a:pt x="1672682" y="669070"/>
                  </a:lnTo>
                  <a:lnTo>
                    <a:pt x="1672682" y="836341"/>
                  </a:lnTo>
                  <a:lnTo>
                    <a:pt x="1839953" y="836341"/>
                  </a:lnTo>
                  <a:lnTo>
                    <a:pt x="2007224" y="836341"/>
                  </a:lnTo>
                  <a:lnTo>
                    <a:pt x="2174495" y="836341"/>
                  </a:lnTo>
                  <a:lnTo>
                    <a:pt x="2174495" y="669070"/>
                  </a:lnTo>
                  <a:lnTo>
                    <a:pt x="2174495" y="501813"/>
                  </a:lnTo>
                  <a:lnTo>
                    <a:pt x="2174495" y="334542"/>
                  </a:lnTo>
                  <a:lnTo>
                    <a:pt x="2174495" y="167271"/>
                  </a:lnTo>
                  <a:lnTo>
                    <a:pt x="2007224" y="167271"/>
                  </a:lnTo>
                  <a:lnTo>
                    <a:pt x="2007224" y="334542"/>
                  </a:lnTo>
                  <a:lnTo>
                    <a:pt x="1839953" y="334542"/>
                  </a:lnTo>
                  <a:lnTo>
                    <a:pt x="1839953" y="167271"/>
                  </a:lnTo>
                  <a:lnTo>
                    <a:pt x="1672682" y="167271"/>
                  </a:lnTo>
                  <a:close/>
                  <a:moveTo>
                    <a:pt x="1839953" y="167271"/>
                  </a:moveTo>
                  <a:lnTo>
                    <a:pt x="2007224" y="167271"/>
                  </a:lnTo>
                  <a:lnTo>
                    <a:pt x="2007224" y="0"/>
                  </a:lnTo>
                  <a:lnTo>
                    <a:pt x="1839953" y="0"/>
                  </a:lnTo>
                  <a:lnTo>
                    <a:pt x="1839953" y="167271"/>
                  </a:lnTo>
                  <a:close/>
                  <a:moveTo>
                    <a:pt x="2174495" y="167271"/>
                  </a:moveTo>
                  <a:lnTo>
                    <a:pt x="2341753" y="167271"/>
                  </a:lnTo>
                  <a:lnTo>
                    <a:pt x="2341753" y="0"/>
                  </a:lnTo>
                  <a:lnTo>
                    <a:pt x="2174495" y="0"/>
                  </a:lnTo>
                  <a:lnTo>
                    <a:pt x="2174495" y="167271"/>
                  </a:lnTo>
                  <a:close/>
                  <a:moveTo>
                    <a:pt x="2174495" y="836341"/>
                  </a:moveTo>
                  <a:lnTo>
                    <a:pt x="2174495" y="1003612"/>
                  </a:lnTo>
                  <a:lnTo>
                    <a:pt x="2341753" y="1003612"/>
                  </a:lnTo>
                  <a:lnTo>
                    <a:pt x="2341753" y="836341"/>
                  </a:lnTo>
                  <a:lnTo>
                    <a:pt x="2174495" y="836341"/>
                  </a:lnTo>
                  <a:close/>
                  <a:moveTo>
                    <a:pt x="2341753" y="836341"/>
                  </a:moveTo>
                  <a:lnTo>
                    <a:pt x="2509024" y="836341"/>
                  </a:lnTo>
                  <a:lnTo>
                    <a:pt x="2509024" y="1003612"/>
                  </a:lnTo>
                  <a:lnTo>
                    <a:pt x="2676294" y="1003612"/>
                  </a:lnTo>
                  <a:lnTo>
                    <a:pt x="2676294" y="836341"/>
                  </a:lnTo>
                  <a:lnTo>
                    <a:pt x="2843565" y="836341"/>
                  </a:lnTo>
                  <a:lnTo>
                    <a:pt x="2843565" y="669070"/>
                  </a:lnTo>
                  <a:lnTo>
                    <a:pt x="2843565" y="501813"/>
                  </a:lnTo>
                  <a:lnTo>
                    <a:pt x="2843565" y="334542"/>
                  </a:lnTo>
                  <a:lnTo>
                    <a:pt x="2676294" y="334542"/>
                  </a:lnTo>
                  <a:lnTo>
                    <a:pt x="2676294" y="501813"/>
                  </a:lnTo>
                  <a:lnTo>
                    <a:pt x="2676294" y="669070"/>
                  </a:lnTo>
                  <a:lnTo>
                    <a:pt x="2509024" y="669070"/>
                  </a:lnTo>
                  <a:lnTo>
                    <a:pt x="2509024" y="501813"/>
                  </a:lnTo>
                  <a:lnTo>
                    <a:pt x="2509024" y="334542"/>
                  </a:lnTo>
                  <a:lnTo>
                    <a:pt x="2341753" y="334542"/>
                  </a:lnTo>
                  <a:lnTo>
                    <a:pt x="2341753" y="501813"/>
                  </a:lnTo>
                  <a:lnTo>
                    <a:pt x="2341753" y="669070"/>
                  </a:lnTo>
                  <a:lnTo>
                    <a:pt x="2341753" y="836341"/>
                  </a:lnTo>
                  <a:close/>
                  <a:moveTo>
                    <a:pt x="2509024" y="334542"/>
                  </a:moveTo>
                  <a:lnTo>
                    <a:pt x="2676294" y="334542"/>
                  </a:lnTo>
                  <a:lnTo>
                    <a:pt x="2676294" y="167271"/>
                  </a:lnTo>
                  <a:lnTo>
                    <a:pt x="2509024" y="167271"/>
                  </a:lnTo>
                  <a:lnTo>
                    <a:pt x="2509024" y="334542"/>
                  </a:lnTo>
                  <a:close/>
                  <a:moveTo>
                    <a:pt x="2843565" y="836341"/>
                  </a:moveTo>
                  <a:lnTo>
                    <a:pt x="2843565" y="1003612"/>
                  </a:lnTo>
                  <a:lnTo>
                    <a:pt x="3010836" y="1003612"/>
                  </a:lnTo>
                  <a:lnTo>
                    <a:pt x="3010836" y="836341"/>
                  </a:lnTo>
                  <a:lnTo>
                    <a:pt x="2843565" y="836341"/>
                  </a:lnTo>
                  <a:close/>
                  <a:moveTo>
                    <a:pt x="3010836" y="1003612"/>
                  </a:moveTo>
                  <a:lnTo>
                    <a:pt x="3010836" y="1170883"/>
                  </a:lnTo>
                  <a:lnTo>
                    <a:pt x="2843565" y="1170883"/>
                  </a:lnTo>
                  <a:lnTo>
                    <a:pt x="2843565" y="1003612"/>
                  </a:lnTo>
                  <a:lnTo>
                    <a:pt x="2676294" y="1003612"/>
                  </a:lnTo>
                  <a:lnTo>
                    <a:pt x="2676294" y="1170883"/>
                  </a:lnTo>
                  <a:lnTo>
                    <a:pt x="2509024" y="1170883"/>
                  </a:lnTo>
                  <a:lnTo>
                    <a:pt x="2509024" y="1338154"/>
                  </a:lnTo>
                  <a:lnTo>
                    <a:pt x="2676294" y="1338154"/>
                  </a:lnTo>
                  <a:lnTo>
                    <a:pt x="2676294" y="1505411"/>
                  </a:lnTo>
                  <a:lnTo>
                    <a:pt x="2676294" y="1672682"/>
                  </a:lnTo>
                  <a:lnTo>
                    <a:pt x="2843565" y="1672682"/>
                  </a:lnTo>
                  <a:lnTo>
                    <a:pt x="2843565" y="1839953"/>
                  </a:lnTo>
                  <a:lnTo>
                    <a:pt x="2676294" y="1839953"/>
                  </a:lnTo>
                  <a:lnTo>
                    <a:pt x="2509024" y="1839953"/>
                  </a:lnTo>
                  <a:lnTo>
                    <a:pt x="2509024" y="2007224"/>
                  </a:lnTo>
                  <a:lnTo>
                    <a:pt x="2509024" y="2174495"/>
                  </a:lnTo>
                  <a:lnTo>
                    <a:pt x="2676294" y="2174495"/>
                  </a:lnTo>
                  <a:lnTo>
                    <a:pt x="2676294" y="2007224"/>
                  </a:lnTo>
                  <a:lnTo>
                    <a:pt x="2843565" y="2007224"/>
                  </a:lnTo>
                  <a:lnTo>
                    <a:pt x="2843565" y="2174495"/>
                  </a:lnTo>
                  <a:lnTo>
                    <a:pt x="3010836" y="2174495"/>
                  </a:lnTo>
                  <a:lnTo>
                    <a:pt x="3010836" y="2007224"/>
                  </a:lnTo>
                  <a:lnTo>
                    <a:pt x="3178107" y="2007224"/>
                  </a:lnTo>
                  <a:lnTo>
                    <a:pt x="3178107" y="2174495"/>
                  </a:lnTo>
                  <a:lnTo>
                    <a:pt x="3345365" y="2174495"/>
                  </a:lnTo>
                  <a:lnTo>
                    <a:pt x="3345365" y="2007224"/>
                  </a:lnTo>
                  <a:lnTo>
                    <a:pt x="3345365" y="1839953"/>
                  </a:lnTo>
                  <a:lnTo>
                    <a:pt x="3345365" y="1672682"/>
                  </a:lnTo>
                  <a:lnTo>
                    <a:pt x="3345365" y="1505411"/>
                  </a:lnTo>
                  <a:lnTo>
                    <a:pt x="3345365" y="1338154"/>
                  </a:lnTo>
                  <a:lnTo>
                    <a:pt x="3512636" y="1338154"/>
                  </a:lnTo>
                  <a:lnTo>
                    <a:pt x="3512636" y="1170883"/>
                  </a:lnTo>
                  <a:lnTo>
                    <a:pt x="3512636" y="1003612"/>
                  </a:lnTo>
                  <a:lnTo>
                    <a:pt x="3345365" y="1003612"/>
                  </a:lnTo>
                  <a:lnTo>
                    <a:pt x="3345365" y="1170883"/>
                  </a:lnTo>
                  <a:lnTo>
                    <a:pt x="3178107" y="1170883"/>
                  </a:lnTo>
                  <a:lnTo>
                    <a:pt x="3178107" y="1003612"/>
                  </a:lnTo>
                  <a:lnTo>
                    <a:pt x="3010836" y="1003612"/>
                  </a:lnTo>
                  <a:close/>
                  <a:moveTo>
                    <a:pt x="3178107" y="1003612"/>
                  </a:moveTo>
                  <a:lnTo>
                    <a:pt x="3345365" y="1003612"/>
                  </a:lnTo>
                  <a:lnTo>
                    <a:pt x="3345365" y="836341"/>
                  </a:lnTo>
                  <a:lnTo>
                    <a:pt x="3178107" y="836341"/>
                  </a:lnTo>
                  <a:lnTo>
                    <a:pt x="3178107" y="1003612"/>
                  </a:lnTo>
                  <a:close/>
                  <a:moveTo>
                    <a:pt x="3345365" y="836341"/>
                  </a:moveTo>
                  <a:lnTo>
                    <a:pt x="3512636" y="836341"/>
                  </a:lnTo>
                  <a:lnTo>
                    <a:pt x="3512636" y="1003612"/>
                  </a:lnTo>
                  <a:lnTo>
                    <a:pt x="3679906" y="1003612"/>
                  </a:lnTo>
                  <a:lnTo>
                    <a:pt x="3679906" y="1170883"/>
                  </a:lnTo>
                  <a:lnTo>
                    <a:pt x="3847177" y="1170883"/>
                  </a:lnTo>
                  <a:lnTo>
                    <a:pt x="3847177" y="1003612"/>
                  </a:lnTo>
                  <a:lnTo>
                    <a:pt x="4014448" y="1003612"/>
                  </a:lnTo>
                  <a:lnTo>
                    <a:pt x="4014448" y="1170883"/>
                  </a:lnTo>
                  <a:lnTo>
                    <a:pt x="4181706" y="1170883"/>
                  </a:lnTo>
                  <a:lnTo>
                    <a:pt x="4181706" y="1003612"/>
                  </a:lnTo>
                  <a:lnTo>
                    <a:pt x="4181706" y="836341"/>
                  </a:lnTo>
                  <a:lnTo>
                    <a:pt x="4014448" y="836341"/>
                  </a:lnTo>
                  <a:lnTo>
                    <a:pt x="4014448" y="669070"/>
                  </a:lnTo>
                  <a:lnTo>
                    <a:pt x="3847177" y="669070"/>
                  </a:lnTo>
                  <a:lnTo>
                    <a:pt x="3847177" y="836341"/>
                  </a:lnTo>
                  <a:lnTo>
                    <a:pt x="3679906" y="836341"/>
                  </a:lnTo>
                  <a:lnTo>
                    <a:pt x="3679906" y="669070"/>
                  </a:lnTo>
                  <a:lnTo>
                    <a:pt x="3847177" y="669070"/>
                  </a:lnTo>
                  <a:lnTo>
                    <a:pt x="3847177" y="501813"/>
                  </a:lnTo>
                  <a:lnTo>
                    <a:pt x="4014448" y="501813"/>
                  </a:lnTo>
                  <a:lnTo>
                    <a:pt x="4014448" y="334542"/>
                  </a:lnTo>
                  <a:lnTo>
                    <a:pt x="3847177" y="334542"/>
                  </a:lnTo>
                  <a:lnTo>
                    <a:pt x="3847177" y="167271"/>
                  </a:lnTo>
                  <a:lnTo>
                    <a:pt x="3679906" y="167271"/>
                  </a:lnTo>
                  <a:lnTo>
                    <a:pt x="3679906" y="0"/>
                  </a:lnTo>
                  <a:lnTo>
                    <a:pt x="3512636" y="0"/>
                  </a:lnTo>
                  <a:lnTo>
                    <a:pt x="3512636" y="167271"/>
                  </a:lnTo>
                  <a:lnTo>
                    <a:pt x="3512636" y="334542"/>
                  </a:lnTo>
                  <a:lnTo>
                    <a:pt x="3345365" y="334542"/>
                  </a:lnTo>
                  <a:lnTo>
                    <a:pt x="3178107" y="334542"/>
                  </a:lnTo>
                  <a:lnTo>
                    <a:pt x="3178107" y="501813"/>
                  </a:lnTo>
                  <a:lnTo>
                    <a:pt x="3345365" y="501813"/>
                  </a:lnTo>
                  <a:lnTo>
                    <a:pt x="3345365" y="669070"/>
                  </a:lnTo>
                  <a:lnTo>
                    <a:pt x="3345365" y="836341"/>
                  </a:lnTo>
                  <a:close/>
                  <a:moveTo>
                    <a:pt x="3178107" y="501813"/>
                  </a:moveTo>
                  <a:lnTo>
                    <a:pt x="3010836" y="501813"/>
                  </a:lnTo>
                  <a:lnTo>
                    <a:pt x="3010836" y="669070"/>
                  </a:lnTo>
                  <a:lnTo>
                    <a:pt x="3178107" y="669070"/>
                  </a:lnTo>
                  <a:lnTo>
                    <a:pt x="3178107" y="501813"/>
                  </a:lnTo>
                  <a:close/>
                  <a:moveTo>
                    <a:pt x="3178107" y="334542"/>
                  </a:moveTo>
                  <a:lnTo>
                    <a:pt x="3178107" y="167271"/>
                  </a:lnTo>
                  <a:lnTo>
                    <a:pt x="3010836" y="167271"/>
                  </a:lnTo>
                  <a:lnTo>
                    <a:pt x="3010836" y="334542"/>
                  </a:lnTo>
                  <a:lnTo>
                    <a:pt x="3178107" y="334542"/>
                  </a:lnTo>
                  <a:close/>
                  <a:moveTo>
                    <a:pt x="3010836" y="167271"/>
                  </a:moveTo>
                  <a:lnTo>
                    <a:pt x="3010836" y="0"/>
                  </a:lnTo>
                  <a:lnTo>
                    <a:pt x="2843565" y="0"/>
                  </a:lnTo>
                  <a:lnTo>
                    <a:pt x="2843565" y="167271"/>
                  </a:lnTo>
                  <a:lnTo>
                    <a:pt x="3010836" y="167271"/>
                  </a:lnTo>
                  <a:close/>
                  <a:moveTo>
                    <a:pt x="3847177" y="167271"/>
                  </a:moveTo>
                  <a:lnTo>
                    <a:pt x="4014448" y="167271"/>
                  </a:lnTo>
                  <a:lnTo>
                    <a:pt x="4014448" y="334542"/>
                  </a:lnTo>
                  <a:lnTo>
                    <a:pt x="4181706" y="334542"/>
                  </a:lnTo>
                  <a:lnTo>
                    <a:pt x="4181706" y="167271"/>
                  </a:lnTo>
                  <a:lnTo>
                    <a:pt x="4181706" y="0"/>
                  </a:lnTo>
                  <a:lnTo>
                    <a:pt x="4014448" y="0"/>
                  </a:lnTo>
                  <a:lnTo>
                    <a:pt x="3847177" y="0"/>
                  </a:lnTo>
                  <a:lnTo>
                    <a:pt x="3847177" y="167271"/>
                  </a:lnTo>
                  <a:close/>
                  <a:moveTo>
                    <a:pt x="4014448" y="1170883"/>
                  </a:moveTo>
                  <a:lnTo>
                    <a:pt x="3847177" y="1170883"/>
                  </a:lnTo>
                  <a:lnTo>
                    <a:pt x="3847177" y="1338154"/>
                  </a:lnTo>
                  <a:lnTo>
                    <a:pt x="4014448" y="1338154"/>
                  </a:lnTo>
                  <a:lnTo>
                    <a:pt x="4014448" y="1170883"/>
                  </a:lnTo>
                  <a:close/>
                  <a:moveTo>
                    <a:pt x="3178107" y="2174495"/>
                  </a:moveTo>
                  <a:lnTo>
                    <a:pt x="3010836" y="2174495"/>
                  </a:lnTo>
                  <a:lnTo>
                    <a:pt x="3010836" y="2341753"/>
                  </a:lnTo>
                  <a:lnTo>
                    <a:pt x="3178107" y="2341753"/>
                  </a:lnTo>
                  <a:lnTo>
                    <a:pt x="3178107" y="2174495"/>
                  </a:lnTo>
                  <a:close/>
                  <a:moveTo>
                    <a:pt x="3010836" y="2341753"/>
                  </a:moveTo>
                  <a:lnTo>
                    <a:pt x="2843565" y="2341753"/>
                  </a:lnTo>
                  <a:lnTo>
                    <a:pt x="2676294" y="2341753"/>
                  </a:lnTo>
                  <a:lnTo>
                    <a:pt x="2509024" y="2341753"/>
                  </a:lnTo>
                  <a:lnTo>
                    <a:pt x="2509024" y="2509024"/>
                  </a:lnTo>
                  <a:lnTo>
                    <a:pt x="2676294" y="2509024"/>
                  </a:lnTo>
                  <a:lnTo>
                    <a:pt x="2676294" y="2676294"/>
                  </a:lnTo>
                  <a:lnTo>
                    <a:pt x="2843565" y="2676294"/>
                  </a:lnTo>
                  <a:lnTo>
                    <a:pt x="2843565" y="2509024"/>
                  </a:lnTo>
                  <a:lnTo>
                    <a:pt x="3010836" y="2509024"/>
                  </a:lnTo>
                  <a:lnTo>
                    <a:pt x="3010836" y="2341753"/>
                  </a:lnTo>
                  <a:close/>
                  <a:moveTo>
                    <a:pt x="2676294" y="2676294"/>
                  </a:moveTo>
                  <a:lnTo>
                    <a:pt x="2509024" y="2676294"/>
                  </a:lnTo>
                  <a:lnTo>
                    <a:pt x="2509024" y="2843565"/>
                  </a:lnTo>
                  <a:lnTo>
                    <a:pt x="2341753" y="2843565"/>
                  </a:lnTo>
                  <a:lnTo>
                    <a:pt x="2174495" y="2843565"/>
                  </a:lnTo>
                  <a:lnTo>
                    <a:pt x="2174495" y="3010836"/>
                  </a:lnTo>
                  <a:lnTo>
                    <a:pt x="2007224" y="3010836"/>
                  </a:lnTo>
                  <a:lnTo>
                    <a:pt x="1839953" y="3010836"/>
                  </a:lnTo>
                  <a:lnTo>
                    <a:pt x="1839953" y="2843565"/>
                  </a:lnTo>
                  <a:lnTo>
                    <a:pt x="1839953" y="2676294"/>
                  </a:lnTo>
                  <a:lnTo>
                    <a:pt x="2007224" y="2676294"/>
                  </a:lnTo>
                  <a:lnTo>
                    <a:pt x="2007224" y="2843565"/>
                  </a:lnTo>
                  <a:lnTo>
                    <a:pt x="2174495" y="2843565"/>
                  </a:lnTo>
                  <a:lnTo>
                    <a:pt x="2174495" y="2676294"/>
                  </a:lnTo>
                  <a:lnTo>
                    <a:pt x="2174495" y="2509024"/>
                  </a:lnTo>
                  <a:lnTo>
                    <a:pt x="2007224" y="2509024"/>
                  </a:lnTo>
                  <a:lnTo>
                    <a:pt x="1839953" y="2509024"/>
                  </a:lnTo>
                  <a:lnTo>
                    <a:pt x="1672682" y="2509024"/>
                  </a:lnTo>
                  <a:lnTo>
                    <a:pt x="1672682" y="2676294"/>
                  </a:lnTo>
                  <a:lnTo>
                    <a:pt x="1505411" y="2676294"/>
                  </a:lnTo>
                  <a:lnTo>
                    <a:pt x="1505411" y="2843565"/>
                  </a:lnTo>
                  <a:lnTo>
                    <a:pt x="1672682" y="2843565"/>
                  </a:lnTo>
                  <a:lnTo>
                    <a:pt x="1672682" y="3010836"/>
                  </a:lnTo>
                  <a:lnTo>
                    <a:pt x="1672682" y="3178107"/>
                  </a:lnTo>
                  <a:lnTo>
                    <a:pt x="1505411" y="3178107"/>
                  </a:lnTo>
                  <a:lnTo>
                    <a:pt x="1505411" y="3345365"/>
                  </a:lnTo>
                  <a:lnTo>
                    <a:pt x="1672682" y="3345365"/>
                  </a:lnTo>
                  <a:lnTo>
                    <a:pt x="1839953" y="3345365"/>
                  </a:lnTo>
                  <a:lnTo>
                    <a:pt x="2007224" y="3345365"/>
                  </a:lnTo>
                  <a:lnTo>
                    <a:pt x="2007224" y="3178107"/>
                  </a:lnTo>
                  <a:lnTo>
                    <a:pt x="2174495" y="3178107"/>
                  </a:lnTo>
                  <a:lnTo>
                    <a:pt x="2341753" y="3178107"/>
                  </a:lnTo>
                  <a:lnTo>
                    <a:pt x="2509024" y="3178107"/>
                  </a:lnTo>
                  <a:lnTo>
                    <a:pt x="2509024" y="3010836"/>
                  </a:lnTo>
                  <a:lnTo>
                    <a:pt x="2676294" y="3010836"/>
                  </a:lnTo>
                  <a:lnTo>
                    <a:pt x="2676294" y="3178107"/>
                  </a:lnTo>
                  <a:lnTo>
                    <a:pt x="2843565" y="3178107"/>
                  </a:lnTo>
                  <a:lnTo>
                    <a:pt x="3010836" y="3178107"/>
                  </a:lnTo>
                  <a:lnTo>
                    <a:pt x="3178107" y="3178107"/>
                  </a:lnTo>
                  <a:lnTo>
                    <a:pt x="3178107" y="3010836"/>
                  </a:lnTo>
                  <a:lnTo>
                    <a:pt x="3345365" y="3010836"/>
                  </a:lnTo>
                  <a:lnTo>
                    <a:pt x="3345365" y="2843565"/>
                  </a:lnTo>
                  <a:lnTo>
                    <a:pt x="3178107" y="2843565"/>
                  </a:lnTo>
                  <a:lnTo>
                    <a:pt x="3010836" y="2843565"/>
                  </a:lnTo>
                  <a:lnTo>
                    <a:pt x="3010836" y="3010836"/>
                  </a:lnTo>
                  <a:lnTo>
                    <a:pt x="2843565" y="3010836"/>
                  </a:lnTo>
                  <a:lnTo>
                    <a:pt x="2843565" y="2843565"/>
                  </a:lnTo>
                  <a:lnTo>
                    <a:pt x="2676294" y="2843565"/>
                  </a:lnTo>
                  <a:lnTo>
                    <a:pt x="2676294" y="2676294"/>
                  </a:lnTo>
                  <a:close/>
                  <a:moveTo>
                    <a:pt x="3345365" y="2843565"/>
                  </a:moveTo>
                  <a:lnTo>
                    <a:pt x="3512636" y="2843565"/>
                  </a:lnTo>
                  <a:lnTo>
                    <a:pt x="3512636" y="2676294"/>
                  </a:lnTo>
                  <a:lnTo>
                    <a:pt x="3679906" y="2676294"/>
                  </a:lnTo>
                  <a:lnTo>
                    <a:pt x="3679906" y="2843565"/>
                  </a:lnTo>
                  <a:lnTo>
                    <a:pt x="3679906" y="3010836"/>
                  </a:lnTo>
                  <a:lnTo>
                    <a:pt x="3512636" y="3010836"/>
                  </a:lnTo>
                  <a:lnTo>
                    <a:pt x="3345365" y="3010836"/>
                  </a:lnTo>
                  <a:lnTo>
                    <a:pt x="3345365" y="3178107"/>
                  </a:lnTo>
                  <a:lnTo>
                    <a:pt x="3178107" y="3178107"/>
                  </a:lnTo>
                  <a:lnTo>
                    <a:pt x="3178107" y="3345365"/>
                  </a:lnTo>
                  <a:lnTo>
                    <a:pt x="3345365" y="3345365"/>
                  </a:lnTo>
                  <a:lnTo>
                    <a:pt x="3512636" y="3345365"/>
                  </a:lnTo>
                  <a:lnTo>
                    <a:pt x="3512636" y="3178107"/>
                  </a:lnTo>
                  <a:lnTo>
                    <a:pt x="3679906" y="3178107"/>
                  </a:lnTo>
                  <a:lnTo>
                    <a:pt x="3847177" y="3178107"/>
                  </a:lnTo>
                  <a:lnTo>
                    <a:pt x="3847177" y="3345365"/>
                  </a:lnTo>
                  <a:lnTo>
                    <a:pt x="4014448" y="3345365"/>
                  </a:lnTo>
                  <a:lnTo>
                    <a:pt x="4014448" y="3178107"/>
                  </a:lnTo>
                  <a:lnTo>
                    <a:pt x="4181706" y="3178107"/>
                  </a:lnTo>
                  <a:lnTo>
                    <a:pt x="4181706" y="3010836"/>
                  </a:lnTo>
                  <a:lnTo>
                    <a:pt x="4348977" y="3010836"/>
                  </a:lnTo>
                  <a:lnTo>
                    <a:pt x="4348977" y="3178107"/>
                  </a:lnTo>
                  <a:lnTo>
                    <a:pt x="4348977" y="3345365"/>
                  </a:lnTo>
                  <a:lnTo>
                    <a:pt x="4348977" y="3512636"/>
                  </a:lnTo>
                  <a:lnTo>
                    <a:pt x="4181706" y="3512636"/>
                  </a:lnTo>
                  <a:lnTo>
                    <a:pt x="4014448" y="3512636"/>
                  </a:lnTo>
                  <a:lnTo>
                    <a:pt x="4014448" y="3679906"/>
                  </a:lnTo>
                  <a:lnTo>
                    <a:pt x="4014448" y="3847177"/>
                  </a:lnTo>
                  <a:lnTo>
                    <a:pt x="4181706" y="3847177"/>
                  </a:lnTo>
                  <a:lnTo>
                    <a:pt x="4181706" y="3679906"/>
                  </a:lnTo>
                  <a:lnTo>
                    <a:pt x="4348977" y="3679906"/>
                  </a:lnTo>
                  <a:lnTo>
                    <a:pt x="4516248" y="3679906"/>
                  </a:lnTo>
                  <a:lnTo>
                    <a:pt x="4516248" y="3512636"/>
                  </a:lnTo>
                  <a:lnTo>
                    <a:pt x="4516248" y="3345365"/>
                  </a:lnTo>
                  <a:lnTo>
                    <a:pt x="4683519" y="3345365"/>
                  </a:lnTo>
                  <a:lnTo>
                    <a:pt x="4683519" y="3178107"/>
                  </a:lnTo>
                  <a:lnTo>
                    <a:pt x="4516248" y="3178107"/>
                  </a:lnTo>
                  <a:lnTo>
                    <a:pt x="4516248" y="3010836"/>
                  </a:lnTo>
                  <a:lnTo>
                    <a:pt x="4516248" y="2843565"/>
                  </a:lnTo>
                  <a:lnTo>
                    <a:pt x="4516248" y="2676294"/>
                  </a:lnTo>
                  <a:lnTo>
                    <a:pt x="4348977" y="2676294"/>
                  </a:lnTo>
                  <a:lnTo>
                    <a:pt x="4181706" y="2676294"/>
                  </a:lnTo>
                  <a:lnTo>
                    <a:pt x="4181706" y="2843565"/>
                  </a:lnTo>
                  <a:lnTo>
                    <a:pt x="4014448" y="2843565"/>
                  </a:lnTo>
                  <a:lnTo>
                    <a:pt x="4014448" y="3010836"/>
                  </a:lnTo>
                  <a:lnTo>
                    <a:pt x="3847177" y="3010836"/>
                  </a:lnTo>
                  <a:lnTo>
                    <a:pt x="3847177" y="2843565"/>
                  </a:lnTo>
                  <a:lnTo>
                    <a:pt x="3847177" y="2676294"/>
                  </a:lnTo>
                  <a:lnTo>
                    <a:pt x="4014448" y="2676294"/>
                  </a:lnTo>
                  <a:lnTo>
                    <a:pt x="4014448" y="2509024"/>
                  </a:lnTo>
                  <a:lnTo>
                    <a:pt x="3847177" y="2509024"/>
                  </a:lnTo>
                  <a:lnTo>
                    <a:pt x="3847177" y="2341753"/>
                  </a:lnTo>
                  <a:lnTo>
                    <a:pt x="3847177" y="2174495"/>
                  </a:lnTo>
                  <a:lnTo>
                    <a:pt x="4014448" y="2174495"/>
                  </a:lnTo>
                  <a:lnTo>
                    <a:pt x="4181706" y="2174495"/>
                  </a:lnTo>
                  <a:lnTo>
                    <a:pt x="4181706" y="2007224"/>
                  </a:lnTo>
                  <a:lnTo>
                    <a:pt x="4014448" y="2007224"/>
                  </a:lnTo>
                  <a:lnTo>
                    <a:pt x="4014448" y="1839953"/>
                  </a:lnTo>
                  <a:lnTo>
                    <a:pt x="3847177" y="1839953"/>
                  </a:lnTo>
                  <a:lnTo>
                    <a:pt x="3847177" y="1672682"/>
                  </a:lnTo>
                  <a:lnTo>
                    <a:pt x="4014448" y="1672682"/>
                  </a:lnTo>
                  <a:lnTo>
                    <a:pt x="4014448" y="1505411"/>
                  </a:lnTo>
                  <a:lnTo>
                    <a:pt x="3847177" y="1505411"/>
                  </a:lnTo>
                  <a:lnTo>
                    <a:pt x="3679906" y="1505411"/>
                  </a:lnTo>
                  <a:lnTo>
                    <a:pt x="3679906" y="1672682"/>
                  </a:lnTo>
                  <a:lnTo>
                    <a:pt x="3679906" y="1839953"/>
                  </a:lnTo>
                  <a:lnTo>
                    <a:pt x="3679906" y="2007224"/>
                  </a:lnTo>
                  <a:lnTo>
                    <a:pt x="3679906" y="2174495"/>
                  </a:lnTo>
                  <a:lnTo>
                    <a:pt x="3679906" y="2341753"/>
                  </a:lnTo>
                  <a:lnTo>
                    <a:pt x="3679906" y="2509024"/>
                  </a:lnTo>
                  <a:lnTo>
                    <a:pt x="3512636" y="2509024"/>
                  </a:lnTo>
                  <a:lnTo>
                    <a:pt x="3512636" y="2341753"/>
                  </a:lnTo>
                  <a:lnTo>
                    <a:pt x="3345365" y="2341753"/>
                  </a:lnTo>
                  <a:lnTo>
                    <a:pt x="3345365" y="2509024"/>
                  </a:lnTo>
                  <a:lnTo>
                    <a:pt x="3345365" y="2676294"/>
                  </a:lnTo>
                  <a:lnTo>
                    <a:pt x="3345365" y="2843565"/>
                  </a:lnTo>
                  <a:close/>
                  <a:moveTo>
                    <a:pt x="4014448" y="1672682"/>
                  </a:moveTo>
                  <a:lnTo>
                    <a:pt x="4014448" y="1839953"/>
                  </a:lnTo>
                  <a:lnTo>
                    <a:pt x="4181706" y="1839953"/>
                  </a:lnTo>
                  <a:lnTo>
                    <a:pt x="4348977" y="1839953"/>
                  </a:lnTo>
                  <a:lnTo>
                    <a:pt x="4348977" y="1672682"/>
                  </a:lnTo>
                  <a:lnTo>
                    <a:pt x="4181706" y="1672682"/>
                  </a:lnTo>
                  <a:lnTo>
                    <a:pt x="4014448" y="1672682"/>
                  </a:lnTo>
                  <a:close/>
                  <a:moveTo>
                    <a:pt x="4348977" y="1839953"/>
                  </a:moveTo>
                  <a:lnTo>
                    <a:pt x="4348977" y="2007224"/>
                  </a:lnTo>
                  <a:lnTo>
                    <a:pt x="4348977" y="2174495"/>
                  </a:lnTo>
                  <a:lnTo>
                    <a:pt x="4516248" y="2174495"/>
                  </a:lnTo>
                  <a:lnTo>
                    <a:pt x="4516248" y="2341753"/>
                  </a:lnTo>
                  <a:lnTo>
                    <a:pt x="4516248" y="2509024"/>
                  </a:lnTo>
                  <a:lnTo>
                    <a:pt x="4516248" y="2676294"/>
                  </a:lnTo>
                  <a:lnTo>
                    <a:pt x="4683519" y="2676294"/>
                  </a:lnTo>
                  <a:lnTo>
                    <a:pt x="4683519" y="2843565"/>
                  </a:lnTo>
                  <a:lnTo>
                    <a:pt x="4850790" y="2843565"/>
                  </a:lnTo>
                  <a:lnTo>
                    <a:pt x="4850790" y="2676294"/>
                  </a:lnTo>
                  <a:lnTo>
                    <a:pt x="4850790" y="2509024"/>
                  </a:lnTo>
                  <a:lnTo>
                    <a:pt x="5018047" y="2509024"/>
                  </a:lnTo>
                  <a:lnTo>
                    <a:pt x="5018047" y="2341753"/>
                  </a:lnTo>
                  <a:lnTo>
                    <a:pt x="5185318" y="2341753"/>
                  </a:lnTo>
                  <a:lnTo>
                    <a:pt x="5185318" y="2509024"/>
                  </a:lnTo>
                  <a:lnTo>
                    <a:pt x="5352589" y="2509024"/>
                  </a:lnTo>
                  <a:lnTo>
                    <a:pt x="5519860" y="2509024"/>
                  </a:lnTo>
                  <a:lnTo>
                    <a:pt x="5519860" y="2341753"/>
                  </a:lnTo>
                  <a:lnTo>
                    <a:pt x="5352589" y="2341753"/>
                  </a:lnTo>
                  <a:lnTo>
                    <a:pt x="5352589" y="2174495"/>
                  </a:lnTo>
                  <a:lnTo>
                    <a:pt x="5185318" y="2174495"/>
                  </a:lnTo>
                  <a:lnTo>
                    <a:pt x="5185318" y="2007224"/>
                  </a:lnTo>
                  <a:lnTo>
                    <a:pt x="5018047" y="2007224"/>
                  </a:lnTo>
                  <a:lnTo>
                    <a:pt x="4850790" y="2007224"/>
                  </a:lnTo>
                  <a:lnTo>
                    <a:pt x="4850790" y="2174495"/>
                  </a:lnTo>
                  <a:lnTo>
                    <a:pt x="4683519" y="2174495"/>
                  </a:lnTo>
                  <a:lnTo>
                    <a:pt x="4683519" y="2007224"/>
                  </a:lnTo>
                  <a:lnTo>
                    <a:pt x="4516248" y="2007224"/>
                  </a:lnTo>
                  <a:lnTo>
                    <a:pt x="4516248" y="1839953"/>
                  </a:lnTo>
                  <a:lnTo>
                    <a:pt x="4348977" y="1839953"/>
                  </a:lnTo>
                  <a:close/>
                  <a:moveTo>
                    <a:pt x="5352589" y="2174495"/>
                  </a:moveTo>
                  <a:lnTo>
                    <a:pt x="5519860" y="2174495"/>
                  </a:lnTo>
                  <a:lnTo>
                    <a:pt x="5519860" y="2007224"/>
                  </a:lnTo>
                  <a:lnTo>
                    <a:pt x="5519860" y="1839953"/>
                  </a:lnTo>
                  <a:lnTo>
                    <a:pt x="5352589" y="1839953"/>
                  </a:lnTo>
                  <a:lnTo>
                    <a:pt x="5352589" y="2007224"/>
                  </a:lnTo>
                  <a:lnTo>
                    <a:pt x="5352589" y="2174495"/>
                  </a:lnTo>
                  <a:close/>
                  <a:moveTo>
                    <a:pt x="4850790" y="2843565"/>
                  </a:moveTo>
                  <a:lnTo>
                    <a:pt x="4850790" y="3010836"/>
                  </a:lnTo>
                  <a:lnTo>
                    <a:pt x="5018047" y="3010836"/>
                  </a:lnTo>
                  <a:lnTo>
                    <a:pt x="5185318" y="3010836"/>
                  </a:lnTo>
                  <a:lnTo>
                    <a:pt x="5185318" y="2843565"/>
                  </a:lnTo>
                  <a:lnTo>
                    <a:pt x="5018047" y="2843565"/>
                  </a:lnTo>
                  <a:lnTo>
                    <a:pt x="4850790" y="2843565"/>
                  </a:lnTo>
                  <a:close/>
                  <a:moveTo>
                    <a:pt x="4516248" y="3679906"/>
                  </a:moveTo>
                  <a:lnTo>
                    <a:pt x="4516248" y="3847177"/>
                  </a:lnTo>
                  <a:lnTo>
                    <a:pt x="4348977" y="3847177"/>
                  </a:lnTo>
                  <a:lnTo>
                    <a:pt x="4348977" y="4014448"/>
                  </a:lnTo>
                  <a:lnTo>
                    <a:pt x="4181706" y="4014448"/>
                  </a:lnTo>
                  <a:lnTo>
                    <a:pt x="4014448" y="4014448"/>
                  </a:lnTo>
                  <a:lnTo>
                    <a:pt x="4014448" y="3847177"/>
                  </a:lnTo>
                  <a:lnTo>
                    <a:pt x="3847177" y="3847177"/>
                  </a:lnTo>
                  <a:lnTo>
                    <a:pt x="3847177" y="4014448"/>
                  </a:lnTo>
                  <a:lnTo>
                    <a:pt x="3847177" y="4181706"/>
                  </a:lnTo>
                  <a:lnTo>
                    <a:pt x="4014448" y="4181706"/>
                  </a:lnTo>
                  <a:lnTo>
                    <a:pt x="4014448" y="4348977"/>
                  </a:lnTo>
                  <a:lnTo>
                    <a:pt x="3847177" y="4348977"/>
                  </a:lnTo>
                  <a:lnTo>
                    <a:pt x="3679906" y="4348977"/>
                  </a:lnTo>
                  <a:lnTo>
                    <a:pt x="3679906" y="4516248"/>
                  </a:lnTo>
                  <a:lnTo>
                    <a:pt x="3512636" y="4516248"/>
                  </a:lnTo>
                  <a:lnTo>
                    <a:pt x="3345365" y="4516248"/>
                  </a:lnTo>
                  <a:lnTo>
                    <a:pt x="3345365" y="4348977"/>
                  </a:lnTo>
                  <a:lnTo>
                    <a:pt x="3178107" y="4348977"/>
                  </a:lnTo>
                  <a:lnTo>
                    <a:pt x="3178107" y="4516248"/>
                  </a:lnTo>
                  <a:lnTo>
                    <a:pt x="3010836" y="4516248"/>
                  </a:lnTo>
                  <a:lnTo>
                    <a:pt x="3010836" y="4348977"/>
                  </a:lnTo>
                  <a:lnTo>
                    <a:pt x="3178107" y="4348977"/>
                  </a:lnTo>
                  <a:lnTo>
                    <a:pt x="3178107" y="4181706"/>
                  </a:lnTo>
                  <a:lnTo>
                    <a:pt x="3178107" y="4014448"/>
                  </a:lnTo>
                  <a:lnTo>
                    <a:pt x="3345365" y="4014448"/>
                  </a:lnTo>
                  <a:lnTo>
                    <a:pt x="3512636" y="4014448"/>
                  </a:lnTo>
                  <a:lnTo>
                    <a:pt x="3679906" y="4014448"/>
                  </a:lnTo>
                  <a:lnTo>
                    <a:pt x="3679906" y="3847177"/>
                  </a:lnTo>
                  <a:lnTo>
                    <a:pt x="3512636" y="3847177"/>
                  </a:lnTo>
                  <a:lnTo>
                    <a:pt x="3345365" y="3847177"/>
                  </a:lnTo>
                  <a:lnTo>
                    <a:pt x="3345365" y="3679906"/>
                  </a:lnTo>
                  <a:lnTo>
                    <a:pt x="3178107" y="3679906"/>
                  </a:lnTo>
                  <a:lnTo>
                    <a:pt x="3178107" y="3847177"/>
                  </a:lnTo>
                  <a:lnTo>
                    <a:pt x="3010836" y="3847177"/>
                  </a:lnTo>
                  <a:lnTo>
                    <a:pt x="3010836" y="3679906"/>
                  </a:lnTo>
                  <a:lnTo>
                    <a:pt x="2843565" y="3679906"/>
                  </a:lnTo>
                  <a:lnTo>
                    <a:pt x="2843565" y="3847177"/>
                  </a:lnTo>
                  <a:lnTo>
                    <a:pt x="2676294" y="3847177"/>
                  </a:lnTo>
                  <a:lnTo>
                    <a:pt x="2509024" y="3847177"/>
                  </a:lnTo>
                  <a:lnTo>
                    <a:pt x="2509024" y="4014448"/>
                  </a:lnTo>
                  <a:lnTo>
                    <a:pt x="2676294" y="4014448"/>
                  </a:lnTo>
                  <a:lnTo>
                    <a:pt x="2676294" y="4181706"/>
                  </a:lnTo>
                  <a:lnTo>
                    <a:pt x="2843565" y="4181706"/>
                  </a:lnTo>
                  <a:lnTo>
                    <a:pt x="2843565" y="4348977"/>
                  </a:lnTo>
                  <a:lnTo>
                    <a:pt x="2843565" y="4516248"/>
                  </a:lnTo>
                  <a:lnTo>
                    <a:pt x="2843565" y="4683519"/>
                  </a:lnTo>
                  <a:lnTo>
                    <a:pt x="3010836" y="4683519"/>
                  </a:lnTo>
                  <a:lnTo>
                    <a:pt x="3178107" y="4683519"/>
                  </a:lnTo>
                  <a:lnTo>
                    <a:pt x="3345365" y="4683519"/>
                  </a:lnTo>
                  <a:lnTo>
                    <a:pt x="3345365" y="4850790"/>
                  </a:lnTo>
                  <a:lnTo>
                    <a:pt x="3512636" y="4850790"/>
                  </a:lnTo>
                  <a:lnTo>
                    <a:pt x="3679906" y="4850790"/>
                  </a:lnTo>
                  <a:lnTo>
                    <a:pt x="3847177" y="4850790"/>
                  </a:lnTo>
                  <a:lnTo>
                    <a:pt x="3847177" y="4683519"/>
                  </a:lnTo>
                  <a:lnTo>
                    <a:pt x="4014448" y="4683519"/>
                  </a:lnTo>
                  <a:lnTo>
                    <a:pt x="4014448" y="4850790"/>
                  </a:lnTo>
                  <a:lnTo>
                    <a:pt x="4181706" y="4850790"/>
                  </a:lnTo>
                  <a:lnTo>
                    <a:pt x="4181706" y="5018047"/>
                  </a:lnTo>
                  <a:lnTo>
                    <a:pt x="4348977" y="5018047"/>
                  </a:lnTo>
                  <a:lnTo>
                    <a:pt x="4516248" y="5018047"/>
                  </a:lnTo>
                  <a:lnTo>
                    <a:pt x="4516248" y="4850790"/>
                  </a:lnTo>
                  <a:lnTo>
                    <a:pt x="4683519" y="4850790"/>
                  </a:lnTo>
                  <a:lnTo>
                    <a:pt x="4850790" y="4850790"/>
                  </a:lnTo>
                  <a:lnTo>
                    <a:pt x="4850790" y="4683519"/>
                  </a:lnTo>
                  <a:lnTo>
                    <a:pt x="5018047" y="4683519"/>
                  </a:lnTo>
                  <a:lnTo>
                    <a:pt x="5018047" y="4850790"/>
                  </a:lnTo>
                  <a:lnTo>
                    <a:pt x="4850790" y="4850790"/>
                  </a:lnTo>
                  <a:lnTo>
                    <a:pt x="4850790" y="5018047"/>
                  </a:lnTo>
                  <a:lnTo>
                    <a:pt x="5018047" y="5018047"/>
                  </a:lnTo>
                  <a:lnTo>
                    <a:pt x="5185318" y="5018047"/>
                  </a:lnTo>
                  <a:lnTo>
                    <a:pt x="5185318" y="5185318"/>
                  </a:lnTo>
                  <a:lnTo>
                    <a:pt x="5018047" y="5185318"/>
                  </a:lnTo>
                  <a:lnTo>
                    <a:pt x="5018047" y="5352589"/>
                  </a:lnTo>
                  <a:lnTo>
                    <a:pt x="5185318" y="5352589"/>
                  </a:lnTo>
                  <a:lnTo>
                    <a:pt x="5185318" y="5519860"/>
                  </a:lnTo>
                  <a:lnTo>
                    <a:pt x="5352589" y="5519860"/>
                  </a:lnTo>
                  <a:lnTo>
                    <a:pt x="5352589" y="5352589"/>
                  </a:lnTo>
                  <a:lnTo>
                    <a:pt x="5519860" y="5352589"/>
                  </a:lnTo>
                  <a:lnTo>
                    <a:pt x="5519860" y="5185318"/>
                  </a:lnTo>
                  <a:lnTo>
                    <a:pt x="5519860" y="5018047"/>
                  </a:lnTo>
                  <a:lnTo>
                    <a:pt x="5352589" y="5018047"/>
                  </a:lnTo>
                  <a:lnTo>
                    <a:pt x="5352589" y="4850790"/>
                  </a:lnTo>
                  <a:lnTo>
                    <a:pt x="5352589" y="4683519"/>
                  </a:lnTo>
                  <a:lnTo>
                    <a:pt x="5185318" y="4683519"/>
                  </a:lnTo>
                  <a:lnTo>
                    <a:pt x="5185318" y="4516248"/>
                  </a:lnTo>
                  <a:lnTo>
                    <a:pt x="5018047" y="4516248"/>
                  </a:lnTo>
                  <a:lnTo>
                    <a:pt x="5018047" y="4348977"/>
                  </a:lnTo>
                  <a:lnTo>
                    <a:pt x="5185318" y="4348977"/>
                  </a:lnTo>
                  <a:lnTo>
                    <a:pt x="5185318" y="4181706"/>
                  </a:lnTo>
                  <a:lnTo>
                    <a:pt x="5018047" y="4181706"/>
                  </a:lnTo>
                  <a:lnTo>
                    <a:pt x="4850790" y="4181706"/>
                  </a:lnTo>
                  <a:lnTo>
                    <a:pt x="4850790" y="4014448"/>
                  </a:lnTo>
                  <a:lnTo>
                    <a:pt x="4683519" y="4014448"/>
                  </a:lnTo>
                  <a:lnTo>
                    <a:pt x="4683519" y="3847177"/>
                  </a:lnTo>
                  <a:lnTo>
                    <a:pt x="4683519" y="3679906"/>
                  </a:lnTo>
                  <a:lnTo>
                    <a:pt x="4516248" y="3679906"/>
                  </a:lnTo>
                  <a:close/>
                  <a:moveTo>
                    <a:pt x="4850790" y="4014448"/>
                  </a:moveTo>
                  <a:lnTo>
                    <a:pt x="5018047" y="4014448"/>
                  </a:lnTo>
                  <a:lnTo>
                    <a:pt x="5018047" y="3847177"/>
                  </a:lnTo>
                  <a:lnTo>
                    <a:pt x="4850790" y="3847177"/>
                  </a:lnTo>
                  <a:lnTo>
                    <a:pt x="4850790" y="4014448"/>
                  </a:lnTo>
                  <a:close/>
                  <a:moveTo>
                    <a:pt x="5185318" y="4181706"/>
                  </a:moveTo>
                  <a:lnTo>
                    <a:pt x="5352589" y="4181706"/>
                  </a:lnTo>
                  <a:lnTo>
                    <a:pt x="5352589" y="4014448"/>
                  </a:lnTo>
                  <a:lnTo>
                    <a:pt x="5185318" y="4014448"/>
                  </a:lnTo>
                  <a:lnTo>
                    <a:pt x="5185318" y="4181706"/>
                  </a:lnTo>
                  <a:close/>
                  <a:moveTo>
                    <a:pt x="5352589" y="4014448"/>
                  </a:moveTo>
                  <a:lnTo>
                    <a:pt x="5519860" y="4014448"/>
                  </a:lnTo>
                  <a:lnTo>
                    <a:pt x="5519860" y="3847177"/>
                  </a:lnTo>
                  <a:lnTo>
                    <a:pt x="5352589" y="3847177"/>
                  </a:lnTo>
                  <a:lnTo>
                    <a:pt x="5352589" y="4014448"/>
                  </a:lnTo>
                  <a:close/>
                  <a:moveTo>
                    <a:pt x="5352589" y="3847177"/>
                  </a:moveTo>
                  <a:lnTo>
                    <a:pt x="5352589" y="3679906"/>
                  </a:lnTo>
                  <a:lnTo>
                    <a:pt x="5185318" y="3679906"/>
                  </a:lnTo>
                  <a:lnTo>
                    <a:pt x="5185318" y="3847177"/>
                  </a:lnTo>
                  <a:lnTo>
                    <a:pt x="5352589" y="3847177"/>
                  </a:lnTo>
                  <a:close/>
                  <a:moveTo>
                    <a:pt x="5185318" y="3679906"/>
                  </a:moveTo>
                  <a:lnTo>
                    <a:pt x="5185318" y="3512636"/>
                  </a:lnTo>
                  <a:lnTo>
                    <a:pt x="5352589" y="3512636"/>
                  </a:lnTo>
                  <a:lnTo>
                    <a:pt x="5352589" y="3345365"/>
                  </a:lnTo>
                  <a:lnTo>
                    <a:pt x="5185318" y="3345365"/>
                  </a:lnTo>
                  <a:lnTo>
                    <a:pt x="5185318" y="3178107"/>
                  </a:lnTo>
                  <a:lnTo>
                    <a:pt x="5018047" y="3178107"/>
                  </a:lnTo>
                  <a:lnTo>
                    <a:pt x="4850790" y="3178107"/>
                  </a:lnTo>
                  <a:lnTo>
                    <a:pt x="4850790" y="3345365"/>
                  </a:lnTo>
                  <a:lnTo>
                    <a:pt x="5018047" y="3345365"/>
                  </a:lnTo>
                  <a:lnTo>
                    <a:pt x="5018047" y="3512636"/>
                  </a:lnTo>
                  <a:lnTo>
                    <a:pt x="4850790" y="3512636"/>
                  </a:lnTo>
                  <a:lnTo>
                    <a:pt x="4850790" y="3679906"/>
                  </a:lnTo>
                  <a:lnTo>
                    <a:pt x="5018047" y="3679906"/>
                  </a:lnTo>
                  <a:lnTo>
                    <a:pt x="5185318" y="3679906"/>
                  </a:lnTo>
                  <a:close/>
                  <a:moveTo>
                    <a:pt x="5352589" y="3345365"/>
                  </a:moveTo>
                  <a:lnTo>
                    <a:pt x="5519860" y="3345365"/>
                  </a:lnTo>
                  <a:lnTo>
                    <a:pt x="5519860" y="3178107"/>
                  </a:lnTo>
                  <a:lnTo>
                    <a:pt x="5352589" y="3178107"/>
                  </a:lnTo>
                  <a:lnTo>
                    <a:pt x="5352589" y="3345365"/>
                  </a:lnTo>
                  <a:close/>
                  <a:moveTo>
                    <a:pt x="5352589" y="3512636"/>
                  </a:moveTo>
                  <a:lnTo>
                    <a:pt x="5352589" y="3679906"/>
                  </a:lnTo>
                  <a:lnTo>
                    <a:pt x="5519860" y="3679906"/>
                  </a:lnTo>
                  <a:lnTo>
                    <a:pt x="5519860" y="3512636"/>
                  </a:lnTo>
                  <a:lnTo>
                    <a:pt x="5352589" y="3512636"/>
                  </a:lnTo>
                  <a:close/>
                  <a:moveTo>
                    <a:pt x="5352589" y="4181706"/>
                  </a:moveTo>
                  <a:lnTo>
                    <a:pt x="5352589" y="4348977"/>
                  </a:lnTo>
                  <a:lnTo>
                    <a:pt x="5519860" y="4348977"/>
                  </a:lnTo>
                  <a:lnTo>
                    <a:pt x="5519860" y="4181706"/>
                  </a:lnTo>
                  <a:lnTo>
                    <a:pt x="5352589" y="4181706"/>
                  </a:lnTo>
                  <a:close/>
                  <a:moveTo>
                    <a:pt x="5352589" y="4683519"/>
                  </a:moveTo>
                  <a:lnTo>
                    <a:pt x="5519860" y="4683519"/>
                  </a:lnTo>
                  <a:lnTo>
                    <a:pt x="5519860" y="4516248"/>
                  </a:lnTo>
                  <a:lnTo>
                    <a:pt x="5352589" y="4516248"/>
                  </a:lnTo>
                  <a:lnTo>
                    <a:pt x="5352589" y="4683519"/>
                  </a:lnTo>
                  <a:close/>
                  <a:moveTo>
                    <a:pt x="4850790" y="5018047"/>
                  </a:moveTo>
                  <a:lnTo>
                    <a:pt x="4683519" y="5018047"/>
                  </a:lnTo>
                  <a:lnTo>
                    <a:pt x="4516248" y="5018047"/>
                  </a:lnTo>
                  <a:lnTo>
                    <a:pt x="4516248" y="5185318"/>
                  </a:lnTo>
                  <a:lnTo>
                    <a:pt x="4516248" y="5352589"/>
                  </a:lnTo>
                  <a:lnTo>
                    <a:pt x="4683519" y="5352589"/>
                  </a:lnTo>
                  <a:lnTo>
                    <a:pt x="4850790" y="5352589"/>
                  </a:lnTo>
                  <a:lnTo>
                    <a:pt x="4850790" y="5185318"/>
                  </a:lnTo>
                  <a:lnTo>
                    <a:pt x="4850790" y="5018047"/>
                  </a:lnTo>
                  <a:close/>
                  <a:moveTo>
                    <a:pt x="4516248" y="5352589"/>
                  </a:moveTo>
                  <a:lnTo>
                    <a:pt x="4348977" y="5352589"/>
                  </a:lnTo>
                  <a:lnTo>
                    <a:pt x="4348977" y="5519860"/>
                  </a:lnTo>
                  <a:lnTo>
                    <a:pt x="4516248" y="5519860"/>
                  </a:lnTo>
                  <a:lnTo>
                    <a:pt x="4516248" y="5352589"/>
                  </a:lnTo>
                  <a:close/>
                  <a:moveTo>
                    <a:pt x="4348977" y="5352589"/>
                  </a:moveTo>
                  <a:lnTo>
                    <a:pt x="4348977" y="5185318"/>
                  </a:lnTo>
                  <a:lnTo>
                    <a:pt x="4181706" y="5185318"/>
                  </a:lnTo>
                  <a:lnTo>
                    <a:pt x="4181706" y="5352589"/>
                  </a:lnTo>
                  <a:lnTo>
                    <a:pt x="4348977" y="5352589"/>
                  </a:lnTo>
                  <a:close/>
                  <a:moveTo>
                    <a:pt x="4181706" y="5352589"/>
                  </a:moveTo>
                  <a:lnTo>
                    <a:pt x="4014448" y="5352589"/>
                  </a:lnTo>
                  <a:lnTo>
                    <a:pt x="4014448" y="5519860"/>
                  </a:lnTo>
                  <a:lnTo>
                    <a:pt x="4181706" y="5519860"/>
                  </a:lnTo>
                  <a:lnTo>
                    <a:pt x="4181706" y="5352589"/>
                  </a:lnTo>
                  <a:close/>
                  <a:moveTo>
                    <a:pt x="4014448" y="5352589"/>
                  </a:moveTo>
                  <a:lnTo>
                    <a:pt x="4014448" y="5185318"/>
                  </a:lnTo>
                  <a:lnTo>
                    <a:pt x="3847177" y="5185318"/>
                  </a:lnTo>
                  <a:lnTo>
                    <a:pt x="3847177" y="5352589"/>
                  </a:lnTo>
                  <a:lnTo>
                    <a:pt x="4014448" y="5352589"/>
                  </a:lnTo>
                  <a:close/>
                  <a:moveTo>
                    <a:pt x="3847177" y="5352589"/>
                  </a:moveTo>
                  <a:lnTo>
                    <a:pt x="3679906" y="5352589"/>
                  </a:lnTo>
                  <a:lnTo>
                    <a:pt x="3512636" y="5352589"/>
                  </a:lnTo>
                  <a:lnTo>
                    <a:pt x="3512636" y="5519860"/>
                  </a:lnTo>
                  <a:lnTo>
                    <a:pt x="3679906" y="5519860"/>
                  </a:lnTo>
                  <a:lnTo>
                    <a:pt x="3847177" y="5519860"/>
                  </a:lnTo>
                  <a:lnTo>
                    <a:pt x="3847177" y="5352589"/>
                  </a:lnTo>
                  <a:close/>
                  <a:moveTo>
                    <a:pt x="4014448" y="5185318"/>
                  </a:moveTo>
                  <a:lnTo>
                    <a:pt x="4181706" y="5185318"/>
                  </a:lnTo>
                  <a:lnTo>
                    <a:pt x="4181706" y="5018047"/>
                  </a:lnTo>
                  <a:lnTo>
                    <a:pt x="4014448" y="5018047"/>
                  </a:lnTo>
                  <a:lnTo>
                    <a:pt x="4014448" y="5185318"/>
                  </a:lnTo>
                  <a:close/>
                  <a:moveTo>
                    <a:pt x="4014448" y="5018047"/>
                  </a:moveTo>
                  <a:lnTo>
                    <a:pt x="4014448" y="4850790"/>
                  </a:lnTo>
                  <a:lnTo>
                    <a:pt x="3847177" y="4850790"/>
                  </a:lnTo>
                  <a:lnTo>
                    <a:pt x="3847177" y="5018047"/>
                  </a:lnTo>
                  <a:lnTo>
                    <a:pt x="4014448" y="5018047"/>
                  </a:lnTo>
                  <a:close/>
                  <a:moveTo>
                    <a:pt x="2843565" y="4683519"/>
                  </a:moveTo>
                  <a:lnTo>
                    <a:pt x="2676294" y="4683519"/>
                  </a:lnTo>
                  <a:lnTo>
                    <a:pt x="2676294" y="4516248"/>
                  </a:lnTo>
                  <a:lnTo>
                    <a:pt x="2676294" y="4348977"/>
                  </a:lnTo>
                  <a:lnTo>
                    <a:pt x="2676294" y="4181706"/>
                  </a:lnTo>
                  <a:lnTo>
                    <a:pt x="2509024" y="4181706"/>
                  </a:lnTo>
                  <a:lnTo>
                    <a:pt x="2341753" y="4181706"/>
                  </a:lnTo>
                  <a:lnTo>
                    <a:pt x="2341753" y="4348977"/>
                  </a:lnTo>
                  <a:lnTo>
                    <a:pt x="2509024" y="4348977"/>
                  </a:lnTo>
                  <a:lnTo>
                    <a:pt x="2509024" y="4516248"/>
                  </a:lnTo>
                  <a:lnTo>
                    <a:pt x="2509024" y="4683519"/>
                  </a:lnTo>
                  <a:lnTo>
                    <a:pt x="2509024" y="4850790"/>
                  </a:lnTo>
                  <a:lnTo>
                    <a:pt x="2676294" y="4850790"/>
                  </a:lnTo>
                  <a:lnTo>
                    <a:pt x="2843565" y="4850790"/>
                  </a:lnTo>
                  <a:lnTo>
                    <a:pt x="2843565" y="4683519"/>
                  </a:lnTo>
                  <a:close/>
                  <a:moveTo>
                    <a:pt x="2509024" y="4850790"/>
                  </a:moveTo>
                  <a:lnTo>
                    <a:pt x="2341753" y="4850790"/>
                  </a:lnTo>
                  <a:lnTo>
                    <a:pt x="2341753" y="5018047"/>
                  </a:lnTo>
                  <a:lnTo>
                    <a:pt x="2341753" y="5185318"/>
                  </a:lnTo>
                  <a:lnTo>
                    <a:pt x="2174495" y="5185318"/>
                  </a:lnTo>
                  <a:lnTo>
                    <a:pt x="2174495" y="5352589"/>
                  </a:lnTo>
                  <a:lnTo>
                    <a:pt x="2007224" y="5352589"/>
                  </a:lnTo>
                  <a:lnTo>
                    <a:pt x="2007224" y="5519860"/>
                  </a:lnTo>
                  <a:lnTo>
                    <a:pt x="2174495" y="5519860"/>
                  </a:lnTo>
                  <a:lnTo>
                    <a:pt x="2341753" y="5519860"/>
                  </a:lnTo>
                  <a:lnTo>
                    <a:pt x="2341753" y="5352589"/>
                  </a:lnTo>
                  <a:lnTo>
                    <a:pt x="2509024" y="5352589"/>
                  </a:lnTo>
                  <a:lnTo>
                    <a:pt x="2509024" y="5185318"/>
                  </a:lnTo>
                  <a:lnTo>
                    <a:pt x="2676294" y="5185318"/>
                  </a:lnTo>
                  <a:lnTo>
                    <a:pt x="2676294" y="5018047"/>
                  </a:lnTo>
                  <a:lnTo>
                    <a:pt x="2509024" y="5018047"/>
                  </a:lnTo>
                  <a:lnTo>
                    <a:pt x="2509024" y="4850790"/>
                  </a:lnTo>
                  <a:close/>
                  <a:moveTo>
                    <a:pt x="2509024" y="5352589"/>
                  </a:moveTo>
                  <a:lnTo>
                    <a:pt x="2509024" y="5519860"/>
                  </a:lnTo>
                  <a:lnTo>
                    <a:pt x="2676294" y="5519860"/>
                  </a:lnTo>
                  <a:lnTo>
                    <a:pt x="2843565" y="5519860"/>
                  </a:lnTo>
                  <a:lnTo>
                    <a:pt x="2843565" y="5352589"/>
                  </a:lnTo>
                  <a:lnTo>
                    <a:pt x="2676294" y="5352589"/>
                  </a:lnTo>
                  <a:lnTo>
                    <a:pt x="2509024" y="5352589"/>
                  </a:lnTo>
                  <a:close/>
                  <a:moveTo>
                    <a:pt x="2174495" y="5185318"/>
                  </a:moveTo>
                  <a:lnTo>
                    <a:pt x="2174495" y="5018047"/>
                  </a:lnTo>
                  <a:lnTo>
                    <a:pt x="2174495" y="4850790"/>
                  </a:lnTo>
                  <a:lnTo>
                    <a:pt x="2007224" y="4850790"/>
                  </a:lnTo>
                  <a:lnTo>
                    <a:pt x="2007224" y="5018047"/>
                  </a:lnTo>
                  <a:lnTo>
                    <a:pt x="1839953" y="5018047"/>
                  </a:lnTo>
                  <a:lnTo>
                    <a:pt x="1839953" y="4850790"/>
                  </a:lnTo>
                  <a:lnTo>
                    <a:pt x="1839953" y="4683519"/>
                  </a:lnTo>
                  <a:lnTo>
                    <a:pt x="1672682" y="4683519"/>
                  </a:lnTo>
                  <a:lnTo>
                    <a:pt x="1672682" y="4850790"/>
                  </a:lnTo>
                  <a:lnTo>
                    <a:pt x="1505411" y="4850790"/>
                  </a:lnTo>
                  <a:lnTo>
                    <a:pt x="1505411" y="5018047"/>
                  </a:lnTo>
                  <a:lnTo>
                    <a:pt x="1672682" y="5018047"/>
                  </a:lnTo>
                  <a:lnTo>
                    <a:pt x="1672682" y="5185318"/>
                  </a:lnTo>
                  <a:lnTo>
                    <a:pt x="1839953" y="5185318"/>
                  </a:lnTo>
                  <a:lnTo>
                    <a:pt x="2007224" y="5185318"/>
                  </a:lnTo>
                  <a:lnTo>
                    <a:pt x="2174495" y="5185318"/>
                  </a:lnTo>
                  <a:close/>
                  <a:moveTo>
                    <a:pt x="1672682" y="5185318"/>
                  </a:moveTo>
                  <a:lnTo>
                    <a:pt x="1505411" y="5185318"/>
                  </a:lnTo>
                  <a:lnTo>
                    <a:pt x="1505411" y="5352589"/>
                  </a:lnTo>
                  <a:lnTo>
                    <a:pt x="1338154" y="5352589"/>
                  </a:lnTo>
                  <a:lnTo>
                    <a:pt x="1338154" y="5519860"/>
                  </a:lnTo>
                  <a:lnTo>
                    <a:pt x="1505411" y="5519860"/>
                  </a:lnTo>
                  <a:lnTo>
                    <a:pt x="1672682" y="5519860"/>
                  </a:lnTo>
                  <a:lnTo>
                    <a:pt x="1839953" y="5519860"/>
                  </a:lnTo>
                  <a:lnTo>
                    <a:pt x="1839953" y="5352589"/>
                  </a:lnTo>
                  <a:lnTo>
                    <a:pt x="1672682" y="5352589"/>
                  </a:lnTo>
                  <a:lnTo>
                    <a:pt x="1672682" y="5185318"/>
                  </a:lnTo>
                  <a:close/>
                  <a:moveTo>
                    <a:pt x="2341753" y="4348977"/>
                  </a:moveTo>
                  <a:lnTo>
                    <a:pt x="2174495" y="4348977"/>
                  </a:lnTo>
                  <a:lnTo>
                    <a:pt x="2174495" y="4516248"/>
                  </a:lnTo>
                  <a:lnTo>
                    <a:pt x="2007224" y="4516248"/>
                  </a:lnTo>
                  <a:lnTo>
                    <a:pt x="2007224" y="4683519"/>
                  </a:lnTo>
                  <a:lnTo>
                    <a:pt x="2174495" y="4683519"/>
                  </a:lnTo>
                  <a:lnTo>
                    <a:pt x="2341753" y="4683519"/>
                  </a:lnTo>
                  <a:lnTo>
                    <a:pt x="2341753" y="4516248"/>
                  </a:lnTo>
                  <a:lnTo>
                    <a:pt x="2341753" y="4348977"/>
                  </a:lnTo>
                  <a:close/>
                  <a:moveTo>
                    <a:pt x="2509024" y="3847177"/>
                  </a:moveTo>
                  <a:lnTo>
                    <a:pt x="2509024" y="3679906"/>
                  </a:lnTo>
                  <a:lnTo>
                    <a:pt x="2341753" y="3679906"/>
                  </a:lnTo>
                  <a:lnTo>
                    <a:pt x="2341753" y="3847177"/>
                  </a:lnTo>
                  <a:lnTo>
                    <a:pt x="2509024" y="3847177"/>
                  </a:lnTo>
                  <a:close/>
                  <a:moveTo>
                    <a:pt x="2341753" y="3679906"/>
                  </a:moveTo>
                  <a:lnTo>
                    <a:pt x="2341753" y="3512636"/>
                  </a:lnTo>
                  <a:lnTo>
                    <a:pt x="2509024" y="3512636"/>
                  </a:lnTo>
                  <a:lnTo>
                    <a:pt x="2676294" y="3512636"/>
                  </a:lnTo>
                  <a:lnTo>
                    <a:pt x="2676294" y="3345365"/>
                  </a:lnTo>
                  <a:lnTo>
                    <a:pt x="2676294" y="3178107"/>
                  </a:lnTo>
                  <a:lnTo>
                    <a:pt x="2509024" y="3178107"/>
                  </a:lnTo>
                  <a:lnTo>
                    <a:pt x="2509024" y="3345365"/>
                  </a:lnTo>
                  <a:lnTo>
                    <a:pt x="2341753" y="3345365"/>
                  </a:lnTo>
                  <a:lnTo>
                    <a:pt x="2174495" y="3345365"/>
                  </a:lnTo>
                  <a:lnTo>
                    <a:pt x="2174495" y="3512636"/>
                  </a:lnTo>
                  <a:lnTo>
                    <a:pt x="2007224" y="3512636"/>
                  </a:lnTo>
                  <a:lnTo>
                    <a:pt x="2007224" y="3679906"/>
                  </a:lnTo>
                  <a:lnTo>
                    <a:pt x="1839953" y="3679906"/>
                  </a:lnTo>
                  <a:lnTo>
                    <a:pt x="1839953" y="3847177"/>
                  </a:lnTo>
                  <a:lnTo>
                    <a:pt x="1839953" y="4014448"/>
                  </a:lnTo>
                  <a:lnTo>
                    <a:pt x="2007224" y="4014448"/>
                  </a:lnTo>
                  <a:lnTo>
                    <a:pt x="2007224" y="4181706"/>
                  </a:lnTo>
                  <a:lnTo>
                    <a:pt x="2174495" y="4181706"/>
                  </a:lnTo>
                  <a:lnTo>
                    <a:pt x="2174495" y="4014448"/>
                  </a:lnTo>
                  <a:lnTo>
                    <a:pt x="2174495" y="3847177"/>
                  </a:lnTo>
                  <a:lnTo>
                    <a:pt x="2174495" y="3679906"/>
                  </a:lnTo>
                  <a:lnTo>
                    <a:pt x="2341753" y="3679906"/>
                  </a:lnTo>
                  <a:close/>
                  <a:moveTo>
                    <a:pt x="2007224" y="4181706"/>
                  </a:moveTo>
                  <a:lnTo>
                    <a:pt x="1839953" y="4181706"/>
                  </a:lnTo>
                  <a:lnTo>
                    <a:pt x="1839953" y="4348977"/>
                  </a:lnTo>
                  <a:lnTo>
                    <a:pt x="2007224" y="4348977"/>
                  </a:lnTo>
                  <a:lnTo>
                    <a:pt x="2007224" y="4181706"/>
                  </a:lnTo>
                  <a:close/>
                  <a:moveTo>
                    <a:pt x="1839953" y="4181706"/>
                  </a:moveTo>
                  <a:lnTo>
                    <a:pt x="1839953" y="4014448"/>
                  </a:lnTo>
                  <a:lnTo>
                    <a:pt x="1672682" y="4014448"/>
                  </a:lnTo>
                  <a:lnTo>
                    <a:pt x="1672682" y="4181706"/>
                  </a:lnTo>
                  <a:lnTo>
                    <a:pt x="1839953" y="4181706"/>
                  </a:lnTo>
                  <a:close/>
                  <a:moveTo>
                    <a:pt x="1672682" y="4181706"/>
                  </a:moveTo>
                  <a:lnTo>
                    <a:pt x="1505411" y="4181706"/>
                  </a:lnTo>
                  <a:lnTo>
                    <a:pt x="1338154" y="4181706"/>
                  </a:lnTo>
                  <a:lnTo>
                    <a:pt x="1338154" y="4348977"/>
                  </a:lnTo>
                  <a:lnTo>
                    <a:pt x="1505411" y="4348977"/>
                  </a:lnTo>
                  <a:lnTo>
                    <a:pt x="1505411" y="4516248"/>
                  </a:lnTo>
                  <a:lnTo>
                    <a:pt x="1672682" y="4516248"/>
                  </a:lnTo>
                  <a:lnTo>
                    <a:pt x="1672682" y="4348977"/>
                  </a:lnTo>
                  <a:lnTo>
                    <a:pt x="1672682" y="4181706"/>
                  </a:lnTo>
                  <a:close/>
                  <a:moveTo>
                    <a:pt x="1338154" y="4181706"/>
                  </a:moveTo>
                  <a:lnTo>
                    <a:pt x="1338154" y="4014448"/>
                  </a:lnTo>
                  <a:lnTo>
                    <a:pt x="1505411" y="4014448"/>
                  </a:lnTo>
                  <a:lnTo>
                    <a:pt x="1505411" y="3847177"/>
                  </a:lnTo>
                  <a:lnTo>
                    <a:pt x="1338154" y="3847177"/>
                  </a:lnTo>
                  <a:lnTo>
                    <a:pt x="1170883" y="3847177"/>
                  </a:lnTo>
                  <a:lnTo>
                    <a:pt x="1170883" y="4014448"/>
                  </a:lnTo>
                  <a:lnTo>
                    <a:pt x="1003612" y="4014448"/>
                  </a:lnTo>
                  <a:lnTo>
                    <a:pt x="836341" y="4014448"/>
                  </a:lnTo>
                  <a:lnTo>
                    <a:pt x="836341" y="4181706"/>
                  </a:lnTo>
                  <a:lnTo>
                    <a:pt x="1003612" y="4181706"/>
                  </a:lnTo>
                  <a:lnTo>
                    <a:pt x="1170883" y="4181706"/>
                  </a:lnTo>
                  <a:lnTo>
                    <a:pt x="1338154" y="4181706"/>
                  </a:lnTo>
                  <a:close/>
                  <a:moveTo>
                    <a:pt x="836341" y="4014448"/>
                  </a:moveTo>
                  <a:lnTo>
                    <a:pt x="836341" y="3847177"/>
                  </a:lnTo>
                  <a:lnTo>
                    <a:pt x="836341" y="3679906"/>
                  </a:lnTo>
                  <a:lnTo>
                    <a:pt x="669070" y="3679906"/>
                  </a:lnTo>
                  <a:lnTo>
                    <a:pt x="669070" y="3847177"/>
                  </a:lnTo>
                  <a:lnTo>
                    <a:pt x="501813" y="3847177"/>
                  </a:lnTo>
                  <a:lnTo>
                    <a:pt x="501813" y="4014448"/>
                  </a:lnTo>
                  <a:lnTo>
                    <a:pt x="669070" y="4014448"/>
                  </a:lnTo>
                  <a:lnTo>
                    <a:pt x="836341" y="4014448"/>
                  </a:lnTo>
                  <a:close/>
                  <a:moveTo>
                    <a:pt x="501813" y="4014448"/>
                  </a:moveTo>
                  <a:lnTo>
                    <a:pt x="334542" y="4014448"/>
                  </a:lnTo>
                  <a:lnTo>
                    <a:pt x="167271" y="4014448"/>
                  </a:lnTo>
                  <a:lnTo>
                    <a:pt x="167271" y="3847177"/>
                  </a:lnTo>
                  <a:lnTo>
                    <a:pt x="167271" y="3679906"/>
                  </a:lnTo>
                  <a:lnTo>
                    <a:pt x="334542" y="3679906"/>
                  </a:lnTo>
                  <a:lnTo>
                    <a:pt x="334542" y="3512636"/>
                  </a:lnTo>
                  <a:lnTo>
                    <a:pt x="501813" y="3512636"/>
                  </a:lnTo>
                  <a:lnTo>
                    <a:pt x="501813" y="3345365"/>
                  </a:lnTo>
                  <a:lnTo>
                    <a:pt x="669070" y="3345365"/>
                  </a:lnTo>
                  <a:lnTo>
                    <a:pt x="669070" y="3178107"/>
                  </a:lnTo>
                  <a:lnTo>
                    <a:pt x="501813" y="3178107"/>
                  </a:lnTo>
                  <a:lnTo>
                    <a:pt x="501813" y="3010836"/>
                  </a:lnTo>
                  <a:lnTo>
                    <a:pt x="334542" y="3010836"/>
                  </a:lnTo>
                  <a:lnTo>
                    <a:pt x="334542" y="3178107"/>
                  </a:lnTo>
                  <a:lnTo>
                    <a:pt x="167271" y="3178107"/>
                  </a:lnTo>
                  <a:lnTo>
                    <a:pt x="167271" y="3345365"/>
                  </a:lnTo>
                  <a:lnTo>
                    <a:pt x="0" y="3345365"/>
                  </a:lnTo>
                  <a:lnTo>
                    <a:pt x="0" y="3512636"/>
                  </a:lnTo>
                  <a:lnTo>
                    <a:pt x="0" y="3679906"/>
                  </a:lnTo>
                  <a:lnTo>
                    <a:pt x="0" y="3847177"/>
                  </a:lnTo>
                  <a:lnTo>
                    <a:pt x="0" y="4014448"/>
                  </a:lnTo>
                  <a:lnTo>
                    <a:pt x="0" y="4181706"/>
                  </a:lnTo>
                  <a:lnTo>
                    <a:pt x="167271" y="4181706"/>
                  </a:lnTo>
                  <a:lnTo>
                    <a:pt x="334542" y="4181706"/>
                  </a:lnTo>
                  <a:lnTo>
                    <a:pt x="501813" y="4181706"/>
                  </a:lnTo>
                  <a:lnTo>
                    <a:pt x="501813" y="4014448"/>
                  </a:lnTo>
                  <a:close/>
                  <a:moveTo>
                    <a:pt x="334542" y="3010836"/>
                  </a:moveTo>
                  <a:lnTo>
                    <a:pt x="334542" y="2843565"/>
                  </a:lnTo>
                  <a:lnTo>
                    <a:pt x="167271" y="2843565"/>
                  </a:lnTo>
                  <a:lnTo>
                    <a:pt x="167271" y="2676294"/>
                  </a:lnTo>
                  <a:lnTo>
                    <a:pt x="167271" y="2509024"/>
                  </a:lnTo>
                  <a:lnTo>
                    <a:pt x="0" y="2509024"/>
                  </a:lnTo>
                  <a:lnTo>
                    <a:pt x="0" y="2676294"/>
                  </a:lnTo>
                  <a:lnTo>
                    <a:pt x="0" y="2843565"/>
                  </a:lnTo>
                  <a:lnTo>
                    <a:pt x="0" y="3010836"/>
                  </a:lnTo>
                  <a:lnTo>
                    <a:pt x="167271" y="3010836"/>
                  </a:lnTo>
                  <a:lnTo>
                    <a:pt x="334542" y="3010836"/>
                  </a:lnTo>
                  <a:close/>
                  <a:moveTo>
                    <a:pt x="669070" y="3178107"/>
                  </a:moveTo>
                  <a:lnTo>
                    <a:pt x="836341" y="3178107"/>
                  </a:lnTo>
                  <a:lnTo>
                    <a:pt x="836341" y="3010836"/>
                  </a:lnTo>
                  <a:lnTo>
                    <a:pt x="836341" y="2843565"/>
                  </a:lnTo>
                  <a:lnTo>
                    <a:pt x="669070" y="2843565"/>
                  </a:lnTo>
                  <a:lnTo>
                    <a:pt x="669070" y="3010836"/>
                  </a:lnTo>
                  <a:lnTo>
                    <a:pt x="669070" y="3178107"/>
                  </a:lnTo>
                  <a:close/>
                  <a:moveTo>
                    <a:pt x="669070" y="2843565"/>
                  </a:moveTo>
                  <a:lnTo>
                    <a:pt x="669070" y="2676294"/>
                  </a:lnTo>
                  <a:lnTo>
                    <a:pt x="836341" y="2676294"/>
                  </a:lnTo>
                  <a:lnTo>
                    <a:pt x="836341" y="2843565"/>
                  </a:lnTo>
                  <a:lnTo>
                    <a:pt x="1003612" y="2843565"/>
                  </a:lnTo>
                  <a:lnTo>
                    <a:pt x="1170883" y="2843565"/>
                  </a:lnTo>
                  <a:lnTo>
                    <a:pt x="1170883" y="2676294"/>
                  </a:lnTo>
                  <a:lnTo>
                    <a:pt x="1003612" y="2676294"/>
                  </a:lnTo>
                  <a:lnTo>
                    <a:pt x="1003612" y="2509024"/>
                  </a:lnTo>
                  <a:lnTo>
                    <a:pt x="1170883" y="2509024"/>
                  </a:lnTo>
                  <a:lnTo>
                    <a:pt x="1170883" y="2676294"/>
                  </a:lnTo>
                  <a:lnTo>
                    <a:pt x="1338154" y="2676294"/>
                  </a:lnTo>
                  <a:lnTo>
                    <a:pt x="1505411" y="2676294"/>
                  </a:lnTo>
                  <a:lnTo>
                    <a:pt x="1505411" y="2509024"/>
                  </a:lnTo>
                  <a:lnTo>
                    <a:pt x="1338154" y="2509024"/>
                  </a:lnTo>
                  <a:lnTo>
                    <a:pt x="1338154" y="2341753"/>
                  </a:lnTo>
                  <a:lnTo>
                    <a:pt x="1170883" y="2341753"/>
                  </a:lnTo>
                  <a:lnTo>
                    <a:pt x="1003612" y="2341753"/>
                  </a:lnTo>
                  <a:lnTo>
                    <a:pt x="836341" y="2341753"/>
                  </a:lnTo>
                  <a:lnTo>
                    <a:pt x="836341" y="2509024"/>
                  </a:lnTo>
                  <a:lnTo>
                    <a:pt x="669070" y="2509024"/>
                  </a:lnTo>
                  <a:lnTo>
                    <a:pt x="669070" y="2341753"/>
                  </a:lnTo>
                  <a:lnTo>
                    <a:pt x="501813" y="2341753"/>
                  </a:lnTo>
                  <a:lnTo>
                    <a:pt x="501813" y="2174495"/>
                  </a:lnTo>
                  <a:lnTo>
                    <a:pt x="669070" y="2174495"/>
                  </a:lnTo>
                  <a:lnTo>
                    <a:pt x="836341" y="2174495"/>
                  </a:lnTo>
                  <a:lnTo>
                    <a:pt x="836341" y="2007224"/>
                  </a:lnTo>
                  <a:lnTo>
                    <a:pt x="836341" y="1839953"/>
                  </a:lnTo>
                  <a:lnTo>
                    <a:pt x="836341" y="1672682"/>
                  </a:lnTo>
                  <a:lnTo>
                    <a:pt x="669070" y="1672682"/>
                  </a:lnTo>
                  <a:lnTo>
                    <a:pt x="669070" y="1505411"/>
                  </a:lnTo>
                  <a:lnTo>
                    <a:pt x="501813" y="1505411"/>
                  </a:lnTo>
                  <a:lnTo>
                    <a:pt x="501813" y="1672682"/>
                  </a:lnTo>
                  <a:lnTo>
                    <a:pt x="501813" y="1839953"/>
                  </a:lnTo>
                  <a:lnTo>
                    <a:pt x="501813" y="2007224"/>
                  </a:lnTo>
                  <a:lnTo>
                    <a:pt x="334542" y="2007224"/>
                  </a:lnTo>
                  <a:lnTo>
                    <a:pt x="334542" y="1839953"/>
                  </a:lnTo>
                  <a:lnTo>
                    <a:pt x="334542" y="1672682"/>
                  </a:lnTo>
                  <a:lnTo>
                    <a:pt x="334542" y="1505411"/>
                  </a:lnTo>
                  <a:lnTo>
                    <a:pt x="167271" y="1505411"/>
                  </a:lnTo>
                  <a:lnTo>
                    <a:pt x="167271" y="1672682"/>
                  </a:lnTo>
                  <a:lnTo>
                    <a:pt x="0" y="1672682"/>
                  </a:lnTo>
                  <a:lnTo>
                    <a:pt x="0" y="1839953"/>
                  </a:lnTo>
                  <a:lnTo>
                    <a:pt x="167271" y="1839953"/>
                  </a:lnTo>
                  <a:lnTo>
                    <a:pt x="167271" y="2007224"/>
                  </a:lnTo>
                  <a:lnTo>
                    <a:pt x="0" y="2007224"/>
                  </a:lnTo>
                  <a:lnTo>
                    <a:pt x="0" y="2174495"/>
                  </a:lnTo>
                  <a:lnTo>
                    <a:pt x="0" y="2341753"/>
                  </a:lnTo>
                  <a:lnTo>
                    <a:pt x="167271" y="2341753"/>
                  </a:lnTo>
                  <a:lnTo>
                    <a:pt x="167271" y="2174495"/>
                  </a:lnTo>
                  <a:lnTo>
                    <a:pt x="334542" y="2174495"/>
                  </a:lnTo>
                  <a:lnTo>
                    <a:pt x="334542" y="2341753"/>
                  </a:lnTo>
                  <a:lnTo>
                    <a:pt x="334542" y="2509024"/>
                  </a:lnTo>
                  <a:lnTo>
                    <a:pt x="501813" y="2509024"/>
                  </a:lnTo>
                  <a:lnTo>
                    <a:pt x="501813" y="2676294"/>
                  </a:lnTo>
                  <a:lnTo>
                    <a:pt x="501813" y="2843565"/>
                  </a:lnTo>
                  <a:lnTo>
                    <a:pt x="669070" y="2843565"/>
                  </a:lnTo>
                  <a:close/>
                  <a:moveTo>
                    <a:pt x="167271" y="1505411"/>
                  </a:moveTo>
                  <a:lnTo>
                    <a:pt x="167271" y="1338154"/>
                  </a:lnTo>
                  <a:lnTo>
                    <a:pt x="0" y="1338154"/>
                  </a:lnTo>
                  <a:lnTo>
                    <a:pt x="0" y="1505411"/>
                  </a:lnTo>
                  <a:lnTo>
                    <a:pt x="167271" y="1505411"/>
                  </a:lnTo>
                  <a:close/>
                  <a:moveTo>
                    <a:pt x="836341" y="1672682"/>
                  </a:moveTo>
                  <a:lnTo>
                    <a:pt x="1003612" y="1672682"/>
                  </a:lnTo>
                  <a:lnTo>
                    <a:pt x="1003612" y="1505411"/>
                  </a:lnTo>
                  <a:lnTo>
                    <a:pt x="836341" y="1505411"/>
                  </a:lnTo>
                  <a:lnTo>
                    <a:pt x="836341" y="1672682"/>
                  </a:lnTo>
                  <a:close/>
                  <a:moveTo>
                    <a:pt x="1003612" y="1505411"/>
                  </a:moveTo>
                  <a:lnTo>
                    <a:pt x="1170883" y="1505411"/>
                  </a:lnTo>
                  <a:lnTo>
                    <a:pt x="1170883" y="1338154"/>
                  </a:lnTo>
                  <a:lnTo>
                    <a:pt x="1003612" y="1338154"/>
                  </a:lnTo>
                  <a:lnTo>
                    <a:pt x="1003612" y="1505411"/>
                  </a:lnTo>
                  <a:close/>
                  <a:moveTo>
                    <a:pt x="1170883" y="1505411"/>
                  </a:moveTo>
                  <a:lnTo>
                    <a:pt x="1170883" y="1672682"/>
                  </a:lnTo>
                  <a:lnTo>
                    <a:pt x="1338154" y="1672682"/>
                  </a:lnTo>
                  <a:lnTo>
                    <a:pt x="1338154" y="1505411"/>
                  </a:lnTo>
                  <a:lnTo>
                    <a:pt x="1170883" y="1505411"/>
                  </a:lnTo>
                  <a:close/>
                  <a:moveTo>
                    <a:pt x="1338154" y="1505411"/>
                  </a:moveTo>
                  <a:lnTo>
                    <a:pt x="1505411" y="1505411"/>
                  </a:lnTo>
                  <a:lnTo>
                    <a:pt x="1505411" y="1338154"/>
                  </a:lnTo>
                  <a:lnTo>
                    <a:pt x="1505411" y="1170883"/>
                  </a:lnTo>
                  <a:lnTo>
                    <a:pt x="1505411" y="1003612"/>
                  </a:lnTo>
                  <a:lnTo>
                    <a:pt x="1338154" y="1003612"/>
                  </a:lnTo>
                  <a:lnTo>
                    <a:pt x="1338154" y="1170883"/>
                  </a:lnTo>
                  <a:lnTo>
                    <a:pt x="1338154" y="1338154"/>
                  </a:lnTo>
                  <a:lnTo>
                    <a:pt x="1338154" y="1505411"/>
                  </a:lnTo>
                  <a:close/>
                  <a:moveTo>
                    <a:pt x="1338154" y="1672682"/>
                  </a:moveTo>
                  <a:lnTo>
                    <a:pt x="1338154" y="1839953"/>
                  </a:lnTo>
                  <a:lnTo>
                    <a:pt x="1170883" y="1839953"/>
                  </a:lnTo>
                  <a:lnTo>
                    <a:pt x="1170883" y="2007224"/>
                  </a:lnTo>
                  <a:lnTo>
                    <a:pt x="1003612" y="2007224"/>
                  </a:lnTo>
                  <a:lnTo>
                    <a:pt x="1003612" y="2174495"/>
                  </a:lnTo>
                  <a:lnTo>
                    <a:pt x="1170883" y="2174495"/>
                  </a:lnTo>
                  <a:lnTo>
                    <a:pt x="1338154" y="2174495"/>
                  </a:lnTo>
                  <a:lnTo>
                    <a:pt x="1338154" y="2341753"/>
                  </a:lnTo>
                  <a:lnTo>
                    <a:pt x="1505411" y="2341753"/>
                  </a:lnTo>
                  <a:lnTo>
                    <a:pt x="1505411" y="2174495"/>
                  </a:lnTo>
                  <a:lnTo>
                    <a:pt x="1672682" y="2174495"/>
                  </a:lnTo>
                  <a:lnTo>
                    <a:pt x="1672682" y="2341753"/>
                  </a:lnTo>
                  <a:lnTo>
                    <a:pt x="1839953" y="2341753"/>
                  </a:lnTo>
                  <a:lnTo>
                    <a:pt x="2007224" y="2341753"/>
                  </a:lnTo>
                  <a:lnTo>
                    <a:pt x="2007224" y="2174495"/>
                  </a:lnTo>
                  <a:lnTo>
                    <a:pt x="1839953" y="2174495"/>
                  </a:lnTo>
                  <a:lnTo>
                    <a:pt x="1839953" y="2007224"/>
                  </a:lnTo>
                  <a:lnTo>
                    <a:pt x="1839953" y="1839953"/>
                  </a:lnTo>
                  <a:lnTo>
                    <a:pt x="1839953" y="1672682"/>
                  </a:lnTo>
                  <a:lnTo>
                    <a:pt x="1839953" y="1505411"/>
                  </a:lnTo>
                  <a:lnTo>
                    <a:pt x="1672682" y="1505411"/>
                  </a:lnTo>
                  <a:lnTo>
                    <a:pt x="1672682" y="1672682"/>
                  </a:lnTo>
                  <a:lnTo>
                    <a:pt x="1672682" y="1839953"/>
                  </a:lnTo>
                  <a:lnTo>
                    <a:pt x="1672682" y="2007224"/>
                  </a:lnTo>
                  <a:lnTo>
                    <a:pt x="1505411" y="2007224"/>
                  </a:lnTo>
                  <a:lnTo>
                    <a:pt x="1505411" y="1839953"/>
                  </a:lnTo>
                  <a:lnTo>
                    <a:pt x="1505411" y="1672682"/>
                  </a:lnTo>
                  <a:lnTo>
                    <a:pt x="1338154" y="1672682"/>
                  </a:lnTo>
                  <a:close/>
                  <a:moveTo>
                    <a:pt x="2007224" y="2174495"/>
                  </a:moveTo>
                  <a:lnTo>
                    <a:pt x="2174495" y="2174495"/>
                  </a:lnTo>
                  <a:lnTo>
                    <a:pt x="2174495" y="2341753"/>
                  </a:lnTo>
                  <a:lnTo>
                    <a:pt x="2174495" y="2509024"/>
                  </a:lnTo>
                  <a:lnTo>
                    <a:pt x="2341753" y="2509024"/>
                  </a:lnTo>
                  <a:lnTo>
                    <a:pt x="2341753" y="2341753"/>
                  </a:lnTo>
                  <a:lnTo>
                    <a:pt x="2341753" y="2174495"/>
                  </a:lnTo>
                  <a:lnTo>
                    <a:pt x="2341753" y="2007224"/>
                  </a:lnTo>
                  <a:lnTo>
                    <a:pt x="2341753" y="1839953"/>
                  </a:lnTo>
                  <a:lnTo>
                    <a:pt x="2509024" y="1839953"/>
                  </a:lnTo>
                  <a:lnTo>
                    <a:pt x="2509024" y="1672682"/>
                  </a:lnTo>
                  <a:lnTo>
                    <a:pt x="2341753" y="1672682"/>
                  </a:lnTo>
                  <a:lnTo>
                    <a:pt x="2341753" y="1505411"/>
                  </a:lnTo>
                  <a:lnTo>
                    <a:pt x="2509024" y="1505411"/>
                  </a:lnTo>
                  <a:lnTo>
                    <a:pt x="2509024" y="1338154"/>
                  </a:lnTo>
                  <a:lnTo>
                    <a:pt x="2341753" y="1338154"/>
                  </a:lnTo>
                  <a:lnTo>
                    <a:pt x="2341753" y="1170883"/>
                  </a:lnTo>
                  <a:lnTo>
                    <a:pt x="2174495" y="1170883"/>
                  </a:lnTo>
                  <a:lnTo>
                    <a:pt x="2174495" y="1338154"/>
                  </a:lnTo>
                  <a:lnTo>
                    <a:pt x="2007224" y="1338154"/>
                  </a:lnTo>
                  <a:lnTo>
                    <a:pt x="2007224" y="1505411"/>
                  </a:lnTo>
                  <a:lnTo>
                    <a:pt x="2007224" y="1672682"/>
                  </a:lnTo>
                  <a:lnTo>
                    <a:pt x="2174495" y="1672682"/>
                  </a:lnTo>
                  <a:lnTo>
                    <a:pt x="2174495" y="1839953"/>
                  </a:lnTo>
                  <a:lnTo>
                    <a:pt x="2174495" y="2007224"/>
                  </a:lnTo>
                  <a:lnTo>
                    <a:pt x="2007224" y="2007224"/>
                  </a:lnTo>
                  <a:lnTo>
                    <a:pt x="2007224" y="2174495"/>
                  </a:lnTo>
                  <a:close/>
                  <a:moveTo>
                    <a:pt x="2174495" y="1170883"/>
                  </a:moveTo>
                  <a:lnTo>
                    <a:pt x="2174495" y="1003612"/>
                  </a:lnTo>
                  <a:lnTo>
                    <a:pt x="2007224" y="1003612"/>
                  </a:lnTo>
                  <a:lnTo>
                    <a:pt x="2007224" y="1170883"/>
                  </a:lnTo>
                  <a:lnTo>
                    <a:pt x="2174495" y="1170883"/>
                  </a:lnTo>
                  <a:close/>
                  <a:moveTo>
                    <a:pt x="2341753" y="1170883"/>
                  </a:moveTo>
                  <a:lnTo>
                    <a:pt x="2509024" y="1170883"/>
                  </a:lnTo>
                  <a:lnTo>
                    <a:pt x="2509024" y="1003612"/>
                  </a:lnTo>
                  <a:lnTo>
                    <a:pt x="2341753" y="1003612"/>
                  </a:lnTo>
                  <a:lnTo>
                    <a:pt x="2341753" y="1170883"/>
                  </a:lnTo>
                  <a:close/>
                  <a:moveTo>
                    <a:pt x="2341753" y="2509024"/>
                  </a:moveTo>
                  <a:lnTo>
                    <a:pt x="2341753" y="2676294"/>
                  </a:lnTo>
                  <a:lnTo>
                    <a:pt x="2509024" y="2676294"/>
                  </a:lnTo>
                  <a:lnTo>
                    <a:pt x="2509024" y="2509024"/>
                  </a:lnTo>
                  <a:lnTo>
                    <a:pt x="2341753" y="2509024"/>
                  </a:lnTo>
                  <a:close/>
                  <a:moveTo>
                    <a:pt x="1672682" y="2341753"/>
                  </a:moveTo>
                  <a:lnTo>
                    <a:pt x="1505411" y="2341753"/>
                  </a:lnTo>
                  <a:lnTo>
                    <a:pt x="1505411" y="2509024"/>
                  </a:lnTo>
                  <a:lnTo>
                    <a:pt x="1672682" y="2509024"/>
                  </a:lnTo>
                  <a:lnTo>
                    <a:pt x="1672682" y="2341753"/>
                  </a:lnTo>
                  <a:close/>
                  <a:moveTo>
                    <a:pt x="1170883" y="1839953"/>
                  </a:moveTo>
                  <a:lnTo>
                    <a:pt x="1170883" y="1672682"/>
                  </a:lnTo>
                  <a:lnTo>
                    <a:pt x="1003612" y="1672682"/>
                  </a:lnTo>
                  <a:lnTo>
                    <a:pt x="1003612" y="1839953"/>
                  </a:lnTo>
                  <a:lnTo>
                    <a:pt x="1170883" y="1839953"/>
                  </a:lnTo>
                  <a:close/>
                  <a:moveTo>
                    <a:pt x="1170883" y="3847177"/>
                  </a:moveTo>
                  <a:lnTo>
                    <a:pt x="1170883" y="3679906"/>
                  </a:lnTo>
                  <a:lnTo>
                    <a:pt x="1003612" y="3679906"/>
                  </a:lnTo>
                  <a:lnTo>
                    <a:pt x="1003612" y="3847177"/>
                  </a:lnTo>
                  <a:lnTo>
                    <a:pt x="1170883" y="3847177"/>
                  </a:lnTo>
                  <a:close/>
                  <a:moveTo>
                    <a:pt x="1170883" y="3679906"/>
                  </a:moveTo>
                  <a:lnTo>
                    <a:pt x="1338154" y="3679906"/>
                  </a:lnTo>
                  <a:lnTo>
                    <a:pt x="1338154" y="3512636"/>
                  </a:lnTo>
                  <a:lnTo>
                    <a:pt x="1170883" y="3512636"/>
                  </a:lnTo>
                  <a:lnTo>
                    <a:pt x="1170883" y="3679906"/>
                  </a:lnTo>
                  <a:close/>
                  <a:moveTo>
                    <a:pt x="1170883" y="3512636"/>
                  </a:moveTo>
                  <a:lnTo>
                    <a:pt x="1170883" y="3345365"/>
                  </a:lnTo>
                  <a:lnTo>
                    <a:pt x="1003612" y="3345365"/>
                  </a:lnTo>
                  <a:lnTo>
                    <a:pt x="836341" y="3345365"/>
                  </a:lnTo>
                  <a:lnTo>
                    <a:pt x="836341" y="3512636"/>
                  </a:lnTo>
                  <a:lnTo>
                    <a:pt x="1003612" y="3512636"/>
                  </a:lnTo>
                  <a:lnTo>
                    <a:pt x="1170883" y="3512636"/>
                  </a:lnTo>
                  <a:close/>
                  <a:moveTo>
                    <a:pt x="1839953" y="3679906"/>
                  </a:moveTo>
                  <a:lnTo>
                    <a:pt x="1839953" y="3512636"/>
                  </a:lnTo>
                  <a:lnTo>
                    <a:pt x="1672682" y="3512636"/>
                  </a:lnTo>
                  <a:lnTo>
                    <a:pt x="1672682" y="3679906"/>
                  </a:lnTo>
                  <a:lnTo>
                    <a:pt x="1839953" y="3679906"/>
                  </a:lnTo>
                  <a:close/>
                  <a:moveTo>
                    <a:pt x="3679906" y="3847177"/>
                  </a:moveTo>
                  <a:lnTo>
                    <a:pt x="3847177" y="3847177"/>
                  </a:lnTo>
                  <a:lnTo>
                    <a:pt x="3847177" y="3679906"/>
                  </a:lnTo>
                  <a:lnTo>
                    <a:pt x="3847177" y="3512636"/>
                  </a:lnTo>
                  <a:lnTo>
                    <a:pt x="3679906" y="3512636"/>
                  </a:lnTo>
                  <a:lnTo>
                    <a:pt x="3679906" y="3679906"/>
                  </a:lnTo>
                  <a:lnTo>
                    <a:pt x="3679906" y="3847177"/>
                  </a:lnTo>
                  <a:close/>
                  <a:moveTo>
                    <a:pt x="3679906" y="3512636"/>
                  </a:moveTo>
                  <a:lnTo>
                    <a:pt x="3679906" y="3345365"/>
                  </a:lnTo>
                  <a:lnTo>
                    <a:pt x="3512636" y="3345365"/>
                  </a:lnTo>
                  <a:lnTo>
                    <a:pt x="3512636" y="3512636"/>
                  </a:lnTo>
                  <a:lnTo>
                    <a:pt x="3679906" y="3512636"/>
                  </a:lnTo>
                  <a:close/>
                  <a:moveTo>
                    <a:pt x="3345365" y="4348977"/>
                  </a:moveTo>
                  <a:lnTo>
                    <a:pt x="3512636" y="4348977"/>
                  </a:lnTo>
                  <a:lnTo>
                    <a:pt x="3679906" y="4348977"/>
                  </a:lnTo>
                  <a:lnTo>
                    <a:pt x="3679906" y="4181706"/>
                  </a:lnTo>
                  <a:lnTo>
                    <a:pt x="3512636" y="4181706"/>
                  </a:lnTo>
                  <a:lnTo>
                    <a:pt x="3345365" y="4181706"/>
                  </a:lnTo>
                  <a:lnTo>
                    <a:pt x="3345365" y="4348977"/>
                  </a:lnTo>
                  <a:close/>
                  <a:moveTo>
                    <a:pt x="3178107" y="3345365"/>
                  </a:moveTo>
                  <a:lnTo>
                    <a:pt x="3010836" y="3345365"/>
                  </a:lnTo>
                  <a:lnTo>
                    <a:pt x="3010836" y="3512636"/>
                  </a:lnTo>
                  <a:lnTo>
                    <a:pt x="3178107" y="3512636"/>
                  </a:lnTo>
                  <a:lnTo>
                    <a:pt x="3178107" y="3345365"/>
                  </a:lnTo>
                  <a:close/>
                  <a:moveTo>
                    <a:pt x="1505411" y="3178107"/>
                  </a:moveTo>
                  <a:lnTo>
                    <a:pt x="1505411" y="3010836"/>
                  </a:lnTo>
                  <a:lnTo>
                    <a:pt x="1338154" y="3010836"/>
                  </a:lnTo>
                  <a:lnTo>
                    <a:pt x="1338154" y="3178107"/>
                  </a:lnTo>
                  <a:lnTo>
                    <a:pt x="1505411" y="3178107"/>
                  </a:lnTo>
                  <a:close/>
                  <a:moveTo>
                    <a:pt x="334542" y="334542"/>
                  </a:moveTo>
                  <a:lnTo>
                    <a:pt x="334542" y="836341"/>
                  </a:lnTo>
                  <a:lnTo>
                    <a:pt x="836341" y="836341"/>
                  </a:lnTo>
                  <a:lnTo>
                    <a:pt x="836341" y="334542"/>
                  </a:lnTo>
                  <a:lnTo>
                    <a:pt x="334542" y="334542"/>
                  </a:lnTo>
                  <a:close/>
                  <a:moveTo>
                    <a:pt x="4683519" y="334542"/>
                  </a:moveTo>
                  <a:lnTo>
                    <a:pt x="4683519" y="836341"/>
                  </a:lnTo>
                  <a:lnTo>
                    <a:pt x="5185318" y="836341"/>
                  </a:lnTo>
                  <a:lnTo>
                    <a:pt x="5185318" y="334542"/>
                  </a:lnTo>
                  <a:lnTo>
                    <a:pt x="4683519" y="334542"/>
                  </a:lnTo>
                  <a:close/>
                  <a:moveTo>
                    <a:pt x="1839953" y="501813"/>
                  </a:moveTo>
                  <a:lnTo>
                    <a:pt x="2007224" y="501813"/>
                  </a:lnTo>
                  <a:lnTo>
                    <a:pt x="2007224" y="669070"/>
                  </a:lnTo>
                  <a:lnTo>
                    <a:pt x="1839953" y="669070"/>
                  </a:lnTo>
                  <a:lnTo>
                    <a:pt x="1839953" y="501813"/>
                  </a:lnTo>
                  <a:close/>
                  <a:moveTo>
                    <a:pt x="1672682" y="1003612"/>
                  </a:moveTo>
                  <a:lnTo>
                    <a:pt x="1672682" y="1170883"/>
                  </a:lnTo>
                  <a:lnTo>
                    <a:pt x="1672682" y="1338154"/>
                  </a:lnTo>
                  <a:lnTo>
                    <a:pt x="1839953" y="1338154"/>
                  </a:lnTo>
                  <a:lnTo>
                    <a:pt x="1839953" y="1170883"/>
                  </a:lnTo>
                  <a:lnTo>
                    <a:pt x="1839953" y="1003612"/>
                  </a:lnTo>
                  <a:lnTo>
                    <a:pt x="1672682" y="1003612"/>
                  </a:lnTo>
                  <a:close/>
                  <a:moveTo>
                    <a:pt x="2843565" y="1338154"/>
                  </a:moveTo>
                  <a:lnTo>
                    <a:pt x="3010836" y="1338154"/>
                  </a:lnTo>
                  <a:lnTo>
                    <a:pt x="3010836" y="1505411"/>
                  </a:lnTo>
                  <a:lnTo>
                    <a:pt x="3178107" y="1505411"/>
                  </a:lnTo>
                  <a:lnTo>
                    <a:pt x="3178107" y="1672682"/>
                  </a:lnTo>
                  <a:lnTo>
                    <a:pt x="3178107" y="1839953"/>
                  </a:lnTo>
                  <a:lnTo>
                    <a:pt x="3010836" y="1839953"/>
                  </a:lnTo>
                  <a:lnTo>
                    <a:pt x="3010836" y="1672682"/>
                  </a:lnTo>
                  <a:lnTo>
                    <a:pt x="3010836" y="1505411"/>
                  </a:lnTo>
                  <a:lnTo>
                    <a:pt x="2843565" y="1505411"/>
                  </a:lnTo>
                  <a:lnTo>
                    <a:pt x="2843565" y="1338154"/>
                  </a:lnTo>
                  <a:close/>
                  <a:moveTo>
                    <a:pt x="4181706" y="1338154"/>
                  </a:moveTo>
                  <a:lnTo>
                    <a:pt x="4181706" y="1505411"/>
                  </a:lnTo>
                  <a:lnTo>
                    <a:pt x="4348977" y="1505411"/>
                  </a:lnTo>
                  <a:lnTo>
                    <a:pt x="4516248" y="1505411"/>
                  </a:lnTo>
                  <a:lnTo>
                    <a:pt x="4516248" y="1338154"/>
                  </a:lnTo>
                  <a:lnTo>
                    <a:pt x="4348977" y="1338154"/>
                  </a:lnTo>
                  <a:lnTo>
                    <a:pt x="4181706" y="1338154"/>
                  </a:lnTo>
                  <a:close/>
                  <a:moveTo>
                    <a:pt x="4850790" y="1338154"/>
                  </a:moveTo>
                  <a:lnTo>
                    <a:pt x="4850790" y="1505411"/>
                  </a:lnTo>
                  <a:lnTo>
                    <a:pt x="4850790" y="1672682"/>
                  </a:lnTo>
                  <a:lnTo>
                    <a:pt x="5018047" y="1672682"/>
                  </a:lnTo>
                  <a:lnTo>
                    <a:pt x="5185318" y="1672682"/>
                  </a:lnTo>
                  <a:lnTo>
                    <a:pt x="5352589" y="1672682"/>
                  </a:lnTo>
                  <a:lnTo>
                    <a:pt x="5519860" y="1672682"/>
                  </a:lnTo>
                  <a:lnTo>
                    <a:pt x="5519860" y="1505411"/>
                  </a:lnTo>
                  <a:lnTo>
                    <a:pt x="5352589" y="1505411"/>
                  </a:lnTo>
                  <a:lnTo>
                    <a:pt x="5352589" y="1338154"/>
                  </a:lnTo>
                  <a:lnTo>
                    <a:pt x="5185318" y="1338154"/>
                  </a:lnTo>
                  <a:lnTo>
                    <a:pt x="5018047" y="1338154"/>
                  </a:lnTo>
                  <a:lnTo>
                    <a:pt x="4850790" y="1338154"/>
                  </a:lnTo>
                  <a:close/>
                  <a:moveTo>
                    <a:pt x="4850790" y="1672682"/>
                  </a:moveTo>
                  <a:lnTo>
                    <a:pt x="4683519" y="1672682"/>
                  </a:lnTo>
                  <a:lnTo>
                    <a:pt x="4683519" y="1839953"/>
                  </a:lnTo>
                  <a:lnTo>
                    <a:pt x="4850790" y="1839953"/>
                  </a:lnTo>
                  <a:lnTo>
                    <a:pt x="4850790" y="1672682"/>
                  </a:lnTo>
                  <a:close/>
                  <a:moveTo>
                    <a:pt x="1003612" y="3010836"/>
                  </a:moveTo>
                  <a:lnTo>
                    <a:pt x="1003612" y="3178107"/>
                  </a:lnTo>
                  <a:lnTo>
                    <a:pt x="1170883" y="3178107"/>
                  </a:lnTo>
                  <a:lnTo>
                    <a:pt x="1170883" y="3010836"/>
                  </a:lnTo>
                  <a:lnTo>
                    <a:pt x="1003612" y="3010836"/>
                  </a:lnTo>
                  <a:close/>
                  <a:moveTo>
                    <a:pt x="4181706" y="4181706"/>
                  </a:moveTo>
                  <a:lnTo>
                    <a:pt x="4348977" y="4181706"/>
                  </a:lnTo>
                  <a:lnTo>
                    <a:pt x="4516248" y="4181706"/>
                  </a:lnTo>
                  <a:lnTo>
                    <a:pt x="4683519" y="4181706"/>
                  </a:lnTo>
                  <a:lnTo>
                    <a:pt x="4683519" y="4348977"/>
                  </a:lnTo>
                  <a:lnTo>
                    <a:pt x="4683519" y="4516248"/>
                  </a:lnTo>
                  <a:lnTo>
                    <a:pt x="4683519" y="4683519"/>
                  </a:lnTo>
                  <a:lnTo>
                    <a:pt x="4516248" y="4683519"/>
                  </a:lnTo>
                  <a:lnTo>
                    <a:pt x="4348977" y="4683519"/>
                  </a:lnTo>
                  <a:lnTo>
                    <a:pt x="4181706" y="4683519"/>
                  </a:lnTo>
                  <a:lnTo>
                    <a:pt x="4181706" y="4516248"/>
                  </a:lnTo>
                  <a:lnTo>
                    <a:pt x="4181706" y="4348977"/>
                  </a:lnTo>
                  <a:lnTo>
                    <a:pt x="4181706" y="4181706"/>
                  </a:lnTo>
                  <a:close/>
                  <a:moveTo>
                    <a:pt x="4348977" y="4348977"/>
                  </a:moveTo>
                  <a:lnTo>
                    <a:pt x="4348977" y="4516248"/>
                  </a:lnTo>
                  <a:lnTo>
                    <a:pt x="4516248" y="4516248"/>
                  </a:lnTo>
                  <a:lnTo>
                    <a:pt x="4516248" y="4348977"/>
                  </a:lnTo>
                  <a:lnTo>
                    <a:pt x="4348977" y="4348977"/>
                  </a:lnTo>
                  <a:close/>
                  <a:moveTo>
                    <a:pt x="334542" y="4683519"/>
                  </a:moveTo>
                  <a:lnTo>
                    <a:pt x="334542" y="5185318"/>
                  </a:lnTo>
                  <a:lnTo>
                    <a:pt x="836341" y="5185318"/>
                  </a:lnTo>
                  <a:lnTo>
                    <a:pt x="836341" y="4683519"/>
                  </a:lnTo>
                  <a:lnTo>
                    <a:pt x="334542" y="4683519"/>
                  </a:lnTo>
                  <a:close/>
                  <a:moveTo>
                    <a:pt x="3010836" y="4850790"/>
                  </a:moveTo>
                  <a:lnTo>
                    <a:pt x="3010836" y="5018047"/>
                  </a:lnTo>
                  <a:lnTo>
                    <a:pt x="3178107" y="5018047"/>
                  </a:lnTo>
                  <a:lnTo>
                    <a:pt x="3178107" y="4850790"/>
                  </a:lnTo>
                  <a:lnTo>
                    <a:pt x="3010836" y="4850790"/>
                  </a:lnTo>
                  <a:close/>
                  <a:moveTo>
                    <a:pt x="3178107" y="5018047"/>
                  </a:moveTo>
                  <a:lnTo>
                    <a:pt x="3178107" y="5185318"/>
                  </a:lnTo>
                  <a:lnTo>
                    <a:pt x="3345365" y="5185318"/>
                  </a:lnTo>
                  <a:lnTo>
                    <a:pt x="3345365" y="5018047"/>
                  </a:lnTo>
                  <a:lnTo>
                    <a:pt x="3178107" y="5018047"/>
                  </a:lnTo>
                  <a:close/>
                </a:path>
              </a:pathLst>
            </a:custGeom>
            <a:grpFill/>
            <a:ln w="8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228936F-0155-BD9A-2012-06A561BBFBDD}"/>
                </a:ext>
              </a:extLst>
            </p:cNvPr>
            <p:cNvSpPr/>
            <p:nvPr/>
          </p:nvSpPr>
          <p:spPr>
            <a:xfrm>
              <a:off x="3336073" y="669073"/>
              <a:ext cx="1170878" cy="1170878"/>
            </a:xfrm>
            <a:custGeom>
              <a:avLst/>
              <a:gdLst>
                <a:gd name="connsiteX0" fmla="*/ 0 w 1170878"/>
                <a:gd name="connsiteY0" fmla="*/ 0 h 1170878"/>
                <a:gd name="connsiteX1" fmla="*/ 1170878 w 1170878"/>
                <a:gd name="connsiteY1" fmla="*/ 0 h 1170878"/>
                <a:gd name="connsiteX2" fmla="*/ 1170878 w 1170878"/>
                <a:gd name="connsiteY2" fmla="*/ 1170878 h 1170878"/>
                <a:gd name="connsiteX3" fmla="*/ 0 w 1170878"/>
                <a:gd name="connsiteY3" fmla="*/ 1170878 h 1170878"/>
                <a:gd name="connsiteX4" fmla="*/ 167268 w 1170878"/>
                <a:gd name="connsiteY4" fmla="*/ 167268 h 1170878"/>
                <a:gd name="connsiteX5" fmla="*/ 1003610 w 1170878"/>
                <a:gd name="connsiteY5" fmla="*/ 167268 h 1170878"/>
                <a:gd name="connsiteX6" fmla="*/ 1003610 w 1170878"/>
                <a:gd name="connsiteY6" fmla="*/ 1003610 h 1170878"/>
                <a:gd name="connsiteX7" fmla="*/ 167268 w 1170878"/>
                <a:gd name="connsiteY7" fmla="*/ 1003610 h 117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878" h="1170878">
                  <a:moveTo>
                    <a:pt x="0" y="0"/>
                  </a:moveTo>
                  <a:lnTo>
                    <a:pt x="1170878" y="0"/>
                  </a:lnTo>
                  <a:lnTo>
                    <a:pt x="1170878" y="1170878"/>
                  </a:lnTo>
                  <a:lnTo>
                    <a:pt x="0" y="1170878"/>
                  </a:lnTo>
                  <a:close/>
                  <a:moveTo>
                    <a:pt x="167268" y="167268"/>
                  </a:moveTo>
                  <a:lnTo>
                    <a:pt x="1003610" y="167268"/>
                  </a:lnTo>
                  <a:lnTo>
                    <a:pt x="1003610" y="1003610"/>
                  </a:lnTo>
                  <a:lnTo>
                    <a:pt x="167268" y="1003610"/>
                  </a:lnTo>
                  <a:close/>
                </a:path>
              </a:pathLst>
            </a:custGeom>
            <a:grpFill/>
            <a:ln w="8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89B75E5-FC3F-399E-EB5E-25415F75CFAD}"/>
                </a:ext>
              </a:extLst>
            </p:cNvPr>
            <p:cNvSpPr/>
            <p:nvPr/>
          </p:nvSpPr>
          <p:spPr>
            <a:xfrm>
              <a:off x="7685048" y="669073"/>
              <a:ext cx="1170877" cy="1170878"/>
            </a:xfrm>
            <a:custGeom>
              <a:avLst/>
              <a:gdLst>
                <a:gd name="connsiteX0" fmla="*/ 0 w 1170877"/>
                <a:gd name="connsiteY0" fmla="*/ 0 h 1170878"/>
                <a:gd name="connsiteX1" fmla="*/ 1170878 w 1170877"/>
                <a:gd name="connsiteY1" fmla="*/ 0 h 1170878"/>
                <a:gd name="connsiteX2" fmla="*/ 1170878 w 1170877"/>
                <a:gd name="connsiteY2" fmla="*/ 1170878 h 1170878"/>
                <a:gd name="connsiteX3" fmla="*/ 0 w 1170877"/>
                <a:gd name="connsiteY3" fmla="*/ 1170878 h 1170878"/>
                <a:gd name="connsiteX4" fmla="*/ 167268 w 1170877"/>
                <a:gd name="connsiteY4" fmla="*/ 167268 h 1170878"/>
                <a:gd name="connsiteX5" fmla="*/ 1003610 w 1170877"/>
                <a:gd name="connsiteY5" fmla="*/ 167268 h 1170878"/>
                <a:gd name="connsiteX6" fmla="*/ 1003610 w 1170877"/>
                <a:gd name="connsiteY6" fmla="*/ 1003610 h 1170878"/>
                <a:gd name="connsiteX7" fmla="*/ 167268 w 1170877"/>
                <a:gd name="connsiteY7" fmla="*/ 1003610 h 117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877" h="1170878">
                  <a:moveTo>
                    <a:pt x="0" y="0"/>
                  </a:moveTo>
                  <a:lnTo>
                    <a:pt x="1170878" y="0"/>
                  </a:lnTo>
                  <a:lnTo>
                    <a:pt x="1170878" y="1170878"/>
                  </a:lnTo>
                  <a:lnTo>
                    <a:pt x="0" y="1170878"/>
                  </a:lnTo>
                  <a:close/>
                  <a:moveTo>
                    <a:pt x="167268" y="167268"/>
                  </a:moveTo>
                  <a:lnTo>
                    <a:pt x="1003610" y="167268"/>
                  </a:lnTo>
                  <a:lnTo>
                    <a:pt x="1003610" y="1003610"/>
                  </a:lnTo>
                  <a:lnTo>
                    <a:pt x="167268" y="1003610"/>
                  </a:lnTo>
                  <a:close/>
                </a:path>
              </a:pathLst>
            </a:custGeom>
            <a:grpFill/>
            <a:ln w="8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77F5B2C-36E5-5384-5551-110F34FD78E6}"/>
                </a:ext>
              </a:extLst>
            </p:cNvPr>
            <p:cNvSpPr/>
            <p:nvPr/>
          </p:nvSpPr>
          <p:spPr>
            <a:xfrm>
              <a:off x="3336073" y="5018048"/>
              <a:ext cx="1170878" cy="1170877"/>
            </a:xfrm>
            <a:custGeom>
              <a:avLst/>
              <a:gdLst>
                <a:gd name="connsiteX0" fmla="*/ 0 w 1170878"/>
                <a:gd name="connsiteY0" fmla="*/ 0 h 1170877"/>
                <a:gd name="connsiteX1" fmla="*/ 1170878 w 1170878"/>
                <a:gd name="connsiteY1" fmla="*/ 0 h 1170877"/>
                <a:gd name="connsiteX2" fmla="*/ 1170878 w 1170878"/>
                <a:gd name="connsiteY2" fmla="*/ 1170878 h 1170877"/>
                <a:gd name="connsiteX3" fmla="*/ 0 w 1170878"/>
                <a:gd name="connsiteY3" fmla="*/ 1170878 h 1170877"/>
                <a:gd name="connsiteX4" fmla="*/ 167268 w 1170878"/>
                <a:gd name="connsiteY4" fmla="*/ 167268 h 1170877"/>
                <a:gd name="connsiteX5" fmla="*/ 1003610 w 1170878"/>
                <a:gd name="connsiteY5" fmla="*/ 167268 h 1170877"/>
                <a:gd name="connsiteX6" fmla="*/ 1003610 w 1170878"/>
                <a:gd name="connsiteY6" fmla="*/ 1003610 h 1170877"/>
                <a:gd name="connsiteX7" fmla="*/ 167268 w 1170878"/>
                <a:gd name="connsiteY7" fmla="*/ 1003610 h 117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878" h="1170877">
                  <a:moveTo>
                    <a:pt x="0" y="0"/>
                  </a:moveTo>
                  <a:lnTo>
                    <a:pt x="1170878" y="0"/>
                  </a:lnTo>
                  <a:lnTo>
                    <a:pt x="1170878" y="1170878"/>
                  </a:lnTo>
                  <a:lnTo>
                    <a:pt x="0" y="1170878"/>
                  </a:lnTo>
                  <a:close/>
                  <a:moveTo>
                    <a:pt x="167268" y="167268"/>
                  </a:moveTo>
                  <a:lnTo>
                    <a:pt x="1003610" y="167268"/>
                  </a:lnTo>
                  <a:lnTo>
                    <a:pt x="1003610" y="1003610"/>
                  </a:lnTo>
                  <a:lnTo>
                    <a:pt x="167268" y="1003610"/>
                  </a:lnTo>
                  <a:close/>
                </a:path>
              </a:pathLst>
            </a:custGeom>
            <a:grpFill/>
            <a:ln w="8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95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8BF98-9803-4497-059E-77732CAD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515425"/>
            <a:ext cx="7852747" cy="1552231"/>
          </a:xfrm>
        </p:spPr>
        <p:txBody>
          <a:bodyPr/>
          <a:lstStyle/>
          <a:p>
            <a:r>
              <a:rPr lang="ko-KR" altLang="en-US" dirty="0"/>
              <a:t>사용 예시 및 버그 개선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DDBE2C-545E-F201-06BB-4C9383C1A7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DEDA7-D119-A171-40EA-4921FB7243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87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D90A39-782F-408E-B484-2EB2F840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CEC305-A37F-EBAF-4BA9-9522B0C243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905" y="681036"/>
            <a:ext cx="3519736" cy="5496960"/>
          </a:xfrm>
          <a:prstGeom prst="rect">
            <a:avLst/>
          </a:prstGeom>
        </p:spPr>
      </p:pic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33350DA4-4063-BABC-6A8A-84C7BD66DD8C}"/>
              </a:ext>
            </a:extLst>
          </p:cNvPr>
          <p:cNvSpPr/>
          <p:nvPr/>
        </p:nvSpPr>
        <p:spPr>
          <a:xfrm>
            <a:off x="5599830" y="3083171"/>
            <a:ext cx="992341" cy="691658"/>
          </a:xfrm>
          <a:prstGeom prst="stripedRightArrow">
            <a:avLst/>
          </a:prstGeom>
          <a:gradFill>
            <a:gsLst>
              <a:gs pos="0">
                <a:srgbClr val="D502AA"/>
              </a:gs>
              <a:gs pos="100000">
                <a:srgbClr val="4F2BD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931854-BD1F-2D0A-3C35-1815751853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701" y="680002"/>
            <a:ext cx="3519737" cy="54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9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5B02E-98F0-5F4F-C906-61682F61D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0C859-E770-DD78-B1EF-B3D586D3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레시피코리아 Medium"/>
                <a:ea typeface="레시피코리아 Medium"/>
                <a:cs typeface="+mj-cs"/>
              </a:rPr>
              <a:t>VEGRARIS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레시피코리아 Medium"/>
                <a:ea typeface="레시피코리아 Medium"/>
                <a:cs typeface="+mj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레시피코리아 Medium"/>
                <a:ea typeface="레시피코리아 Medium"/>
                <a:cs typeface="+mj-cs"/>
              </a:rPr>
              <a:t>–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레시피코리아 Medium"/>
                <a:ea typeface="레시피코리아 Medium"/>
                <a:cs typeface="+mj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레시피코리아 Medium"/>
                <a:ea typeface="레시피코리아 Medium"/>
                <a:cs typeface="+mj-cs"/>
              </a:rPr>
              <a:t>Ve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레시피코리아 Medium"/>
                <a:ea typeface="레시피코리아 Medium"/>
                <a:cs typeface="+mj-cs"/>
              </a:rPr>
              <a:t>ctor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레시피코리아 Medium"/>
                <a:ea typeface="레시피코리아 Medium"/>
                <a:cs typeface="+mj-cs"/>
              </a:rPr>
              <a:t> Gra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레시피코리아 Medium"/>
                <a:ea typeface="레시피코리아 Medium"/>
                <a:cs typeface="+mj-cs"/>
              </a:rPr>
              <a:t>phics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레시피코리아 Medium"/>
                <a:ea typeface="레시피코리아 Medium"/>
                <a:cs typeface="+mj-cs"/>
              </a:rPr>
              <a:t>기반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레시피코리아 Medium"/>
                <a:ea typeface="레시피코리아 Medium"/>
                <a:cs typeface="+mj-cs"/>
              </a:rPr>
              <a:t>TET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레시피코리아 Medium"/>
                <a:ea typeface="레시피코리아 Medium"/>
                <a:cs typeface="+mj-cs"/>
              </a:rPr>
              <a:t>RIS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07F4D6-91FF-0614-371B-E651C70F7C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65B46EE-6B4F-A8D1-11F4-A14E87F67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https://vagabond-k.github.io/VegrarisDemo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B6BE344-6143-5752-375D-48988B0D888A}"/>
              </a:ext>
            </a:extLst>
          </p:cNvPr>
          <p:cNvSpPr/>
          <p:nvPr/>
        </p:nvSpPr>
        <p:spPr>
          <a:xfrm>
            <a:off x="7596332" y="2185342"/>
            <a:ext cx="3992476" cy="3991622"/>
          </a:xfrm>
          <a:prstGeom prst="roundRect">
            <a:avLst>
              <a:gd name="adj" fmla="val 8430"/>
            </a:avLst>
          </a:prstGeom>
          <a:gradFill>
            <a:gsLst>
              <a:gs pos="100000">
                <a:schemeClr val="accent3"/>
              </a:gs>
              <a:gs pos="1000">
                <a:schemeClr val="accent5"/>
              </a:gs>
              <a:gs pos="56000">
                <a:srgbClr val="E76BC7"/>
              </a:gs>
              <a:gs pos="25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09C7A9-0E19-D417-C8D8-E82F4FDFC3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86" y="2185343"/>
            <a:ext cx="6643319" cy="399162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C9CCFB-E3BD-C723-A329-0094580DAE8C}"/>
              </a:ext>
            </a:extLst>
          </p:cNvPr>
          <p:cNvGrpSpPr/>
          <p:nvPr/>
        </p:nvGrpSpPr>
        <p:grpSpPr>
          <a:xfrm>
            <a:off x="7989205" y="2582500"/>
            <a:ext cx="3205874" cy="3205874"/>
            <a:chOff x="3031381" y="2616865"/>
            <a:chExt cx="3128574" cy="3128574"/>
          </a:xfrm>
          <a:solidFill>
            <a:srgbClr val="190449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BA3A788C-DD84-AC06-D076-04917BCAD949}"/>
                </a:ext>
              </a:extLst>
            </p:cNvPr>
            <p:cNvSpPr/>
            <p:nvPr/>
          </p:nvSpPr>
          <p:spPr>
            <a:xfrm>
              <a:off x="3031381" y="2616865"/>
              <a:ext cx="3128574" cy="3128574"/>
            </a:xfrm>
            <a:custGeom>
              <a:avLst/>
              <a:gdLst>
                <a:gd name="connsiteX0" fmla="*/ 863056 w 3128574"/>
                <a:gd name="connsiteY0" fmla="*/ 0 h 3128574"/>
                <a:gd name="connsiteX1" fmla="*/ 863056 w 3128574"/>
                <a:gd name="connsiteY1" fmla="*/ 107883 h 3128574"/>
                <a:gd name="connsiteX2" fmla="*/ 863056 w 3128574"/>
                <a:gd name="connsiteY2" fmla="*/ 215766 h 3128574"/>
                <a:gd name="connsiteX3" fmla="*/ 863056 w 3128574"/>
                <a:gd name="connsiteY3" fmla="*/ 323649 h 3128574"/>
                <a:gd name="connsiteX4" fmla="*/ 970939 w 3128574"/>
                <a:gd name="connsiteY4" fmla="*/ 323649 h 3128574"/>
                <a:gd name="connsiteX5" fmla="*/ 1078822 w 3128574"/>
                <a:gd name="connsiteY5" fmla="*/ 323649 h 3128574"/>
                <a:gd name="connsiteX6" fmla="*/ 1078822 w 3128574"/>
                <a:gd name="connsiteY6" fmla="*/ 431532 h 3128574"/>
                <a:gd name="connsiteX7" fmla="*/ 1078822 w 3128574"/>
                <a:gd name="connsiteY7" fmla="*/ 539415 h 3128574"/>
                <a:gd name="connsiteX8" fmla="*/ 1186705 w 3128574"/>
                <a:gd name="connsiteY8" fmla="*/ 539415 h 3128574"/>
                <a:gd name="connsiteX9" fmla="*/ 1186705 w 3128574"/>
                <a:gd name="connsiteY9" fmla="*/ 431532 h 3128574"/>
                <a:gd name="connsiteX10" fmla="*/ 1294580 w 3128574"/>
                <a:gd name="connsiteY10" fmla="*/ 431532 h 3128574"/>
                <a:gd name="connsiteX11" fmla="*/ 1294580 w 3128574"/>
                <a:gd name="connsiteY11" fmla="*/ 323649 h 3128574"/>
                <a:gd name="connsiteX12" fmla="*/ 1294580 w 3128574"/>
                <a:gd name="connsiteY12" fmla="*/ 215766 h 3128574"/>
                <a:gd name="connsiteX13" fmla="*/ 1402463 w 3128574"/>
                <a:gd name="connsiteY13" fmla="*/ 215766 h 3128574"/>
                <a:gd name="connsiteX14" fmla="*/ 1402463 w 3128574"/>
                <a:gd name="connsiteY14" fmla="*/ 107883 h 3128574"/>
                <a:gd name="connsiteX15" fmla="*/ 1510346 w 3128574"/>
                <a:gd name="connsiteY15" fmla="*/ 107883 h 3128574"/>
                <a:gd name="connsiteX16" fmla="*/ 1618229 w 3128574"/>
                <a:gd name="connsiteY16" fmla="*/ 107883 h 3128574"/>
                <a:gd name="connsiteX17" fmla="*/ 1618229 w 3128574"/>
                <a:gd name="connsiteY17" fmla="*/ 0 h 3128574"/>
                <a:gd name="connsiteX18" fmla="*/ 1510346 w 3128574"/>
                <a:gd name="connsiteY18" fmla="*/ 0 h 3128574"/>
                <a:gd name="connsiteX19" fmla="*/ 1402463 w 3128574"/>
                <a:gd name="connsiteY19" fmla="*/ 0 h 3128574"/>
                <a:gd name="connsiteX20" fmla="*/ 1294580 w 3128574"/>
                <a:gd name="connsiteY20" fmla="*/ 0 h 3128574"/>
                <a:gd name="connsiteX21" fmla="*/ 1186705 w 3128574"/>
                <a:gd name="connsiteY21" fmla="*/ 0 h 3128574"/>
                <a:gd name="connsiteX22" fmla="*/ 1186705 w 3128574"/>
                <a:gd name="connsiteY22" fmla="*/ 107883 h 3128574"/>
                <a:gd name="connsiteX23" fmla="*/ 1078822 w 3128574"/>
                <a:gd name="connsiteY23" fmla="*/ 107883 h 3128574"/>
                <a:gd name="connsiteX24" fmla="*/ 1078822 w 3128574"/>
                <a:gd name="connsiteY24" fmla="*/ 215766 h 3128574"/>
                <a:gd name="connsiteX25" fmla="*/ 970939 w 3128574"/>
                <a:gd name="connsiteY25" fmla="*/ 215766 h 3128574"/>
                <a:gd name="connsiteX26" fmla="*/ 970939 w 3128574"/>
                <a:gd name="connsiteY26" fmla="*/ 107883 h 3128574"/>
                <a:gd name="connsiteX27" fmla="*/ 1078822 w 3128574"/>
                <a:gd name="connsiteY27" fmla="*/ 107883 h 3128574"/>
                <a:gd name="connsiteX28" fmla="*/ 1078822 w 3128574"/>
                <a:gd name="connsiteY28" fmla="*/ 0 h 3128574"/>
                <a:gd name="connsiteX29" fmla="*/ 970939 w 3128574"/>
                <a:gd name="connsiteY29" fmla="*/ 0 h 3128574"/>
                <a:gd name="connsiteX30" fmla="*/ 863056 w 3128574"/>
                <a:gd name="connsiteY30" fmla="*/ 0 h 3128574"/>
                <a:gd name="connsiteX31" fmla="*/ 1294580 w 3128574"/>
                <a:gd name="connsiteY31" fmla="*/ 431532 h 3128574"/>
                <a:gd name="connsiteX32" fmla="*/ 1294580 w 3128574"/>
                <a:gd name="connsiteY32" fmla="*/ 539415 h 3128574"/>
                <a:gd name="connsiteX33" fmla="*/ 1294580 w 3128574"/>
                <a:gd name="connsiteY33" fmla="*/ 647290 h 3128574"/>
                <a:gd name="connsiteX34" fmla="*/ 1294580 w 3128574"/>
                <a:gd name="connsiteY34" fmla="*/ 755173 h 3128574"/>
                <a:gd name="connsiteX35" fmla="*/ 1402463 w 3128574"/>
                <a:gd name="connsiteY35" fmla="*/ 755173 h 3128574"/>
                <a:gd name="connsiteX36" fmla="*/ 1402463 w 3128574"/>
                <a:gd name="connsiteY36" fmla="*/ 647290 h 3128574"/>
                <a:gd name="connsiteX37" fmla="*/ 1510346 w 3128574"/>
                <a:gd name="connsiteY37" fmla="*/ 647290 h 3128574"/>
                <a:gd name="connsiteX38" fmla="*/ 1510346 w 3128574"/>
                <a:gd name="connsiteY38" fmla="*/ 755173 h 3128574"/>
                <a:gd name="connsiteX39" fmla="*/ 1618229 w 3128574"/>
                <a:gd name="connsiteY39" fmla="*/ 755173 h 3128574"/>
                <a:gd name="connsiteX40" fmla="*/ 1618229 w 3128574"/>
                <a:gd name="connsiteY40" fmla="*/ 647290 h 3128574"/>
                <a:gd name="connsiteX41" fmla="*/ 1618229 w 3128574"/>
                <a:gd name="connsiteY41" fmla="*/ 539415 h 3128574"/>
                <a:gd name="connsiteX42" fmla="*/ 1510346 w 3128574"/>
                <a:gd name="connsiteY42" fmla="*/ 539415 h 3128574"/>
                <a:gd name="connsiteX43" fmla="*/ 1402463 w 3128574"/>
                <a:gd name="connsiteY43" fmla="*/ 539415 h 3128574"/>
                <a:gd name="connsiteX44" fmla="*/ 1402463 w 3128574"/>
                <a:gd name="connsiteY44" fmla="*/ 431532 h 3128574"/>
                <a:gd name="connsiteX45" fmla="*/ 1294580 w 3128574"/>
                <a:gd name="connsiteY45" fmla="*/ 431532 h 3128574"/>
                <a:gd name="connsiteX46" fmla="*/ 1618229 w 3128574"/>
                <a:gd name="connsiteY46" fmla="*/ 539415 h 3128574"/>
                <a:gd name="connsiteX47" fmla="*/ 1726112 w 3128574"/>
                <a:gd name="connsiteY47" fmla="*/ 539415 h 3128574"/>
                <a:gd name="connsiteX48" fmla="*/ 1726112 w 3128574"/>
                <a:gd name="connsiteY48" fmla="*/ 431532 h 3128574"/>
                <a:gd name="connsiteX49" fmla="*/ 1618229 w 3128574"/>
                <a:gd name="connsiteY49" fmla="*/ 431532 h 3128574"/>
                <a:gd name="connsiteX50" fmla="*/ 1618229 w 3128574"/>
                <a:gd name="connsiteY50" fmla="*/ 539415 h 3128574"/>
                <a:gd name="connsiteX51" fmla="*/ 1618229 w 3128574"/>
                <a:gd name="connsiteY51" fmla="*/ 431532 h 3128574"/>
                <a:gd name="connsiteX52" fmla="*/ 1618229 w 3128574"/>
                <a:gd name="connsiteY52" fmla="*/ 323649 h 3128574"/>
                <a:gd name="connsiteX53" fmla="*/ 1510346 w 3128574"/>
                <a:gd name="connsiteY53" fmla="*/ 323649 h 3128574"/>
                <a:gd name="connsiteX54" fmla="*/ 1510346 w 3128574"/>
                <a:gd name="connsiteY54" fmla="*/ 431532 h 3128574"/>
                <a:gd name="connsiteX55" fmla="*/ 1618229 w 3128574"/>
                <a:gd name="connsiteY55" fmla="*/ 431532 h 3128574"/>
                <a:gd name="connsiteX56" fmla="*/ 1726112 w 3128574"/>
                <a:gd name="connsiteY56" fmla="*/ 539415 h 3128574"/>
                <a:gd name="connsiteX57" fmla="*/ 1726112 w 3128574"/>
                <a:gd name="connsiteY57" fmla="*/ 647290 h 3128574"/>
                <a:gd name="connsiteX58" fmla="*/ 1726112 w 3128574"/>
                <a:gd name="connsiteY58" fmla="*/ 755173 h 3128574"/>
                <a:gd name="connsiteX59" fmla="*/ 1618229 w 3128574"/>
                <a:gd name="connsiteY59" fmla="*/ 755173 h 3128574"/>
                <a:gd name="connsiteX60" fmla="*/ 1618229 w 3128574"/>
                <a:gd name="connsiteY60" fmla="*/ 863056 h 3128574"/>
                <a:gd name="connsiteX61" fmla="*/ 1618229 w 3128574"/>
                <a:gd name="connsiteY61" fmla="*/ 970939 h 3128574"/>
                <a:gd name="connsiteX62" fmla="*/ 1618229 w 3128574"/>
                <a:gd name="connsiteY62" fmla="*/ 1078822 h 3128574"/>
                <a:gd name="connsiteX63" fmla="*/ 1618229 w 3128574"/>
                <a:gd name="connsiteY63" fmla="*/ 1186705 h 3128574"/>
                <a:gd name="connsiteX64" fmla="*/ 1618229 w 3128574"/>
                <a:gd name="connsiteY64" fmla="*/ 1294580 h 3128574"/>
                <a:gd name="connsiteX65" fmla="*/ 1618229 w 3128574"/>
                <a:gd name="connsiteY65" fmla="*/ 1402463 h 3128574"/>
                <a:gd name="connsiteX66" fmla="*/ 1510346 w 3128574"/>
                <a:gd name="connsiteY66" fmla="*/ 1402463 h 3128574"/>
                <a:gd name="connsiteX67" fmla="*/ 1510346 w 3128574"/>
                <a:gd name="connsiteY67" fmla="*/ 1294580 h 3128574"/>
                <a:gd name="connsiteX68" fmla="*/ 1402463 w 3128574"/>
                <a:gd name="connsiteY68" fmla="*/ 1294580 h 3128574"/>
                <a:gd name="connsiteX69" fmla="*/ 1402463 w 3128574"/>
                <a:gd name="connsiteY69" fmla="*/ 1186705 h 3128574"/>
                <a:gd name="connsiteX70" fmla="*/ 1402463 w 3128574"/>
                <a:gd name="connsiteY70" fmla="*/ 1078822 h 3128574"/>
                <a:gd name="connsiteX71" fmla="*/ 1402463 w 3128574"/>
                <a:gd name="connsiteY71" fmla="*/ 970939 h 3128574"/>
                <a:gd name="connsiteX72" fmla="*/ 1294580 w 3128574"/>
                <a:gd name="connsiteY72" fmla="*/ 970939 h 3128574"/>
                <a:gd name="connsiteX73" fmla="*/ 1294580 w 3128574"/>
                <a:gd name="connsiteY73" fmla="*/ 1078822 h 3128574"/>
                <a:gd name="connsiteX74" fmla="*/ 1294580 w 3128574"/>
                <a:gd name="connsiteY74" fmla="*/ 1186705 h 3128574"/>
                <a:gd name="connsiteX75" fmla="*/ 1186705 w 3128574"/>
                <a:gd name="connsiteY75" fmla="*/ 1186705 h 3128574"/>
                <a:gd name="connsiteX76" fmla="*/ 1186705 w 3128574"/>
                <a:gd name="connsiteY76" fmla="*/ 1294580 h 3128574"/>
                <a:gd name="connsiteX77" fmla="*/ 1294580 w 3128574"/>
                <a:gd name="connsiteY77" fmla="*/ 1294580 h 3128574"/>
                <a:gd name="connsiteX78" fmla="*/ 1294580 w 3128574"/>
                <a:gd name="connsiteY78" fmla="*/ 1402463 h 3128574"/>
                <a:gd name="connsiteX79" fmla="*/ 1402463 w 3128574"/>
                <a:gd name="connsiteY79" fmla="*/ 1402463 h 3128574"/>
                <a:gd name="connsiteX80" fmla="*/ 1402463 w 3128574"/>
                <a:gd name="connsiteY80" fmla="*/ 1510346 h 3128574"/>
                <a:gd name="connsiteX81" fmla="*/ 1510346 w 3128574"/>
                <a:gd name="connsiteY81" fmla="*/ 1510346 h 3128574"/>
                <a:gd name="connsiteX82" fmla="*/ 1510346 w 3128574"/>
                <a:gd name="connsiteY82" fmla="*/ 1618229 h 3128574"/>
                <a:gd name="connsiteX83" fmla="*/ 1510346 w 3128574"/>
                <a:gd name="connsiteY83" fmla="*/ 1726112 h 3128574"/>
                <a:gd name="connsiteX84" fmla="*/ 1618229 w 3128574"/>
                <a:gd name="connsiteY84" fmla="*/ 1726112 h 3128574"/>
                <a:gd name="connsiteX85" fmla="*/ 1618229 w 3128574"/>
                <a:gd name="connsiteY85" fmla="*/ 1833994 h 3128574"/>
                <a:gd name="connsiteX86" fmla="*/ 1726112 w 3128574"/>
                <a:gd name="connsiteY86" fmla="*/ 1833994 h 3128574"/>
                <a:gd name="connsiteX87" fmla="*/ 1833994 w 3128574"/>
                <a:gd name="connsiteY87" fmla="*/ 1833994 h 3128574"/>
                <a:gd name="connsiteX88" fmla="*/ 1833994 w 3128574"/>
                <a:gd name="connsiteY88" fmla="*/ 1726112 h 3128574"/>
                <a:gd name="connsiteX89" fmla="*/ 1726112 w 3128574"/>
                <a:gd name="connsiteY89" fmla="*/ 1726112 h 3128574"/>
                <a:gd name="connsiteX90" fmla="*/ 1726112 w 3128574"/>
                <a:gd name="connsiteY90" fmla="*/ 1618229 h 3128574"/>
                <a:gd name="connsiteX91" fmla="*/ 1833994 w 3128574"/>
                <a:gd name="connsiteY91" fmla="*/ 1618229 h 3128574"/>
                <a:gd name="connsiteX92" fmla="*/ 1941870 w 3128574"/>
                <a:gd name="connsiteY92" fmla="*/ 1618229 h 3128574"/>
                <a:gd name="connsiteX93" fmla="*/ 1941870 w 3128574"/>
                <a:gd name="connsiteY93" fmla="*/ 1510346 h 3128574"/>
                <a:gd name="connsiteX94" fmla="*/ 1833994 w 3128574"/>
                <a:gd name="connsiteY94" fmla="*/ 1510346 h 3128574"/>
                <a:gd name="connsiteX95" fmla="*/ 1833994 w 3128574"/>
                <a:gd name="connsiteY95" fmla="*/ 1402463 h 3128574"/>
                <a:gd name="connsiteX96" fmla="*/ 1726112 w 3128574"/>
                <a:gd name="connsiteY96" fmla="*/ 1402463 h 3128574"/>
                <a:gd name="connsiteX97" fmla="*/ 1726112 w 3128574"/>
                <a:gd name="connsiteY97" fmla="*/ 1294580 h 3128574"/>
                <a:gd name="connsiteX98" fmla="*/ 1726112 w 3128574"/>
                <a:gd name="connsiteY98" fmla="*/ 1186705 h 3128574"/>
                <a:gd name="connsiteX99" fmla="*/ 1833994 w 3128574"/>
                <a:gd name="connsiteY99" fmla="*/ 1186705 h 3128574"/>
                <a:gd name="connsiteX100" fmla="*/ 1833994 w 3128574"/>
                <a:gd name="connsiteY100" fmla="*/ 1078822 h 3128574"/>
                <a:gd name="connsiteX101" fmla="*/ 1833994 w 3128574"/>
                <a:gd name="connsiteY101" fmla="*/ 970939 h 3128574"/>
                <a:gd name="connsiteX102" fmla="*/ 1833994 w 3128574"/>
                <a:gd name="connsiteY102" fmla="*/ 863056 h 3128574"/>
                <a:gd name="connsiteX103" fmla="*/ 1941870 w 3128574"/>
                <a:gd name="connsiteY103" fmla="*/ 863056 h 3128574"/>
                <a:gd name="connsiteX104" fmla="*/ 1941870 w 3128574"/>
                <a:gd name="connsiteY104" fmla="*/ 970939 h 3128574"/>
                <a:gd name="connsiteX105" fmla="*/ 1941870 w 3128574"/>
                <a:gd name="connsiteY105" fmla="*/ 1078822 h 3128574"/>
                <a:gd name="connsiteX106" fmla="*/ 2049753 w 3128574"/>
                <a:gd name="connsiteY106" fmla="*/ 1078822 h 3128574"/>
                <a:gd name="connsiteX107" fmla="*/ 2049753 w 3128574"/>
                <a:gd name="connsiteY107" fmla="*/ 1186705 h 3128574"/>
                <a:gd name="connsiteX108" fmla="*/ 2049753 w 3128574"/>
                <a:gd name="connsiteY108" fmla="*/ 1294580 h 3128574"/>
                <a:gd name="connsiteX109" fmla="*/ 2049753 w 3128574"/>
                <a:gd name="connsiteY109" fmla="*/ 1402463 h 3128574"/>
                <a:gd name="connsiteX110" fmla="*/ 2157636 w 3128574"/>
                <a:gd name="connsiteY110" fmla="*/ 1402463 h 3128574"/>
                <a:gd name="connsiteX111" fmla="*/ 2157636 w 3128574"/>
                <a:gd name="connsiteY111" fmla="*/ 1294580 h 3128574"/>
                <a:gd name="connsiteX112" fmla="*/ 2157636 w 3128574"/>
                <a:gd name="connsiteY112" fmla="*/ 1186705 h 3128574"/>
                <a:gd name="connsiteX113" fmla="*/ 2265518 w 3128574"/>
                <a:gd name="connsiteY113" fmla="*/ 1186705 h 3128574"/>
                <a:gd name="connsiteX114" fmla="*/ 2265518 w 3128574"/>
                <a:gd name="connsiteY114" fmla="*/ 1078822 h 3128574"/>
                <a:gd name="connsiteX115" fmla="*/ 2157636 w 3128574"/>
                <a:gd name="connsiteY115" fmla="*/ 1078822 h 3128574"/>
                <a:gd name="connsiteX116" fmla="*/ 2157636 w 3128574"/>
                <a:gd name="connsiteY116" fmla="*/ 970939 h 3128574"/>
                <a:gd name="connsiteX117" fmla="*/ 2157636 w 3128574"/>
                <a:gd name="connsiteY117" fmla="*/ 863056 h 3128574"/>
                <a:gd name="connsiteX118" fmla="*/ 2049753 w 3128574"/>
                <a:gd name="connsiteY118" fmla="*/ 863056 h 3128574"/>
                <a:gd name="connsiteX119" fmla="*/ 2049753 w 3128574"/>
                <a:gd name="connsiteY119" fmla="*/ 755173 h 3128574"/>
                <a:gd name="connsiteX120" fmla="*/ 2049753 w 3128574"/>
                <a:gd name="connsiteY120" fmla="*/ 647290 h 3128574"/>
                <a:gd name="connsiteX121" fmla="*/ 1941870 w 3128574"/>
                <a:gd name="connsiteY121" fmla="*/ 647290 h 3128574"/>
                <a:gd name="connsiteX122" fmla="*/ 1941870 w 3128574"/>
                <a:gd name="connsiteY122" fmla="*/ 755173 h 3128574"/>
                <a:gd name="connsiteX123" fmla="*/ 1833994 w 3128574"/>
                <a:gd name="connsiteY123" fmla="*/ 755173 h 3128574"/>
                <a:gd name="connsiteX124" fmla="*/ 1833994 w 3128574"/>
                <a:gd name="connsiteY124" fmla="*/ 647290 h 3128574"/>
                <a:gd name="connsiteX125" fmla="*/ 1833994 w 3128574"/>
                <a:gd name="connsiteY125" fmla="*/ 539415 h 3128574"/>
                <a:gd name="connsiteX126" fmla="*/ 1726112 w 3128574"/>
                <a:gd name="connsiteY126" fmla="*/ 539415 h 3128574"/>
                <a:gd name="connsiteX127" fmla="*/ 1833994 w 3128574"/>
                <a:gd name="connsiteY127" fmla="*/ 539415 h 3128574"/>
                <a:gd name="connsiteX128" fmla="*/ 1941870 w 3128574"/>
                <a:gd name="connsiteY128" fmla="*/ 539415 h 3128574"/>
                <a:gd name="connsiteX129" fmla="*/ 2049753 w 3128574"/>
                <a:gd name="connsiteY129" fmla="*/ 539415 h 3128574"/>
                <a:gd name="connsiteX130" fmla="*/ 2157636 w 3128574"/>
                <a:gd name="connsiteY130" fmla="*/ 539415 h 3128574"/>
                <a:gd name="connsiteX131" fmla="*/ 2157636 w 3128574"/>
                <a:gd name="connsiteY131" fmla="*/ 431532 h 3128574"/>
                <a:gd name="connsiteX132" fmla="*/ 2049753 w 3128574"/>
                <a:gd name="connsiteY132" fmla="*/ 431532 h 3128574"/>
                <a:gd name="connsiteX133" fmla="*/ 1941870 w 3128574"/>
                <a:gd name="connsiteY133" fmla="*/ 431532 h 3128574"/>
                <a:gd name="connsiteX134" fmla="*/ 1833994 w 3128574"/>
                <a:gd name="connsiteY134" fmla="*/ 431532 h 3128574"/>
                <a:gd name="connsiteX135" fmla="*/ 1833994 w 3128574"/>
                <a:gd name="connsiteY135" fmla="*/ 539415 h 3128574"/>
                <a:gd name="connsiteX136" fmla="*/ 2265518 w 3128574"/>
                <a:gd name="connsiteY136" fmla="*/ 1078822 h 3128574"/>
                <a:gd name="connsiteX137" fmla="*/ 2373401 w 3128574"/>
                <a:gd name="connsiteY137" fmla="*/ 1078822 h 3128574"/>
                <a:gd name="connsiteX138" fmla="*/ 2373401 w 3128574"/>
                <a:gd name="connsiteY138" fmla="*/ 970939 h 3128574"/>
                <a:gd name="connsiteX139" fmla="*/ 2373401 w 3128574"/>
                <a:gd name="connsiteY139" fmla="*/ 863056 h 3128574"/>
                <a:gd name="connsiteX140" fmla="*/ 2265518 w 3128574"/>
                <a:gd name="connsiteY140" fmla="*/ 863056 h 3128574"/>
                <a:gd name="connsiteX141" fmla="*/ 2265518 w 3128574"/>
                <a:gd name="connsiteY141" fmla="*/ 970939 h 3128574"/>
                <a:gd name="connsiteX142" fmla="*/ 2265518 w 3128574"/>
                <a:gd name="connsiteY142" fmla="*/ 1078822 h 3128574"/>
                <a:gd name="connsiteX143" fmla="*/ 2157636 w 3128574"/>
                <a:gd name="connsiteY143" fmla="*/ 1402463 h 3128574"/>
                <a:gd name="connsiteX144" fmla="*/ 2157636 w 3128574"/>
                <a:gd name="connsiteY144" fmla="*/ 1510346 h 3128574"/>
                <a:gd name="connsiteX145" fmla="*/ 2265518 w 3128574"/>
                <a:gd name="connsiteY145" fmla="*/ 1510346 h 3128574"/>
                <a:gd name="connsiteX146" fmla="*/ 2373401 w 3128574"/>
                <a:gd name="connsiteY146" fmla="*/ 1510346 h 3128574"/>
                <a:gd name="connsiteX147" fmla="*/ 2373401 w 3128574"/>
                <a:gd name="connsiteY147" fmla="*/ 1402463 h 3128574"/>
                <a:gd name="connsiteX148" fmla="*/ 2481284 w 3128574"/>
                <a:gd name="connsiteY148" fmla="*/ 1402463 h 3128574"/>
                <a:gd name="connsiteX149" fmla="*/ 2481284 w 3128574"/>
                <a:gd name="connsiteY149" fmla="*/ 1294580 h 3128574"/>
                <a:gd name="connsiteX150" fmla="*/ 2373401 w 3128574"/>
                <a:gd name="connsiteY150" fmla="*/ 1294580 h 3128574"/>
                <a:gd name="connsiteX151" fmla="*/ 2265518 w 3128574"/>
                <a:gd name="connsiteY151" fmla="*/ 1294580 h 3128574"/>
                <a:gd name="connsiteX152" fmla="*/ 2265518 w 3128574"/>
                <a:gd name="connsiteY152" fmla="*/ 1402463 h 3128574"/>
                <a:gd name="connsiteX153" fmla="*/ 2157636 w 3128574"/>
                <a:gd name="connsiteY153" fmla="*/ 1402463 h 3128574"/>
                <a:gd name="connsiteX154" fmla="*/ 2373401 w 3128574"/>
                <a:gd name="connsiteY154" fmla="*/ 1510346 h 3128574"/>
                <a:gd name="connsiteX155" fmla="*/ 2373401 w 3128574"/>
                <a:gd name="connsiteY155" fmla="*/ 1618229 h 3128574"/>
                <a:gd name="connsiteX156" fmla="*/ 2481284 w 3128574"/>
                <a:gd name="connsiteY156" fmla="*/ 1618229 h 3128574"/>
                <a:gd name="connsiteX157" fmla="*/ 2481284 w 3128574"/>
                <a:gd name="connsiteY157" fmla="*/ 1510346 h 3128574"/>
                <a:gd name="connsiteX158" fmla="*/ 2373401 w 3128574"/>
                <a:gd name="connsiteY158" fmla="*/ 1510346 h 3128574"/>
                <a:gd name="connsiteX159" fmla="*/ 2481284 w 3128574"/>
                <a:gd name="connsiteY159" fmla="*/ 1618229 h 3128574"/>
                <a:gd name="connsiteX160" fmla="*/ 2481284 w 3128574"/>
                <a:gd name="connsiteY160" fmla="*/ 1726112 h 3128574"/>
                <a:gd name="connsiteX161" fmla="*/ 2481284 w 3128574"/>
                <a:gd name="connsiteY161" fmla="*/ 1833994 h 3128574"/>
                <a:gd name="connsiteX162" fmla="*/ 2589159 w 3128574"/>
                <a:gd name="connsiteY162" fmla="*/ 1833994 h 3128574"/>
                <a:gd name="connsiteX163" fmla="*/ 2589159 w 3128574"/>
                <a:gd name="connsiteY163" fmla="*/ 1726112 h 3128574"/>
                <a:gd name="connsiteX164" fmla="*/ 2697042 w 3128574"/>
                <a:gd name="connsiteY164" fmla="*/ 1726112 h 3128574"/>
                <a:gd name="connsiteX165" fmla="*/ 2697042 w 3128574"/>
                <a:gd name="connsiteY165" fmla="*/ 1618229 h 3128574"/>
                <a:gd name="connsiteX166" fmla="*/ 2589159 w 3128574"/>
                <a:gd name="connsiteY166" fmla="*/ 1618229 h 3128574"/>
                <a:gd name="connsiteX167" fmla="*/ 2481284 w 3128574"/>
                <a:gd name="connsiteY167" fmla="*/ 1618229 h 3128574"/>
                <a:gd name="connsiteX168" fmla="*/ 2589159 w 3128574"/>
                <a:gd name="connsiteY168" fmla="*/ 1833994 h 3128574"/>
                <a:gd name="connsiteX169" fmla="*/ 2589159 w 3128574"/>
                <a:gd name="connsiteY169" fmla="*/ 1941870 h 3128574"/>
                <a:gd name="connsiteX170" fmla="*/ 2697042 w 3128574"/>
                <a:gd name="connsiteY170" fmla="*/ 1941870 h 3128574"/>
                <a:gd name="connsiteX171" fmla="*/ 2804925 w 3128574"/>
                <a:gd name="connsiteY171" fmla="*/ 1941870 h 3128574"/>
                <a:gd name="connsiteX172" fmla="*/ 2804925 w 3128574"/>
                <a:gd name="connsiteY172" fmla="*/ 1833994 h 3128574"/>
                <a:gd name="connsiteX173" fmla="*/ 2697042 w 3128574"/>
                <a:gd name="connsiteY173" fmla="*/ 1833994 h 3128574"/>
                <a:gd name="connsiteX174" fmla="*/ 2589159 w 3128574"/>
                <a:gd name="connsiteY174" fmla="*/ 1833994 h 3128574"/>
                <a:gd name="connsiteX175" fmla="*/ 2804925 w 3128574"/>
                <a:gd name="connsiteY175" fmla="*/ 1833994 h 3128574"/>
                <a:gd name="connsiteX176" fmla="*/ 2912808 w 3128574"/>
                <a:gd name="connsiteY176" fmla="*/ 1833994 h 3128574"/>
                <a:gd name="connsiteX177" fmla="*/ 2912808 w 3128574"/>
                <a:gd name="connsiteY177" fmla="*/ 1726112 h 3128574"/>
                <a:gd name="connsiteX178" fmla="*/ 2912808 w 3128574"/>
                <a:gd name="connsiteY178" fmla="*/ 1618229 h 3128574"/>
                <a:gd name="connsiteX179" fmla="*/ 3020691 w 3128574"/>
                <a:gd name="connsiteY179" fmla="*/ 1618229 h 3128574"/>
                <a:gd name="connsiteX180" fmla="*/ 3020691 w 3128574"/>
                <a:gd name="connsiteY180" fmla="*/ 1510346 h 3128574"/>
                <a:gd name="connsiteX181" fmla="*/ 2912808 w 3128574"/>
                <a:gd name="connsiteY181" fmla="*/ 1510346 h 3128574"/>
                <a:gd name="connsiteX182" fmla="*/ 2912808 w 3128574"/>
                <a:gd name="connsiteY182" fmla="*/ 1402463 h 3128574"/>
                <a:gd name="connsiteX183" fmla="*/ 2912808 w 3128574"/>
                <a:gd name="connsiteY183" fmla="*/ 1294580 h 3128574"/>
                <a:gd name="connsiteX184" fmla="*/ 2804925 w 3128574"/>
                <a:gd name="connsiteY184" fmla="*/ 1294580 h 3128574"/>
                <a:gd name="connsiteX185" fmla="*/ 2804925 w 3128574"/>
                <a:gd name="connsiteY185" fmla="*/ 1186705 h 3128574"/>
                <a:gd name="connsiteX186" fmla="*/ 2804925 w 3128574"/>
                <a:gd name="connsiteY186" fmla="*/ 1078822 h 3128574"/>
                <a:gd name="connsiteX187" fmla="*/ 2912808 w 3128574"/>
                <a:gd name="connsiteY187" fmla="*/ 1078822 h 3128574"/>
                <a:gd name="connsiteX188" fmla="*/ 2912808 w 3128574"/>
                <a:gd name="connsiteY188" fmla="*/ 970939 h 3128574"/>
                <a:gd name="connsiteX189" fmla="*/ 3020691 w 3128574"/>
                <a:gd name="connsiteY189" fmla="*/ 970939 h 3128574"/>
                <a:gd name="connsiteX190" fmla="*/ 3020691 w 3128574"/>
                <a:gd name="connsiteY190" fmla="*/ 1078822 h 3128574"/>
                <a:gd name="connsiteX191" fmla="*/ 3128574 w 3128574"/>
                <a:gd name="connsiteY191" fmla="*/ 1078822 h 3128574"/>
                <a:gd name="connsiteX192" fmla="*/ 3128574 w 3128574"/>
                <a:gd name="connsiteY192" fmla="*/ 970939 h 3128574"/>
                <a:gd name="connsiteX193" fmla="*/ 3128574 w 3128574"/>
                <a:gd name="connsiteY193" fmla="*/ 863056 h 3128574"/>
                <a:gd name="connsiteX194" fmla="*/ 3020691 w 3128574"/>
                <a:gd name="connsiteY194" fmla="*/ 863056 h 3128574"/>
                <a:gd name="connsiteX195" fmla="*/ 2912808 w 3128574"/>
                <a:gd name="connsiteY195" fmla="*/ 863056 h 3128574"/>
                <a:gd name="connsiteX196" fmla="*/ 2804925 w 3128574"/>
                <a:gd name="connsiteY196" fmla="*/ 863056 h 3128574"/>
                <a:gd name="connsiteX197" fmla="*/ 2804925 w 3128574"/>
                <a:gd name="connsiteY197" fmla="*/ 970939 h 3128574"/>
                <a:gd name="connsiteX198" fmla="*/ 2697042 w 3128574"/>
                <a:gd name="connsiteY198" fmla="*/ 970939 h 3128574"/>
                <a:gd name="connsiteX199" fmla="*/ 2697042 w 3128574"/>
                <a:gd name="connsiteY199" fmla="*/ 863056 h 3128574"/>
                <a:gd name="connsiteX200" fmla="*/ 2589159 w 3128574"/>
                <a:gd name="connsiteY200" fmla="*/ 863056 h 3128574"/>
                <a:gd name="connsiteX201" fmla="*/ 2589159 w 3128574"/>
                <a:gd name="connsiteY201" fmla="*/ 970939 h 3128574"/>
                <a:gd name="connsiteX202" fmla="*/ 2481284 w 3128574"/>
                <a:gd name="connsiteY202" fmla="*/ 970939 h 3128574"/>
                <a:gd name="connsiteX203" fmla="*/ 2481284 w 3128574"/>
                <a:gd name="connsiteY203" fmla="*/ 1078822 h 3128574"/>
                <a:gd name="connsiteX204" fmla="*/ 2481284 w 3128574"/>
                <a:gd name="connsiteY204" fmla="*/ 1186705 h 3128574"/>
                <a:gd name="connsiteX205" fmla="*/ 2589159 w 3128574"/>
                <a:gd name="connsiteY205" fmla="*/ 1186705 h 3128574"/>
                <a:gd name="connsiteX206" fmla="*/ 2589159 w 3128574"/>
                <a:gd name="connsiteY206" fmla="*/ 1078822 h 3128574"/>
                <a:gd name="connsiteX207" fmla="*/ 2697042 w 3128574"/>
                <a:gd name="connsiteY207" fmla="*/ 1078822 h 3128574"/>
                <a:gd name="connsiteX208" fmla="*/ 2697042 w 3128574"/>
                <a:gd name="connsiteY208" fmla="*/ 1186705 h 3128574"/>
                <a:gd name="connsiteX209" fmla="*/ 2589159 w 3128574"/>
                <a:gd name="connsiteY209" fmla="*/ 1186705 h 3128574"/>
                <a:gd name="connsiteX210" fmla="*/ 2589159 w 3128574"/>
                <a:gd name="connsiteY210" fmla="*/ 1294580 h 3128574"/>
                <a:gd name="connsiteX211" fmla="*/ 2589159 w 3128574"/>
                <a:gd name="connsiteY211" fmla="*/ 1402463 h 3128574"/>
                <a:gd name="connsiteX212" fmla="*/ 2589159 w 3128574"/>
                <a:gd name="connsiteY212" fmla="*/ 1510346 h 3128574"/>
                <a:gd name="connsiteX213" fmla="*/ 2697042 w 3128574"/>
                <a:gd name="connsiteY213" fmla="*/ 1510346 h 3128574"/>
                <a:gd name="connsiteX214" fmla="*/ 2697042 w 3128574"/>
                <a:gd name="connsiteY214" fmla="*/ 1402463 h 3128574"/>
                <a:gd name="connsiteX215" fmla="*/ 2804925 w 3128574"/>
                <a:gd name="connsiteY215" fmla="*/ 1402463 h 3128574"/>
                <a:gd name="connsiteX216" fmla="*/ 2804925 w 3128574"/>
                <a:gd name="connsiteY216" fmla="*/ 1510346 h 3128574"/>
                <a:gd name="connsiteX217" fmla="*/ 2804925 w 3128574"/>
                <a:gd name="connsiteY217" fmla="*/ 1618229 h 3128574"/>
                <a:gd name="connsiteX218" fmla="*/ 2804925 w 3128574"/>
                <a:gd name="connsiteY218" fmla="*/ 1726112 h 3128574"/>
                <a:gd name="connsiteX219" fmla="*/ 2804925 w 3128574"/>
                <a:gd name="connsiteY219" fmla="*/ 1833994 h 3128574"/>
                <a:gd name="connsiteX220" fmla="*/ 2912808 w 3128574"/>
                <a:gd name="connsiteY220" fmla="*/ 1294580 h 3128574"/>
                <a:gd name="connsiteX221" fmla="*/ 3020691 w 3128574"/>
                <a:gd name="connsiteY221" fmla="*/ 1294580 h 3128574"/>
                <a:gd name="connsiteX222" fmla="*/ 3020691 w 3128574"/>
                <a:gd name="connsiteY222" fmla="*/ 1186705 h 3128574"/>
                <a:gd name="connsiteX223" fmla="*/ 2912808 w 3128574"/>
                <a:gd name="connsiteY223" fmla="*/ 1186705 h 3128574"/>
                <a:gd name="connsiteX224" fmla="*/ 2912808 w 3128574"/>
                <a:gd name="connsiteY224" fmla="*/ 1294580 h 3128574"/>
                <a:gd name="connsiteX225" fmla="*/ 3020691 w 3128574"/>
                <a:gd name="connsiteY225" fmla="*/ 1294580 h 3128574"/>
                <a:gd name="connsiteX226" fmla="*/ 3020691 w 3128574"/>
                <a:gd name="connsiteY226" fmla="*/ 1402463 h 3128574"/>
                <a:gd name="connsiteX227" fmla="*/ 3128574 w 3128574"/>
                <a:gd name="connsiteY227" fmla="*/ 1402463 h 3128574"/>
                <a:gd name="connsiteX228" fmla="*/ 3128574 w 3128574"/>
                <a:gd name="connsiteY228" fmla="*/ 1294580 h 3128574"/>
                <a:gd name="connsiteX229" fmla="*/ 3020691 w 3128574"/>
                <a:gd name="connsiteY229" fmla="*/ 1294580 h 3128574"/>
                <a:gd name="connsiteX230" fmla="*/ 2912808 w 3128574"/>
                <a:gd name="connsiteY230" fmla="*/ 1833994 h 3128574"/>
                <a:gd name="connsiteX231" fmla="*/ 2912808 w 3128574"/>
                <a:gd name="connsiteY231" fmla="*/ 1941870 h 3128574"/>
                <a:gd name="connsiteX232" fmla="*/ 2912808 w 3128574"/>
                <a:gd name="connsiteY232" fmla="*/ 2049753 h 3128574"/>
                <a:gd name="connsiteX233" fmla="*/ 3020691 w 3128574"/>
                <a:gd name="connsiteY233" fmla="*/ 2049753 h 3128574"/>
                <a:gd name="connsiteX234" fmla="*/ 3020691 w 3128574"/>
                <a:gd name="connsiteY234" fmla="*/ 1941870 h 3128574"/>
                <a:gd name="connsiteX235" fmla="*/ 3128574 w 3128574"/>
                <a:gd name="connsiteY235" fmla="*/ 1941870 h 3128574"/>
                <a:gd name="connsiteX236" fmla="*/ 3128574 w 3128574"/>
                <a:gd name="connsiteY236" fmla="*/ 1833994 h 3128574"/>
                <a:gd name="connsiteX237" fmla="*/ 3020691 w 3128574"/>
                <a:gd name="connsiteY237" fmla="*/ 1833994 h 3128574"/>
                <a:gd name="connsiteX238" fmla="*/ 2912808 w 3128574"/>
                <a:gd name="connsiteY238" fmla="*/ 1833994 h 3128574"/>
                <a:gd name="connsiteX239" fmla="*/ 3020691 w 3128574"/>
                <a:gd name="connsiteY239" fmla="*/ 2049753 h 3128574"/>
                <a:gd name="connsiteX240" fmla="*/ 3020691 w 3128574"/>
                <a:gd name="connsiteY240" fmla="*/ 2157636 h 3128574"/>
                <a:gd name="connsiteX241" fmla="*/ 2912808 w 3128574"/>
                <a:gd name="connsiteY241" fmla="*/ 2157636 h 3128574"/>
                <a:gd name="connsiteX242" fmla="*/ 2912808 w 3128574"/>
                <a:gd name="connsiteY242" fmla="*/ 2049753 h 3128574"/>
                <a:gd name="connsiteX243" fmla="*/ 2804925 w 3128574"/>
                <a:gd name="connsiteY243" fmla="*/ 2049753 h 3128574"/>
                <a:gd name="connsiteX244" fmla="*/ 2697042 w 3128574"/>
                <a:gd name="connsiteY244" fmla="*/ 2049753 h 3128574"/>
                <a:gd name="connsiteX245" fmla="*/ 2589159 w 3128574"/>
                <a:gd name="connsiteY245" fmla="*/ 2049753 h 3128574"/>
                <a:gd name="connsiteX246" fmla="*/ 2481284 w 3128574"/>
                <a:gd name="connsiteY246" fmla="*/ 2049753 h 3128574"/>
                <a:gd name="connsiteX247" fmla="*/ 2481284 w 3128574"/>
                <a:gd name="connsiteY247" fmla="*/ 1941870 h 3128574"/>
                <a:gd name="connsiteX248" fmla="*/ 2373401 w 3128574"/>
                <a:gd name="connsiteY248" fmla="*/ 1941870 h 3128574"/>
                <a:gd name="connsiteX249" fmla="*/ 2373401 w 3128574"/>
                <a:gd name="connsiteY249" fmla="*/ 2049753 h 3128574"/>
                <a:gd name="connsiteX250" fmla="*/ 2373401 w 3128574"/>
                <a:gd name="connsiteY250" fmla="*/ 2157636 h 3128574"/>
                <a:gd name="connsiteX251" fmla="*/ 2265518 w 3128574"/>
                <a:gd name="connsiteY251" fmla="*/ 2157636 h 3128574"/>
                <a:gd name="connsiteX252" fmla="*/ 2265518 w 3128574"/>
                <a:gd name="connsiteY252" fmla="*/ 2049753 h 3128574"/>
                <a:gd name="connsiteX253" fmla="*/ 2265518 w 3128574"/>
                <a:gd name="connsiteY253" fmla="*/ 1941870 h 3128574"/>
                <a:gd name="connsiteX254" fmla="*/ 2265518 w 3128574"/>
                <a:gd name="connsiteY254" fmla="*/ 1833994 h 3128574"/>
                <a:gd name="connsiteX255" fmla="*/ 2157636 w 3128574"/>
                <a:gd name="connsiteY255" fmla="*/ 1833994 h 3128574"/>
                <a:gd name="connsiteX256" fmla="*/ 2157636 w 3128574"/>
                <a:gd name="connsiteY256" fmla="*/ 1941870 h 3128574"/>
                <a:gd name="connsiteX257" fmla="*/ 2157636 w 3128574"/>
                <a:gd name="connsiteY257" fmla="*/ 2049753 h 3128574"/>
                <a:gd name="connsiteX258" fmla="*/ 2157636 w 3128574"/>
                <a:gd name="connsiteY258" fmla="*/ 2157636 h 3128574"/>
                <a:gd name="connsiteX259" fmla="*/ 2049753 w 3128574"/>
                <a:gd name="connsiteY259" fmla="*/ 2157636 h 3128574"/>
                <a:gd name="connsiteX260" fmla="*/ 2049753 w 3128574"/>
                <a:gd name="connsiteY260" fmla="*/ 2265518 h 3128574"/>
                <a:gd name="connsiteX261" fmla="*/ 2157636 w 3128574"/>
                <a:gd name="connsiteY261" fmla="*/ 2265518 h 3128574"/>
                <a:gd name="connsiteX262" fmla="*/ 2157636 w 3128574"/>
                <a:gd name="connsiteY262" fmla="*/ 2373401 h 3128574"/>
                <a:gd name="connsiteX263" fmla="*/ 2157636 w 3128574"/>
                <a:gd name="connsiteY263" fmla="*/ 2481284 h 3128574"/>
                <a:gd name="connsiteX264" fmla="*/ 2049753 w 3128574"/>
                <a:gd name="connsiteY264" fmla="*/ 2481284 h 3128574"/>
                <a:gd name="connsiteX265" fmla="*/ 1941870 w 3128574"/>
                <a:gd name="connsiteY265" fmla="*/ 2481284 h 3128574"/>
                <a:gd name="connsiteX266" fmla="*/ 1941870 w 3128574"/>
                <a:gd name="connsiteY266" fmla="*/ 2589159 h 3128574"/>
                <a:gd name="connsiteX267" fmla="*/ 1833994 w 3128574"/>
                <a:gd name="connsiteY267" fmla="*/ 2589159 h 3128574"/>
                <a:gd name="connsiteX268" fmla="*/ 1833994 w 3128574"/>
                <a:gd name="connsiteY268" fmla="*/ 2697042 h 3128574"/>
                <a:gd name="connsiteX269" fmla="*/ 1941870 w 3128574"/>
                <a:gd name="connsiteY269" fmla="*/ 2697042 h 3128574"/>
                <a:gd name="connsiteX270" fmla="*/ 2049753 w 3128574"/>
                <a:gd name="connsiteY270" fmla="*/ 2697042 h 3128574"/>
                <a:gd name="connsiteX271" fmla="*/ 2049753 w 3128574"/>
                <a:gd name="connsiteY271" fmla="*/ 2804925 h 3128574"/>
                <a:gd name="connsiteX272" fmla="*/ 2157636 w 3128574"/>
                <a:gd name="connsiteY272" fmla="*/ 2804925 h 3128574"/>
                <a:gd name="connsiteX273" fmla="*/ 2157636 w 3128574"/>
                <a:gd name="connsiteY273" fmla="*/ 2697042 h 3128574"/>
                <a:gd name="connsiteX274" fmla="*/ 2265518 w 3128574"/>
                <a:gd name="connsiteY274" fmla="*/ 2697042 h 3128574"/>
                <a:gd name="connsiteX275" fmla="*/ 2265518 w 3128574"/>
                <a:gd name="connsiteY275" fmla="*/ 2804925 h 3128574"/>
                <a:gd name="connsiteX276" fmla="*/ 2373401 w 3128574"/>
                <a:gd name="connsiteY276" fmla="*/ 2804925 h 3128574"/>
                <a:gd name="connsiteX277" fmla="*/ 2481284 w 3128574"/>
                <a:gd name="connsiteY277" fmla="*/ 2804925 h 3128574"/>
                <a:gd name="connsiteX278" fmla="*/ 2481284 w 3128574"/>
                <a:gd name="connsiteY278" fmla="*/ 2912808 h 3128574"/>
                <a:gd name="connsiteX279" fmla="*/ 2589159 w 3128574"/>
                <a:gd name="connsiteY279" fmla="*/ 2912808 h 3128574"/>
                <a:gd name="connsiteX280" fmla="*/ 2589159 w 3128574"/>
                <a:gd name="connsiteY280" fmla="*/ 2804925 h 3128574"/>
                <a:gd name="connsiteX281" fmla="*/ 2589159 w 3128574"/>
                <a:gd name="connsiteY281" fmla="*/ 2697042 h 3128574"/>
                <a:gd name="connsiteX282" fmla="*/ 2697042 w 3128574"/>
                <a:gd name="connsiteY282" fmla="*/ 2697042 h 3128574"/>
                <a:gd name="connsiteX283" fmla="*/ 2697042 w 3128574"/>
                <a:gd name="connsiteY283" fmla="*/ 2804925 h 3128574"/>
                <a:gd name="connsiteX284" fmla="*/ 2697042 w 3128574"/>
                <a:gd name="connsiteY284" fmla="*/ 2912808 h 3128574"/>
                <a:gd name="connsiteX285" fmla="*/ 2697042 w 3128574"/>
                <a:gd name="connsiteY285" fmla="*/ 3020691 h 3128574"/>
                <a:gd name="connsiteX286" fmla="*/ 2589159 w 3128574"/>
                <a:gd name="connsiteY286" fmla="*/ 3020691 h 3128574"/>
                <a:gd name="connsiteX287" fmla="*/ 2481284 w 3128574"/>
                <a:gd name="connsiteY287" fmla="*/ 3020691 h 3128574"/>
                <a:gd name="connsiteX288" fmla="*/ 2481284 w 3128574"/>
                <a:gd name="connsiteY288" fmla="*/ 2912808 h 3128574"/>
                <a:gd name="connsiteX289" fmla="*/ 2373401 w 3128574"/>
                <a:gd name="connsiteY289" fmla="*/ 2912808 h 3128574"/>
                <a:gd name="connsiteX290" fmla="*/ 2265518 w 3128574"/>
                <a:gd name="connsiteY290" fmla="*/ 2912808 h 3128574"/>
                <a:gd name="connsiteX291" fmla="*/ 2265518 w 3128574"/>
                <a:gd name="connsiteY291" fmla="*/ 3020691 h 3128574"/>
                <a:gd name="connsiteX292" fmla="*/ 2265518 w 3128574"/>
                <a:gd name="connsiteY292" fmla="*/ 3128574 h 3128574"/>
                <a:gd name="connsiteX293" fmla="*/ 2373401 w 3128574"/>
                <a:gd name="connsiteY293" fmla="*/ 3128574 h 3128574"/>
                <a:gd name="connsiteX294" fmla="*/ 2481284 w 3128574"/>
                <a:gd name="connsiteY294" fmla="*/ 3128574 h 3128574"/>
                <a:gd name="connsiteX295" fmla="*/ 2589159 w 3128574"/>
                <a:gd name="connsiteY295" fmla="*/ 3128574 h 3128574"/>
                <a:gd name="connsiteX296" fmla="*/ 2697042 w 3128574"/>
                <a:gd name="connsiteY296" fmla="*/ 3128574 h 3128574"/>
                <a:gd name="connsiteX297" fmla="*/ 2804925 w 3128574"/>
                <a:gd name="connsiteY297" fmla="*/ 3128574 h 3128574"/>
                <a:gd name="connsiteX298" fmla="*/ 2804925 w 3128574"/>
                <a:gd name="connsiteY298" fmla="*/ 3020691 h 3128574"/>
                <a:gd name="connsiteX299" fmla="*/ 2804925 w 3128574"/>
                <a:gd name="connsiteY299" fmla="*/ 2912808 h 3128574"/>
                <a:gd name="connsiteX300" fmla="*/ 2912808 w 3128574"/>
                <a:gd name="connsiteY300" fmla="*/ 2912808 h 3128574"/>
                <a:gd name="connsiteX301" fmla="*/ 2912808 w 3128574"/>
                <a:gd name="connsiteY301" fmla="*/ 3020691 h 3128574"/>
                <a:gd name="connsiteX302" fmla="*/ 3020691 w 3128574"/>
                <a:gd name="connsiteY302" fmla="*/ 3020691 h 3128574"/>
                <a:gd name="connsiteX303" fmla="*/ 3020691 w 3128574"/>
                <a:gd name="connsiteY303" fmla="*/ 2912808 h 3128574"/>
                <a:gd name="connsiteX304" fmla="*/ 3128574 w 3128574"/>
                <a:gd name="connsiteY304" fmla="*/ 2912808 h 3128574"/>
                <a:gd name="connsiteX305" fmla="*/ 3128574 w 3128574"/>
                <a:gd name="connsiteY305" fmla="*/ 2804925 h 3128574"/>
                <a:gd name="connsiteX306" fmla="*/ 3020691 w 3128574"/>
                <a:gd name="connsiteY306" fmla="*/ 2804925 h 3128574"/>
                <a:gd name="connsiteX307" fmla="*/ 3020691 w 3128574"/>
                <a:gd name="connsiteY307" fmla="*/ 2697042 h 3128574"/>
                <a:gd name="connsiteX308" fmla="*/ 3020691 w 3128574"/>
                <a:gd name="connsiteY308" fmla="*/ 2589159 h 3128574"/>
                <a:gd name="connsiteX309" fmla="*/ 2912808 w 3128574"/>
                <a:gd name="connsiteY309" fmla="*/ 2589159 h 3128574"/>
                <a:gd name="connsiteX310" fmla="*/ 2912808 w 3128574"/>
                <a:gd name="connsiteY310" fmla="*/ 2697042 h 3128574"/>
                <a:gd name="connsiteX311" fmla="*/ 2804925 w 3128574"/>
                <a:gd name="connsiteY311" fmla="*/ 2697042 h 3128574"/>
                <a:gd name="connsiteX312" fmla="*/ 2804925 w 3128574"/>
                <a:gd name="connsiteY312" fmla="*/ 2589159 h 3128574"/>
                <a:gd name="connsiteX313" fmla="*/ 2697042 w 3128574"/>
                <a:gd name="connsiteY313" fmla="*/ 2589159 h 3128574"/>
                <a:gd name="connsiteX314" fmla="*/ 2697042 w 3128574"/>
                <a:gd name="connsiteY314" fmla="*/ 2481284 h 3128574"/>
                <a:gd name="connsiteX315" fmla="*/ 2804925 w 3128574"/>
                <a:gd name="connsiteY315" fmla="*/ 2481284 h 3128574"/>
                <a:gd name="connsiteX316" fmla="*/ 2804925 w 3128574"/>
                <a:gd name="connsiteY316" fmla="*/ 2373401 h 3128574"/>
                <a:gd name="connsiteX317" fmla="*/ 2697042 w 3128574"/>
                <a:gd name="connsiteY317" fmla="*/ 2373401 h 3128574"/>
                <a:gd name="connsiteX318" fmla="*/ 2697042 w 3128574"/>
                <a:gd name="connsiteY318" fmla="*/ 2265518 h 3128574"/>
                <a:gd name="connsiteX319" fmla="*/ 2697042 w 3128574"/>
                <a:gd name="connsiteY319" fmla="*/ 2157636 h 3128574"/>
                <a:gd name="connsiteX320" fmla="*/ 2804925 w 3128574"/>
                <a:gd name="connsiteY320" fmla="*/ 2157636 h 3128574"/>
                <a:gd name="connsiteX321" fmla="*/ 2804925 w 3128574"/>
                <a:gd name="connsiteY321" fmla="*/ 2265518 h 3128574"/>
                <a:gd name="connsiteX322" fmla="*/ 2804925 w 3128574"/>
                <a:gd name="connsiteY322" fmla="*/ 2373401 h 3128574"/>
                <a:gd name="connsiteX323" fmla="*/ 2912808 w 3128574"/>
                <a:gd name="connsiteY323" fmla="*/ 2373401 h 3128574"/>
                <a:gd name="connsiteX324" fmla="*/ 2912808 w 3128574"/>
                <a:gd name="connsiteY324" fmla="*/ 2265518 h 3128574"/>
                <a:gd name="connsiteX325" fmla="*/ 3020691 w 3128574"/>
                <a:gd name="connsiteY325" fmla="*/ 2265518 h 3128574"/>
                <a:gd name="connsiteX326" fmla="*/ 3020691 w 3128574"/>
                <a:gd name="connsiteY326" fmla="*/ 2373401 h 3128574"/>
                <a:gd name="connsiteX327" fmla="*/ 3128574 w 3128574"/>
                <a:gd name="connsiteY327" fmla="*/ 2373401 h 3128574"/>
                <a:gd name="connsiteX328" fmla="*/ 3128574 w 3128574"/>
                <a:gd name="connsiteY328" fmla="*/ 2265518 h 3128574"/>
                <a:gd name="connsiteX329" fmla="*/ 3128574 w 3128574"/>
                <a:gd name="connsiteY329" fmla="*/ 2157636 h 3128574"/>
                <a:gd name="connsiteX330" fmla="*/ 3128574 w 3128574"/>
                <a:gd name="connsiteY330" fmla="*/ 2049753 h 3128574"/>
                <a:gd name="connsiteX331" fmla="*/ 3020691 w 3128574"/>
                <a:gd name="connsiteY331" fmla="*/ 2049753 h 3128574"/>
                <a:gd name="connsiteX332" fmla="*/ 2804925 w 3128574"/>
                <a:gd name="connsiteY332" fmla="*/ 2481284 h 3128574"/>
                <a:gd name="connsiteX333" fmla="*/ 2804925 w 3128574"/>
                <a:gd name="connsiteY333" fmla="*/ 2589159 h 3128574"/>
                <a:gd name="connsiteX334" fmla="*/ 2912808 w 3128574"/>
                <a:gd name="connsiteY334" fmla="*/ 2589159 h 3128574"/>
                <a:gd name="connsiteX335" fmla="*/ 2912808 w 3128574"/>
                <a:gd name="connsiteY335" fmla="*/ 2481284 h 3128574"/>
                <a:gd name="connsiteX336" fmla="*/ 2804925 w 3128574"/>
                <a:gd name="connsiteY336" fmla="*/ 2481284 h 3128574"/>
                <a:gd name="connsiteX337" fmla="*/ 1833994 w 3128574"/>
                <a:gd name="connsiteY337" fmla="*/ 2697042 h 3128574"/>
                <a:gd name="connsiteX338" fmla="*/ 1726112 w 3128574"/>
                <a:gd name="connsiteY338" fmla="*/ 2697042 h 3128574"/>
                <a:gd name="connsiteX339" fmla="*/ 1726112 w 3128574"/>
                <a:gd name="connsiteY339" fmla="*/ 2589159 h 3128574"/>
                <a:gd name="connsiteX340" fmla="*/ 1618229 w 3128574"/>
                <a:gd name="connsiteY340" fmla="*/ 2589159 h 3128574"/>
                <a:gd name="connsiteX341" fmla="*/ 1618229 w 3128574"/>
                <a:gd name="connsiteY341" fmla="*/ 2697042 h 3128574"/>
                <a:gd name="connsiteX342" fmla="*/ 1618229 w 3128574"/>
                <a:gd name="connsiteY342" fmla="*/ 2804925 h 3128574"/>
                <a:gd name="connsiteX343" fmla="*/ 1726112 w 3128574"/>
                <a:gd name="connsiteY343" fmla="*/ 2804925 h 3128574"/>
                <a:gd name="connsiteX344" fmla="*/ 1726112 w 3128574"/>
                <a:gd name="connsiteY344" fmla="*/ 2912808 h 3128574"/>
                <a:gd name="connsiteX345" fmla="*/ 1618229 w 3128574"/>
                <a:gd name="connsiteY345" fmla="*/ 2912808 h 3128574"/>
                <a:gd name="connsiteX346" fmla="*/ 1510346 w 3128574"/>
                <a:gd name="connsiteY346" fmla="*/ 2912808 h 3128574"/>
                <a:gd name="connsiteX347" fmla="*/ 1510346 w 3128574"/>
                <a:gd name="connsiteY347" fmla="*/ 2804925 h 3128574"/>
                <a:gd name="connsiteX348" fmla="*/ 1510346 w 3128574"/>
                <a:gd name="connsiteY348" fmla="*/ 2697042 h 3128574"/>
                <a:gd name="connsiteX349" fmla="*/ 1402463 w 3128574"/>
                <a:gd name="connsiteY349" fmla="*/ 2697042 h 3128574"/>
                <a:gd name="connsiteX350" fmla="*/ 1402463 w 3128574"/>
                <a:gd name="connsiteY350" fmla="*/ 2804925 h 3128574"/>
                <a:gd name="connsiteX351" fmla="*/ 1402463 w 3128574"/>
                <a:gd name="connsiteY351" fmla="*/ 2912808 h 3128574"/>
                <a:gd name="connsiteX352" fmla="*/ 1294580 w 3128574"/>
                <a:gd name="connsiteY352" fmla="*/ 2912808 h 3128574"/>
                <a:gd name="connsiteX353" fmla="*/ 1294580 w 3128574"/>
                <a:gd name="connsiteY353" fmla="*/ 3020691 h 3128574"/>
                <a:gd name="connsiteX354" fmla="*/ 1186705 w 3128574"/>
                <a:gd name="connsiteY354" fmla="*/ 3020691 h 3128574"/>
                <a:gd name="connsiteX355" fmla="*/ 1186705 w 3128574"/>
                <a:gd name="connsiteY355" fmla="*/ 3128574 h 3128574"/>
                <a:gd name="connsiteX356" fmla="*/ 1294580 w 3128574"/>
                <a:gd name="connsiteY356" fmla="*/ 3128574 h 3128574"/>
                <a:gd name="connsiteX357" fmla="*/ 1402463 w 3128574"/>
                <a:gd name="connsiteY357" fmla="*/ 3128574 h 3128574"/>
                <a:gd name="connsiteX358" fmla="*/ 1510346 w 3128574"/>
                <a:gd name="connsiteY358" fmla="*/ 3128574 h 3128574"/>
                <a:gd name="connsiteX359" fmla="*/ 1618229 w 3128574"/>
                <a:gd name="connsiteY359" fmla="*/ 3128574 h 3128574"/>
                <a:gd name="connsiteX360" fmla="*/ 1726112 w 3128574"/>
                <a:gd name="connsiteY360" fmla="*/ 3128574 h 3128574"/>
                <a:gd name="connsiteX361" fmla="*/ 1833994 w 3128574"/>
                <a:gd name="connsiteY361" fmla="*/ 3128574 h 3128574"/>
                <a:gd name="connsiteX362" fmla="*/ 1833994 w 3128574"/>
                <a:gd name="connsiteY362" fmla="*/ 3020691 h 3128574"/>
                <a:gd name="connsiteX363" fmla="*/ 1941870 w 3128574"/>
                <a:gd name="connsiteY363" fmla="*/ 3020691 h 3128574"/>
                <a:gd name="connsiteX364" fmla="*/ 2049753 w 3128574"/>
                <a:gd name="connsiteY364" fmla="*/ 3020691 h 3128574"/>
                <a:gd name="connsiteX365" fmla="*/ 2049753 w 3128574"/>
                <a:gd name="connsiteY365" fmla="*/ 2912808 h 3128574"/>
                <a:gd name="connsiteX366" fmla="*/ 1941870 w 3128574"/>
                <a:gd name="connsiteY366" fmla="*/ 2912808 h 3128574"/>
                <a:gd name="connsiteX367" fmla="*/ 1941870 w 3128574"/>
                <a:gd name="connsiteY367" fmla="*/ 2804925 h 3128574"/>
                <a:gd name="connsiteX368" fmla="*/ 1833994 w 3128574"/>
                <a:gd name="connsiteY368" fmla="*/ 2804925 h 3128574"/>
                <a:gd name="connsiteX369" fmla="*/ 1833994 w 3128574"/>
                <a:gd name="connsiteY369" fmla="*/ 2697042 h 3128574"/>
                <a:gd name="connsiteX370" fmla="*/ 2049753 w 3128574"/>
                <a:gd name="connsiteY370" fmla="*/ 3020691 h 3128574"/>
                <a:gd name="connsiteX371" fmla="*/ 2049753 w 3128574"/>
                <a:gd name="connsiteY371" fmla="*/ 3128574 h 3128574"/>
                <a:gd name="connsiteX372" fmla="*/ 2157636 w 3128574"/>
                <a:gd name="connsiteY372" fmla="*/ 3128574 h 3128574"/>
                <a:gd name="connsiteX373" fmla="*/ 2157636 w 3128574"/>
                <a:gd name="connsiteY373" fmla="*/ 3020691 h 3128574"/>
                <a:gd name="connsiteX374" fmla="*/ 2049753 w 3128574"/>
                <a:gd name="connsiteY374" fmla="*/ 3020691 h 3128574"/>
                <a:gd name="connsiteX375" fmla="*/ 1402463 w 3128574"/>
                <a:gd name="connsiteY375" fmla="*/ 2697042 h 3128574"/>
                <a:gd name="connsiteX376" fmla="*/ 1402463 w 3128574"/>
                <a:gd name="connsiteY376" fmla="*/ 2589159 h 3128574"/>
                <a:gd name="connsiteX377" fmla="*/ 1294580 w 3128574"/>
                <a:gd name="connsiteY377" fmla="*/ 2589159 h 3128574"/>
                <a:gd name="connsiteX378" fmla="*/ 1186705 w 3128574"/>
                <a:gd name="connsiteY378" fmla="*/ 2589159 h 3128574"/>
                <a:gd name="connsiteX379" fmla="*/ 1186705 w 3128574"/>
                <a:gd name="connsiteY379" fmla="*/ 2697042 h 3128574"/>
                <a:gd name="connsiteX380" fmla="*/ 1078822 w 3128574"/>
                <a:gd name="connsiteY380" fmla="*/ 2697042 h 3128574"/>
                <a:gd name="connsiteX381" fmla="*/ 1078822 w 3128574"/>
                <a:gd name="connsiteY381" fmla="*/ 2804925 h 3128574"/>
                <a:gd name="connsiteX382" fmla="*/ 1186705 w 3128574"/>
                <a:gd name="connsiteY382" fmla="*/ 2804925 h 3128574"/>
                <a:gd name="connsiteX383" fmla="*/ 1294580 w 3128574"/>
                <a:gd name="connsiteY383" fmla="*/ 2804925 h 3128574"/>
                <a:gd name="connsiteX384" fmla="*/ 1294580 w 3128574"/>
                <a:gd name="connsiteY384" fmla="*/ 2697042 h 3128574"/>
                <a:gd name="connsiteX385" fmla="*/ 1402463 w 3128574"/>
                <a:gd name="connsiteY385" fmla="*/ 2697042 h 3128574"/>
                <a:gd name="connsiteX386" fmla="*/ 1078822 w 3128574"/>
                <a:gd name="connsiteY386" fmla="*/ 2804925 h 3128574"/>
                <a:gd name="connsiteX387" fmla="*/ 970939 w 3128574"/>
                <a:gd name="connsiteY387" fmla="*/ 2804925 h 3128574"/>
                <a:gd name="connsiteX388" fmla="*/ 970939 w 3128574"/>
                <a:gd name="connsiteY388" fmla="*/ 2912808 h 3128574"/>
                <a:gd name="connsiteX389" fmla="*/ 970939 w 3128574"/>
                <a:gd name="connsiteY389" fmla="*/ 3020691 h 3128574"/>
                <a:gd name="connsiteX390" fmla="*/ 863056 w 3128574"/>
                <a:gd name="connsiteY390" fmla="*/ 3020691 h 3128574"/>
                <a:gd name="connsiteX391" fmla="*/ 863056 w 3128574"/>
                <a:gd name="connsiteY391" fmla="*/ 3128574 h 3128574"/>
                <a:gd name="connsiteX392" fmla="*/ 970939 w 3128574"/>
                <a:gd name="connsiteY392" fmla="*/ 3128574 h 3128574"/>
                <a:gd name="connsiteX393" fmla="*/ 1078822 w 3128574"/>
                <a:gd name="connsiteY393" fmla="*/ 3128574 h 3128574"/>
                <a:gd name="connsiteX394" fmla="*/ 1078822 w 3128574"/>
                <a:gd name="connsiteY394" fmla="*/ 3020691 h 3128574"/>
                <a:gd name="connsiteX395" fmla="*/ 1078822 w 3128574"/>
                <a:gd name="connsiteY395" fmla="*/ 2912808 h 3128574"/>
                <a:gd name="connsiteX396" fmla="*/ 1078822 w 3128574"/>
                <a:gd name="connsiteY396" fmla="*/ 2804925 h 3128574"/>
                <a:gd name="connsiteX397" fmla="*/ 970939 w 3128574"/>
                <a:gd name="connsiteY397" fmla="*/ 2804925 h 3128574"/>
                <a:gd name="connsiteX398" fmla="*/ 970939 w 3128574"/>
                <a:gd name="connsiteY398" fmla="*/ 2697042 h 3128574"/>
                <a:gd name="connsiteX399" fmla="*/ 1078822 w 3128574"/>
                <a:gd name="connsiteY399" fmla="*/ 2697042 h 3128574"/>
                <a:gd name="connsiteX400" fmla="*/ 1078822 w 3128574"/>
                <a:gd name="connsiteY400" fmla="*/ 2589159 h 3128574"/>
                <a:gd name="connsiteX401" fmla="*/ 970939 w 3128574"/>
                <a:gd name="connsiteY401" fmla="*/ 2589159 h 3128574"/>
                <a:gd name="connsiteX402" fmla="*/ 970939 w 3128574"/>
                <a:gd name="connsiteY402" fmla="*/ 2481284 h 3128574"/>
                <a:gd name="connsiteX403" fmla="*/ 1078822 w 3128574"/>
                <a:gd name="connsiteY403" fmla="*/ 2481284 h 3128574"/>
                <a:gd name="connsiteX404" fmla="*/ 1186705 w 3128574"/>
                <a:gd name="connsiteY404" fmla="*/ 2481284 h 3128574"/>
                <a:gd name="connsiteX405" fmla="*/ 1186705 w 3128574"/>
                <a:gd name="connsiteY405" fmla="*/ 2373401 h 3128574"/>
                <a:gd name="connsiteX406" fmla="*/ 1186705 w 3128574"/>
                <a:gd name="connsiteY406" fmla="*/ 2265518 h 3128574"/>
                <a:gd name="connsiteX407" fmla="*/ 1078822 w 3128574"/>
                <a:gd name="connsiteY407" fmla="*/ 2265518 h 3128574"/>
                <a:gd name="connsiteX408" fmla="*/ 1078822 w 3128574"/>
                <a:gd name="connsiteY408" fmla="*/ 2373401 h 3128574"/>
                <a:gd name="connsiteX409" fmla="*/ 970939 w 3128574"/>
                <a:gd name="connsiteY409" fmla="*/ 2373401 h 3128574"/>
                <a:gd name="connsiteX410" fmla="*/ 970939 w 3128574"/>
                <a:gd name="connsiteY410" fmla="*/ 2265518 h 3128574"/>
                <a:gd name="connsiteX411" fmla="*/ 863056 w 3128574"/>
                <a:gd name="connsiteY411" fmla="*/ 2265518 h 3128574"/>
                <a:gd name="connsiteX412" fmla="*/ 863056 w 3128574"/>
                <a:gd name="connsiteY412" fmla="*/ 2373401 h 3128574"/>
                <a:gd name="connsiteX413" fmla="*/ 863056 w 3128574"/>
                <a:gd name="connsiteY413" fmla="*/ 2481284 h 3128574"/>
                <a:gd name="connsiteX414" fmla="*/ 863056 w 3128574"/>
                <a:gd name="connsiteY414" fmla="*/ 2589159 h 3128574"/>
                <a:gd name="connsiteX415" fmla="*/ 863056 w 3128574"/>
                <a:gd name="connsiteY415" fmla="*/ 2697042 h 3128574"/>
                <a:gd name="connsiteX416" fmla="*/ 863056 w 3128574"/>
                <a:gd name="connsiteY416" fmla="*/ 2804925 h 3128574"/>
                <a:gd name="connsiteX417" fmla="*/ 970939 w 3128574"/>
                <a:gd name="connsiteY417" fmla="*/ 2804925 h 3128574"/>
                <a:gd name="connsiteX418" fmla="*/ 970939 w 3128574"/>
                <a:gd name="connsiteY418" fmla="*/ 2265518 h 3128574"/>
                <a:gd name="connsiteX419" fmla="*/ 1078822 w 3128574"/>
                <a:gd name="connsiteY419" fmla="*/ 2265518 h 3128574"/>
                <a:gd name="connsiteX420" fmla="*/ 1078822 w 3128574"/>
                <a:gd name="connsiteY420" fmla="*/ 2157636 h 3128574"/>
                <a:gd name="connsiteX421" fmla="*/ 970939 w 3128574"/>
                <a:gd name="connsiteY421" fmla="*/ 2157636 h 3128574"/>
                <a:gd name="connsiteX422" fmla="*/ 970939 w 3128574"/>
                <a:gd name="connsiteY422" fmla="*/ 2265518 h 3128574"/>
                <a:gd name="connsiteX423" fmla="*/ 1078822 w 3128574"/>
                <a:gd name="connsiteY423" fmla="*/ 2157636 h 3128574"/>
                <a:gd name="connsiteX424" fmla="*/ 1186705 w 3128574"/>
                <a:gd name="connsiteY424" fmla="*/ 2157636 h 3128574"/>
                <a:gd name="connsiteX425" fmla="*/ 1186705 w 3128574"/>
                <a:gd name="connsiteY425" fmla="*/ 2265518 h 3128574"/>
                <a:gd name="connsiteX426" fmla="*/ 1294580 w 3128574"/>
                <a:gd name="connsiteY426" fmla="*/ 2265518 h 3128574"/>
                <a:gd name="connsiteX427" fmla="*/ 1294580 w 3128574"/>
                <a:gd name="connsiteY427" fmla="*/ 2373401 h 3128574"/>
                <a:gd name="connsiteX428" fmla="*/ 1402463 w 3128574"/>
                <a:gd name="connsiteY428" fmla="*/ 2373401 h 3128574"/>
                <a:gd name="connsiteX429" fmla="*/ 1402463 w 3128574"/>
                <a:gd name="connsiteY429" fmla="*/ 2265518 h 3128574"/>
                <a:gd name="connsiteX430" fmla="*/ 1510346 w 3128574"/>
                <a:gd name="connsiteY430" fmla="*/ 2265518 h 3128574"/>
                <a:gd name="connsiteX431" fmla="*/ 1618229 w 3128574"/>
                <a:gd name="connsiteY431" fmla="*/ 2265518 h 3128574"/>
                <a:gd name="connsiteX432" fmla="*/ 1618229 w 3128574"/>
                <a:gd name="connsiteY432" fmla="*/ 2373401 h 3128574"/>
                <a:gd name="connsiteX433" fmla="*/ 1618229 w 3128574"/>
                <a:gd name="connsiteY433" fmla="*/ 2481284 h 3128574"/>
                <a:gd name="connsiteX434" fmla="*/ 1726112 w 3128574"/>
                <a:gd name="connsiteY434" fmla="*/ 2481284 h 3128574"/>
                <a:gd name="connsiteX435" fmla="*/ 1833994 w 3128574"/>
                <a:gd name="connsiteY435" fmla="*/ 2481284 h 3128574"/>
                <a:gd name="connsiteX436" fmla="*/ 1833994 w 3128574"/>
                <a:gd name="connsiteY436" fmla="*/ 2373401 h 3128574"/>
                <a:gd name="connsiteX437" fmla="*/ 1726112 w 3128574"/>
                <a:gd name="connsiteY437" fmla="*/ 2373401 h 3128574"/>
                <a:gd name="connsiteX438" fmla="*/ 1726112 w 3128574"/>
                <a:gd name="connsiteY438" fmla="*/ 2265518 h 3128574"/>
                <a:gd name="connsiteX439" fmla="*/ 1833994 w 3128574"/>
                <a:gd name="connsiteY439" fmla="*/ 2265518 h 3128574"/>
                <a:gd name="connsiteX440" fmla="*/ 1941870 w 3128574"/>
                <a:gd name="connsiteY440" fmla="*/ 2265518 h 3128574"/>
                <a:gd name="connsiteX441" fmla="*/ 1941870 w 3128574"/>
                <a:gd name="connsiteY441" fmla="*/ 2157636 h 3128574"/>
                <a:gd name="connsiteX442" fmla="*/ 2049753 w 3128574"/>
                <a:gd name="connsiteY442" fmla="*/ 2157636 h 3128574"/>
                <a:gd name="connsiteX443" fmla="*/ 2049753 w 3128574"/>
                <a:gd name="connsiteY443" fmla="*/ 2049753 h 3128574"/>
                <a:gd name="connsiteX444" fmla="*/ 2049753 w 3128574"/>
                <a:gd name="connsiteY444" fmla="*/ 1941870 h 3128574"/>
                <a:gd name="connsiteX445" fmla="*/ 2049753 w 3128574"/>
                <a:gd name="connsiteY445" fmla="*/ 1833994 h 3128574"/>
                <a:gd name="connsiteX446" fmla="*/ 2049753 w 3128574"/>
                <a:gd name="connsiteY446" fmla="*/ 1726112 h 3128574"/>
                <a:gd name="connsiteX447" fmla="*/ 2157636 w 3128574"/>
                <a:gd name="connsiteY447" fmla="*/ 1726112 h 3128574"/>
                <a:gd name="connsiteX448" fmla="*/ 2157636 w 3128574"/>
                <a:gd name="connsiteY448" fmla="*/ 1618229 h 3128574"/>
                <a:gd name="connsiteX449" fmla="*/ 2049753 w 3128574"/>
                <a:gd name="connsiteY449" fmla="*/ 1618229 h 3128574"/>
                <a:gd name="connsiteX450" fmla="*/ 1941870 w 3128574"/>
                <a:gd name="connsiteY450" fmla="*/ 1618229 h 3128574"/>
                <a:gd name="connsiteX451" fmla="*/ 1941870 w 3128574"/>
                <a:gd name="connsiteY451" fmla="*/ 1726112 h 3128574"/>
                <a:gd name="connsiteX452" fmla="*/ 1941870 w 3128574"/>
                <a:gd name="connsiteY452" fmla="*/ 1833994 h 3128574"/>
                <a:gd name="connsiteX453" fmla="*/ 1833994 w 3128574"/>
                <a:gd name="connsiteY453" fmla="*/ 1833994 h 3128574"/>
                <a:gd name="connsiteX454" fmla="*/ 1833994 w 3128574"/>
                <a:gd name="connsiteY454" fmla="*/ 1941870 h 3128574"/>
                <a:gd name="connsiteX455" fmla="*/ 1941870 w 3128574"/>
                <a:gd name="connsiteY455" fmla="*/ 1941870 h 3128574"/>
                <a:gd name="connsiteX456" fmla="*/ 1941870 w 3128574"/>
                <a:gd name="connsiteY456" fmla="*/ 2049753 h 3128574"/>
                <a:gd name="connsiteX457" fmla="*/ 1833994 w 3128574"/>
                <a:gd name="connsiteY457" fmla="*/ 2049753 h 3128574"/>
                <a:gd name="connsiteX458" fmla="*/ 1833994 w 3128574"/>
                <a:gd name="connsiteY458" fmla="*/ 1941870 h 3128574"/>
                <a:gd name="connsiteX459" fmla="*/ 1726112 w 3128574"/>
                <a:gd name="connsiteY459" fmla="*/ 1941870 h 3128574"/>
                <a:gd name="connsiteX460" fmla="*/ 1618229 w 3128574"/>
                <a:gd name="connsiteY460" fmla="*/ 1941870 h 3128574"/>
                <a:gd name="connsiteX461" fmla="*/ 1618229 w 3128574"/>
                <a:gd name="connsiteY461" fmla="*/ 2049753 h 3128574"/>
                <a:gd name="connsiteX462" fmla="*/ 1510346 w 3128574"/>
                <a:gd name="connsiteY462" fmla="*/ 2049753 h 3128574"/>
                <a:gd name="connsiteX463" fmla="*/ 1510346 w 3128574"/>
                <a:gd name="connsiteY463" fmla="*/ 2157636 h 3128574"/>
                <a:gd name="connsiteX464" fmla="*/ 1402463 w 3128574"/>
                <a:gd name="connsiteY464" fmla="*/ 2157636 h 3128574"/>
                <a:gd name="connsiteX465" fmla="*/ 1294580 w 3128574"/>
                <a:gd name="connsiteY465" fmla="*/ 2157636 h 3128574"/>
                <a:gd name="connsiteX466" fmla="*/ 1294580 w 3128574"/>
                <a:gd name="connsiteY466" fmla="*/ 2049753 h 3128574"/>
                <a:gd name="connsiteX467" fmla="*/ 1294580 w 3128574"/>
                <a:gd name="connsiteY467" fmla="*/ 1941870 h 3128574"/>
                <a:gd name="connsiteX468" fmla="*/ 1294580 w 3128574"/>
                <a:gd name="connsiteY468" fmla="*/ 1833994 h 3128574"/>
                <a:gd name="connsiteX469" fmla="*/ 1186705 w 3128574"/>
                <a:gd name="connsiteY469" fmla="*/ 1833994 h 3128574"/>
                <a:gd name="connsiteX470" fmla="*/ 1186705 w 3128574"/>
                <a:gd name="connsiteY470" fmla="*/ 1941870 h 3128574"/>
                <a:gd name="connsiteX471" fmla="*/ 1186705 w 3128574"/>
                <a:gd name="connsiteY471" fmla="*/ 2049753 h 3128574"/>
                <a:gd name="connsiteX472" fmla="*/ 1078822 w 3128574"/>
                <a:gd name="connsiteY472" fmla="*/ 2049753 h 3128574"/>
                <a:gd name="connsiteX473" fmla="*/ 1078822 w 3128574"/>
                <a:gd name="connsiteY473" fmla="*/ 2157636 h 3128574"/>
                <a:gd name="connsiteX474" fmla="*/ 1078822 w 3128574"/>
                <a:gd name="connsiteY474" fmla="*/ 2049753 h 3128574"/>
                <a:gd name="connsiteX475" fmla="*/ 1078822 w 3128574"/>
                <a:gd name="connsiteY475" fmla="*/ 1941870 h 3128574"/>
                <a:gd name="connsiteX476" fmla="*/ 1078822 w 3128574"/>
                <a:gd name="connsiteY476" fmla="*/ 1833994 h 3128574"/>
                <a:gd name="connsiteX477" fmla="*/ 1078822 w 3128574"/>
                <a:gd name="connsiteY477" fmla="*/ 1726112 h 3128574"/>
                <a:gd name="connsiteX478" fmla="*/ 970939 w 3128574"/>
                <a:gd name="connsiteY478" fmla="*/ 1726112 h 3128574"/>
                <a:gd name="connsiteX479" fmla="*/ 970939 w 3128574"/>
                <a:gd name="connsiteY479" fmla="*/ 1833994 h 3128574"/>
                <a:gd name="connsiteX480" fmla="*/ 970939 w 3128574"/>
                <a:gd name="connsiteY480" fmla="*/ 1941870 h 3128574"/>
                <a:gd name="connsiteX481" fmla="*/ 863056 w 3128574"/>
                <a:gd name="connsiteY481" fmla="*/ 1941870 h 3128574"/>
                <a:gd name="connsiteX482" fmla="*/ 863056 w 3128574"/>
                <a:gd name="connsiteY482" fmla="*/ 2049753 h 3128574"/>
                <a:gd name="connsiteX483" fmla="*/ 970939 w 3128574"/>
                <a:gd name="connsiteY483" fmla="*/ 2049753 h 3128574"/>
                <a:gd name="connsiteX484" fmla="*/ 1078822 w 3128574"/>
                <a:gd name="connsiteY484" fmla="*/ 2049753 h 3128574"/>
                <a:gd name="connsiteX485" fmla="*/ 970939 w 3128574"/>
                <a:gd name="connsiteY485" fmla="*/ 1726112 h 3128574"/>
                <a:gd name="connsiteX486" fmla="*/ 970939 w 3128574"/>
                <a:gd name="connsiteY486" fmla="*/ 1618229 h 3128574"/>
                <a:gd name="connsiteX487" fmla="*/ 1078822 w 3128574"/>
                <a:gd name="connsiteY487" fmla="*/ 1618229 h 3128574"/>
                <a:gd name="connsiteX488" fmla="*/ 1078822 w 3128574"/>
                <a:gd name="connsiteY488" fmla="*/ 1510346 h 3128574"/>
                <a:gd name="connsiteX489" fmla="*/ 970939 w 3128574"/>
                <a:gd name="connsiteY489" fmla="*/ 1510346 h 3128574"/>
                <a:gd name="connsiteX490" fmla="*/ 863056 w 3128574"/>
                <a:gd name="connsiteY490" fmla="*/ 1510346 h 3128574"/>
                <a:gd name="connsiteX491" fmla="*/ 863056 w 3128574"/>
                <a:gd name="connsiteY491" fmla="*/ 1402463 h 3128574"/>
                <a:gd name="connsiteX492" fmla="*/ 970939 w 3128574"/>
                <a:gd name="connsiteY492" fmla="*/ 1402463 h 3128574"/>
                <a:gd name="connsiteX493" fmla="*/ 970939 w 3128574"/>
                <a:gd name="connsiteY493" fmla="*/ 1294580 h 3128574"/>
                <a:gd name="connsiteX494" fmla="*/ 1078822 w 3128574"/>
                <a:gd name="connsiteY494" fmla="*/ 1294580 h 3128574"/>
                <a:gd name="connsiteX495" fmla="*/ 1078822 w 3128574"/>
                <a:gd name="connsiteY495" fmla="*/ 1186705 h 3128574"/>
                <a:gd name="connsiteX496" fmla="*/ 970939 w 3128574"/>
                <a:gd name="connsiteY496" fmla="*/ 1186705 h 3128574"/>
                <a:gd name="connsiteX497" fmla="*/ 863056 w 3128574"/>
                <a:gd name="connsiteY497" fmla="*/ 1186705 h 3128574"/>
                <a:gd name="connsiteX498" fmla="*/ 755173 w 3128574"/>
                <a:gd name="connsiteY498" fmla="*/ 1186705 h 3128574"/>
                <a:gd name="connsiteX499" fmla="*/ 755173 w 3128574"/>
                <a:gd name="connsiteY499" fmla="*/ 1294580 h 3128574"/>
                <a:gd name="connsiteX500" fmla="*/ 647290 w 3128574"/>
                <a:gd name="connsiteY500" fmla="*/ 1294580 h 3128574"/>
                <a:gd name="connsiteX501" fmla="*/ 539415 w 3128574"/>
                <a:gd name="connsiteY501" fmla="*/ 1294580 h 3128574"/>
                <a:gd name="connsiteX502" fmla="*/ 539415 w 3128574"/>
                <a:gd name="connsiteY502" fmla="*/ 1402463 h 3128574"/>
                <a:gd name="connsiteX503" fmla="*/ 647290 w 3128574"/>
                <a:gd name="connsiteY503" fmla="*/ 1402463 h 3128574"/>
                <a:gd name="connsiteX504" fmla="*/ 755173 w 3128574"/>
                <a:gd name="connsiteY504" fmla="*/ 1402463 h 3128574"/>
                <a:gd name="connsiteX505" fmla="*/ 755173 w 3128574"/>
                <a:gd name="connsiteY505" fmla="*/ 1510346 h 3128574"/>
                <a:gd name="connsiteX506" fmla="*/ 647290 w 3128574"/>
                <a:gd name="connsiteY506" fmla="*/ 1510346 h 3128574"/>
                <a:gd name="connsiteX507" fmla="*/ 647290 w 3128574"/>
                <a:gd name="connsiteY507" fmla="*/ 1618229 h 3128574"/>
                <a:gd name="connsiteX508" fmla="*/ 755173 w 3128574"/>
                <a:gd name="connsiteY508" fmla="*/ 1618229 h 3128574"/>
                <a:gd name="connsiteX509" fmla="*/ 863056 w 3128574"/>
                <a:gd name="connsiteY509" fmla="*/ 1618229 h 3128574"/>
                <a:gd name="connsiteX510" fmla="*/ 863056 w 3128574"/>
                <a:gd name="connsiteY510" fmla="*/ 1726112 h 3128574"/>
                <a:gd name="connsiteX511" fmla="*/ 970939 w 3128574"/>
                <a:gd name="connsiteY511" fmla="*/ 1726112 h 3128574"/>
                <a:gd name="connsiteX512" fmla="*/ 863056 w 3128574"/>
                <a:gd name="connsiteY512" fmla="*/ 1726112 h 3128574"/>
                <a:gd name="connsiteX513" fmla="*/ 755173 w 3128574"/>
                <a:gd name="connsiteY513" fmla="*/ 1726112 h 3128574"/>
                <a:gd name="connsiteX514" fmla="*/ 647290 w 3128574"/>
                <a:gd name="connsiteY514" fmla="*/ 1726112 h 3128574"/>
                <a:gd name="connsiteX515" fmla="*/ 647290 w 3128574"/>
                <a:gd name="connsiteY515" fmla="*/ 1618229 h 3128574"/>
                <a:gd name="connsiteX516" fmla="*/ 539415 w 3128574"/>
                <a:gd name="connsiteY516" fmla="*/ 1618229 h 3128574"/>
                <a:gd name="connsiteX517" fmla="*/ 431532 w 3128574"/>
                <a:gd name="connsiteY517" fmla="*/ 1618229 h 3128574"/>
                <a:gd name="connsiteX518" fmla="*/ 431532 w 3128574"/>
                <a:gd name="connsiteY518" fmla="*/ 1726112 h 3128574"/>
                <a:gd name="connsiteX519" fmla="*/ 431532 w 3128574"/>
                <a:gd name="connsiteY519" fmla="*/ 1833994 h 3128574"/>
                <a:gd name="connsiteX520" fmla="*/ 539415 w 3128574"/>
                <a:gd name="connsiteY520" fmla="*/ 1833994 h 3128574"/>
                <a:gd name="connsiteX521" fmla="*/ 539415 w 3128574"/>
                <a:gd name="connsiteY521" fmla="*/ 1941870 h 3128574"/>
                <a:gd name="connsiteX522" fmla="*/ 431532 w 3128574"/>
                <a:gd name="connsiteY522" fmla="*/ 1941870 h 3128574"/>
                <a:gd name="connsiteX523" fmla="*/ 431532 w 3128574"/>
                <a:gd name="connsiteY523" fmla="*/ 1833994 h 3128574"/>
                <a:gd name="connsiteX524" fmla="*/ 323649 w 3128574"/>
                <a:gd name="connsiteY524" fmla="*/ 1833994 h 3128574"/>
                <a:gd name="connsiteX525" fmla="*/ 323649 w 3128574"/>
                <a:gd name="connsiteY525" fmla="*/ 1941870 h 3128574"/>
                <a:gd name="connsiteX526" fmla="*/ 215766 w 3128574"/>
                <a:gd name="connsiteY526" fmla="*/ 1941870 h 3128574"/>
                <a:gd name="connsiteX527" fmla="*/ 215766 w 3128574"/>
                <a:gd name="connsiteY527" fmla="*/ 1833994 h 3128574"/>
                <a:gd name="connsiteX528" fmla="*/ 107883 w 3128574"/>
                <a:gd name="connsiteY528" fmla="*/ 1833994 h 3128574"/>
                <a:gd name="connsiteX529" fmla="*/ 107883 w 3128574"/>
                <a:gd name="connsiteY529" fmla="*/ 1726112 h 3128574"/>
                <a:gd name="connsiteX530" fmla="*/ 0 w 3128574"/>
                <a:gd name="connsiteY530" fmla="*/ 1726112 h 3128574"/>
                <a:gd name="connsiteX531" fmla="*/ 0 w 3128574"/>
                <a:gd name="connsiteY531" fmla="*/ 1833994 h 3128574"/>
                <a:gd name="connsiteX532" fmla="*/ 0 w 3128574"/>
                <a:gd name="connsiteY532" fmla="*/ 1941870 h 3128574"/>
                <a:gd name="connsiteX533" fmla="*/ 0 w 3128574"/>
                <a:gd name="connsiteY533" fmla="*/ 2049753 h 3128574"/>
                <a:gd name="connsiteX534" fmla="*/ 0 w 3128574"/>
                <a:gd name="connsiteY534" fmla="*/ 2157636 h 3128574"/>
                <a:gd name="connsiteX535" fmla="*/ 0 w 3128574"/>
                <a:gd name="connsiteY535" fmla="*/ 2265518 h 3128574"/>
                <a:gd name="connsiteX536" fmla="*/ 107883 w 3128574"/>
                <a:gd name="connsiteY536" fmla="*/ 2265518 h 3128574"/>
                <a:gd name="connsiteX537" fmla="*/ 215766 w 3128574"/>
                <a:gd name="connsiteY537" fmla="*/ 2265518 h 3128574"/>
                <a:gd name="connsiteX538" fmla="*/ 215766 w 3128574"/>
                <a:gd name="connsiteY538" fmla="*/ 2157636 h 3128574"/>
                <a:gd name="connsiteX539" fmla="*/ 323649 w 3128574"/>
                <a:gd name="connsiteY539" fmla="*/ 2157636 h 3128574"/>
                <a:gd name="connsiteX540" fmla="*/ 323649 w 3128574"/>
                <a:gd name="connsiteY540" fmla="*/ 2049753 h 3128574"/>
                <a:gd name="connsiteX541" fmla="*/ 431532 w 3128574"/>
                <a:gd name="connsiteY541" fmla="*/ 2049753 h 3128574"/>
                <a:gd name="connsiteX542" fmla="*/ 431532 w 3128574"/>
                <a:gd name="connsiteY542" fmla="*/ 2157636 h 3128574"/>
                <a:gd name="connsiteX543" fmla="*/ 431532 w 3128574"/>
                <a:gd name="connsiteY543" fmla="*/ 2265518 h 3128574"/>
                <a:gd name="connsiteX544" fmla="*/ 539415 w 3128574"/>
                <a:gd name="connsiteY544" fmla="*/ 2265518 h 3128574"/>
                <a:gd name="connsiteX545" fmla="*/ 647290 w 3128574"/>
                <a:gd name="connsiteY545" fmla="*/ 2265518 h 3128574"/>
                <a:gd name="connsiteX546" fmla="*/ 755173 w 3128574"/>
                <a:gd name="connsiteY546" fmla="*/ 2265518 h 3128574"/>
                <a:gd name="connsiteX547" fmla="*/ 755173 w 3128574"/>
                <a:gd name="connsiteY547" fmla="*/ 2157636 h 3128574"/>
                <a:gd name="connsiteX548" fmla="*/ 647290 w 3128574"/>
                <a:gd name="connsiteY548" fmla="*/ 2157636 h 3128574"/>
                <a:gd name="connsiteX549" fmla="*/ 539415 w 3128574"/>
                <a:gd name="connsiteY549" fmla="*/ 2157636 h 3128574"/>
                <a:gd name="connsiteX550" fmla="*/ 539415 w 3128574"/>
                <a:gd name="connsiteY550" fmla="*/ 2049753 h 3128574"/>
                <a:gd name="connsiteX551" fmla="*/ 647290 w 3128574"/>
                <a:gd name="connsiteY551" fmla="*/ 2049753 h 3128574"/>
                <a:gd name="connsiteX552" fmla="*/ 755173 w 3128574"/>
                <a:gd name="connsiteY552" fmla="*/ 2049753 h 3128574"/>
                <a:gd name="connsiteX553" fmla="*/ 755173 w 3128574"/>
                <a:gd name="connsiteY553" fmla="*/ 1941870 h 3128574"/>
                <a:gd name="connsiteX554" fmla="*/ 647290 w 3128574"/>
                <a:gd name="connsiteY554" fmla="*/ 1941870 h 3128574"/>
                <a:gd name="connsiteX555" fmla="*/ 647290 w 3128574"/>
                <a:gd name="connsiteY555" fmla="*/ 1833994 h 3128574"/>
                <a:gd name="connsiteX556" fmla="*/ 755173 w 3128574"/>
                <a:gd name="connsiteY556" fmla="*/ 1833994 h 3128574"/>
                <a:gd name="connsiteX557" fmla="*/ 863056 w 3128574"/>
                <a:gd name="connsiteY557" fmla="*/ 1833994 h 3128574"/>
                <a:gd name="connsiteX558" fmla="*/ 863056 w 3128574"/>
                <a:gd name="connsiteY558" fmla="*/ 1726112 h 3128574"/>
                <a:gd name="connsiteX559" fmla="*/ 215766 w 3128574"/>
                <a:gd name="connsiteY559" fmla="*/ 1833994 h 3128574"/>
                <a:gd name="connsiteX560" fmla="*/ 323649 w 3128574"/>
                <a:gd name="connsiteY560" fmla="*/ 1833994 h 3128574"/>
                <a:gd name="connsiteX561" fmla="*/ 323649 w 3128574"/>
                <a:gd name="connsiteY561" fmla="*/ 1726112 h 3128574"/>
                <a:gd name="connsiteX562" fmla="*/ 215766 w 3128574"/>
                <a:gd name="connsiteY562" fmla="*/ 1726112 h 3128574"/>
                <a:gd name="connsiteX563" fmla="*/ 215766 w 3128574"/>
                <a:gd name="connsiteY563" fmla="*/ 1833994 h 3128574"/>
                <a:gd name="connsiteX564" fmla="*/ 431532 w 3128574"/>
                <a:gd name="connsiteY564" fmla="*/ 1618229 h 3128574"/>
                <a:gd name="connsiteX565" fmla="*/ 431532 w 3128574"/>
                <a:gd name="connsiteY565" fmla="*/ 1510346 h 3128574"/>
                <a:gd name="connsiteX566" fmla="*/ 539415 w 3128574"/>
                <a:gd name="connsiteY566" fmla="*/ 1510346 h 3128574"/>
                <a:gd name="connsiteX567" fmla="*/ 539415 w 3128574"/>
                <a:gd name="connsiteY567" fmla="*/ 1402463 h 3128574"/>
                <a:gd name="connsiteX568" fmla="*/ 431532 w 3128574"/>
                <a:gd name="connsiteY568" fmla="*/ 1402463 h 3128574"/>
                <a:gd name="connsiteX569" fmla="*/ 431532 w 3128574"/>
                <a:gd name="connsiteY569" fmla="*/ 1294580 h 3128574"/>
                <a:gd name="connsiteX570" fmla="*/ 431532 w 3128574"/>
                <a:gd name="connsiteY570" fmla="*/ 1186705 h 3128574"/>
                <a:gd name="connsiteX571" fmla="*/ 431532 w 3128574"/>
                <a:gd name="connsiteY571" fmla="*/ 1078822 h 3128574"/>
                <a:gd name="connsiteX572" fmla="*/ 539415 w 3128574"/>
                <a:gd name="connsiteY572" fmla="*/ 1078822 h 3128574"/>
                <a:gd name="connsiteX573" fmla="*/ 539415 w 3128574"/>
                <a:gd name="connsiteY573" fmla="*/ 970939 h 3128574"/>
                <a:gd name="connsiteX574" fmla="*/ 647290 w 3128574"/>
                <a:gd name="connsiteY574" fmla="*/ 970939 h 3128574"/>
                <a:gd name="connsiteX575" fmla="*/ 755173 w 3128574"/>
                <a:gd name="connsiteY575" fmla="*/ 970939 h 3128574"/>
                <a:gd name="connsiteX576" fmla="*/ 863056 w 3128574"/>
                <a:gd name="connsiteY576" fmla="*/ 970939 h 3128574"/>
                <a:gd name="connsiteX577" fmla="*/ 970939 w 3128574"/>
                <a:gd name="connsiteY577" fmla="*/ 970939 h 3128574"/>
                <a:gd name="connsiteX578" fmla="*/ 1078822 w 3128574"/>
                <a:gd name="connsiteY578" fmla="*/ 970939 h 3128574"/>
                <a:gd name="connsiteX579" fmla="*/ 1078822 w 3128574"/>
                <a:gd name="connsiteY579" fmla="*/ 863056 h 3128574"/>
                <a:gd name="connsiteX580" fmla="*/ 970939 w 3128574"/>
                <a:gd name="connsiteY580" fmla="*/ 863056 h 3128574"/>
                <a:gd name="connsiteX581" fmla="*/ 863056 w 3128574"/>
                <a:gd name="connsiteY581" fmla="*/ 863056 h 3128574"/>
                <a:gd name="connsiteX582" fmla="*/ 755173 w 3128574"/>
                <a:gd name="connsiteY582" fmla="*/ 863056 h 3128574"/>
                <a:gd name="connsiteX583" fmla="*/ 647290 w 3128574"/>
                <a:gd name="connsiteY583" fmla="*/ 863056 h 3128574"/>
                <a:gd name="connsiteX584" fmla="*/ 539415 w 3128574"/>
                <a:gd name="connsiteY584" fmla="*/ 863056 h 3128574"/>
                <a:gd name="connsiteX585" fmla="*/ 431532 w 3128574"/>
                <a:gd name="connsiteY585" fmla="*/ 863056 h 3128574"/>
                <a:gd name="connsiteX586" fmla="*/ 323649 w 3128574"/>
                <a:gd name="connsiteY586" fmla="*/ 863056 h 3128574"/>
                <a:gd name="connsiteX587" fmla="*/ 323649 w 3128574"/>
                <a:gd name="connsiteY587" fmla="*/ 970939 h 3128574"/>
                <a:gd name="connsiteX588" fmla="*/ 215766 w 3128574"/>
                <a:gd name="connsiteY588" fmla="*/ 970939 h 3128574"/>
                <a:gd name="connsiteX589" fmla="*/ 107883 w 3128574"/>
                <a:gd name="connsiteY589" fmla="*/ 970939 h 3128574"/>
                <a:gd name="connsiteX590" fmla="*/ 107883 w 3128574"/>
                <a:gd name="connsiteY590" fmla="*/ 1078822 h 3128574"/>
                <a:gd name="connsiteX591" fmla="*/ 107883 w 3128574"/>
                <a:gd name="connsiteY591" fmla="*/ 1186705 h 3128574"/>
                <a:gd name="connsiteX592" fmla="*/ 0 w 3128574"/>
                <a:gd name="connsiteY592" fmla="*/ 1186705 h 3128574"/>
                <a:gd name="connsiteX593" fmla="*/ 0 w 3128574"/>
                <a:gd name="connsiteY593" fmla="*/ 1294580 h 3128574"/>
                <a:gd name="connsiteX594" fmla="*/ 107883 w 3128574"/>
                <a:gd name="connsiteY594" fmla="*/ 1294580 h 3128574"/>
                <a:gd name="connsiteX595" fmla="*/ 215766 w 3128574"/>
                <a:gd name="connsiteY595" fmla="*/ 1294580 h 3128574"/>
                <a:gd name="connsiteX596" fmla="*/ 215766 w 3128574"/>
                <a:gd name="connsiteY596" fmla="*/ 1186705 h 3128574"/>
                <a:gd name="connsiteX597" fmla="*/ 323649 w 3128574"/>
                <a:gd name="connsiteY597" fmla="*/ 1186705 h 3128574"/>
                <a:gd name="connsiteX598" fmla="*/ 323649 w 3128574"/>
                <a:gd name="connsiteY598" fmla="*/ 1294580 h 3128574"/>
                <a:gd name="connsiteX599" fmla="*/ 215766 w 3128574"/>
                <a:gd name="connsiteY599" fmla="*/ 1294580 h 3128574"/>
                <a:gd name="connsiteX600" fmla="*/ 215766 w 3128574"/>
                <a:gd name="connsiteY600" fmla="*/ 1402463 h 3128574"/>
                <a:gd name="connsiteX601" fmla="*/ 323649 w 3128574"/>
                <a:gd name="connsiteY601" fmla="*/ 1402463 h 3128574"/>
                <a:gd name="connsiteX602" fmla="*/ 323649 w 3128574"/>
                <a:gd name="connsiteY602" fmla="*/ 1510346 h 3128574"/>
                <a:gd name="connsiteX603" fmla="*/ 215766 w 3128574"/>
                <a:gd name="connsiteY603" fmla="*/ 1510346 h 3128574"/>
                <a:gd name="connsiteX604" fmla="*/ 215766 w 3128574"/>
                <a:gd name="connsiteY604" fmla="*/ 1618229 h 3128574"/>
                <a:gd name="connsiteX605" fmla="*/ 323649 w 3128574"/>
                <a:gd name="connsiteY605" fmla="*/ 1618229 h 3128574"/>
                <a:gd name="connsiteX606" fmla="*/ 431532 w 3128574"/>
                <a:gd name="connsiteY606" fmla="*/ 1618229 h 3128574"/>
                <a:gd name="connsiteX607" fmla="*/ 215766 w 3128574"/>
                <a:gd name="connsiteY607" fmla="*/ 1510346 h 3128574"/>
                <a:gd name="connsiteX608" fmla="*/ 215766 w 3128574"/>
                <a:gd name="connsiteY608" fmla="*/ 1402463 h 3128574"/>
                <a:gd name="connsiteX609" fmla="*/ 107883 w 3128574"/>
                <a:gd name="connsiteY609" fmla="*/ 1402463 h 3128574"/>
                <a:gd name="connsiteX610" fmla="*/ 107883 w 3128574"/>
                <a:gd name="connsiteY610" fmla="*/ 1510346 h 3128574"/>
                <a:gd name="connsiteX611" fmla="*/ 215766 w 3128574"/>
                <a:gd name="connsiteY611" fmla="*/ 1510346 h 3128574"/>
                <a:gd name="connsiteX612" fmla="*/ 107883 w 3128574"/>
                <a:gd name="connsiteY612" fmla="*/ 970939 h 3128574"/>
                <a:gd name="connsiteX613" fmla="*/ 107883 w 3128574"/>
                <a:gd name="connsiteY613" fmla="*/ 863056 h 3128574"/>
                <a:gd name="connsiteX614" fmla="*/ 0 w 3128574"/>
                <a:gd name="connsiteY614" fmla="*/ 863056 h 3128574"/>
                <a:gd name="connsiteX615" fmla="*/ 0 w 3128574"/>
                <a:gd name="connsiteY615" fmla="*/ 970939 h 3128574"/>
                <a:gd name="connsiteX616" fmla="*/ 107883 w 3128574"/>
                <a:gd name="connsiteY616" fmla="*/ 970939 h 3128574"/>
                <a:gd name="connsiteX617" fmla="*/ 1078822 w 3128574"/>
                <a:gd name="connsiteY617" fmla="*/ 863056 h 3128574"/>
                <a:gd name="connsiteX618" fmla="*/ 1186705 w 3128574"/>
                <a:gd name="connsiteY618" fmla="*/ 863056 h 3128574"/>
                <a:gd name="connsiteX619" fmla="*/ 1186705 w 3128574"/>
                <a:gd name="connsiteY619" fmla="*/ 970939 h 3128574"/>
                <a:gd name="connsiteX620" fmla="*/ 1294580 w 3128574"/>
                <a:gd name="connsiteY620" fmla="*/ 970939 h 3128574"/>
                <a:gd name="connsiteX621" fmla="*/ 1294580 w 3128574"/>
                <a:gd name="connsiteY621" fmla="*/ 863056 h 3128574"/>
                <a:gd name="connsiteX622" fmla="*/ 1294580 w 3128574"/>
                <a:gd name="connsiteY622" fmla="*/ 755173 h 3128574"/>
                <a:gd name="connsiteX623" fmla="*/ 1186705 w 3128574"/>
                <a:gd name="connsiteY623" fmla="*/ 755173 h 3128574"/>
                <a:gd name="connsiteX624" fmla="*/ 1186705 w 3128574"/>
                <a:gd name="connsiteY624" fmla="*/ 647290 h 3128574"/>
                <a:gd name="connsiteX625" fmla="*/ 1078822 w 3128574"/>
                <a:gd name="connsiteY625" fmla="*/ 647290 h 3128574"/>
                <a:gd name="connsiteX626" fmla="*/ 1078822 w 3128574"/>
                <a:gd name="connsiteY626" fmla="*/ 755173 h 3128574"/>
                <a:gd name="connsiteX627" fmla="*/ 1078822 w 3128574"/>
                <a:gd name="connsiteY627" fmla="*/ 863056 h 3128574"/>
                <a:gd name="connsiteX628" fmla="*/ 539415 w 3128574"/>
                <a:gd name="connsiteY628" fmla="*/ 1078822 h 3128574"/>
                <a:gd name="connsiteX629" fmla="*/ 539415 w 3128574"/>
                <a:gd name="connsiteY629" fmla="*/ 1186705 h 3128574"/>
                <a:gd name="connsiteX630" fmla="*/ 647290 w 3128574"/>
                <a:gd name="connsiteY630" fmla="*/ 1186705 h 3128574"/>
                <a:gd name="connsiteX631" fmla="*/ 755173 w 3128574"/>
                <a:gd name="connsiteY631" fmla="*/ 1186705 h 3128574"/>
                <a:gd name="connsiteX632" fmla="*/ 755173 w 3128574"/>
                <a:gd name="connsiteY632" fmla="*/ 1078822 h 3128574"/>
                <a:gd name="connsiteX633" fmla="*/ 647290 w 3128574"/>
                <a:gd name="connsiteY633" fmla="*/ 1078822 h 3128574"/>
                <a:gd name="connsiteX634" fmla="*/ 539415 w 3128574"/>
                <a:gd name="connsiteY634" fmla="*/ 1078822 h 3128574"/>
                <a:gd name="connsiteX635" fmla="*/ 1078822 w 3128574"/>
                <a:gd name="connsiteY635" fmla="*/ 1186705 h 3128574"/>
                <a:gd name="connsiteX636" fmla="*/ 1186705 w 3128574"/>
                <a:gd name="connsiteY636" fmla="*/ 1186705 h 3128574"/>
                <a:gd name="connsiteX637" fmla="*/ 1186705 w 3128574"/>
                <a:gd name="connsiteY637" fmla="*/ 1078822 h 3128574"/>
                <a:gd name="connsiteX638" fmla="*/ 1078822 w 3128574"/>
                <a:gd name="connsiteY638" fmla="*/ 1078822 h 3128574"/>
                <a:gd name="connsiteX639" fmla="*/ 1078822 w 3128574"/>
                <a:gd name="connsiteY639" fmla="*/ 1186705 h 3128574"/>
                <a:gd name="connsiteX640" fmla="*/ 1078822 w 3128574"/>
                <a:gd name="connsiteY640" fmla="*/ 1294580 h 3128574"/>
                <a:gd name="connsiteX641" fmla="*/ 1078822 w 3128574"/>
                <a:gd name="connsiteY641" fmla="*/ 1402463 h 3128574"/>
                <a:gd name="connsiteX642" fmla="*/ 1078822 w 3128574"/>
                <a:gd name="connsiteY642" fmla="*/ 1510346 h 3128574"/>
                <a:gd name="connsiteX643" fmla="*/ 1186705 w 3128574"/>
                <a:gd name="connsiteY643" fmla="*/ 1510346 h 3128574"/>
                <a:gd name="connsiteX644" fmla="*/ 1186705 w 3128574"/>
                <a:gd name="connsiteY644" fmla="*/ 1402463 h 3128574"/>
                <a:gd name="connsiteX645" fmla="*/ 1186705 w 3128574"/>
                <a:gd name="connsiteY645" fmla="*/ 1294580 h 3128574"/>
                <a:gd name="connsiteX646" fmla="*/ 1078822 w 3128574"/>
                <a:gd name="connsiteY646" fmla="*/ 1294580 h 3128574"/>
                <a:gd name="connsiteX647" fmla="*/ 1186705 w 3128574"/>
                <a:gd name="connsiteY647" fmla="*/ 1510346 h 3128574"/>
                <a:gd name="connsiteX648" fmla="*/ 1186705 w 3128574"/>
                <a:gd name="connsiteY648" fmla="*/ 1618229 h 3128574"/>
                <a:gd name="connsiteX649" fmla="*/ 1186705 w 3128574"/>
                <a:gd name="connsiteY649" fmla="*/ 1726112 h 3128574"/>
                <a:gd name="connsiteX650" fmla="*/ 1294580 w 3128574"/>
                <a:gd name="connsiteY650" fmla="*/ 1726112 h 3128574"/>
                <a:gd name="connsiteX651" fmla="*/ 1294580 w 3128574"/>
                <a:gd name="connsiteY651" fmla="*/ 1618229 h 3128574"/>
                <a:gd name="connsiteX652" fmla="*/ 1294580 w 3128574"/>
                <a:gd name="connsiteY652" fmla="*/ 1510346 h 3128574"/>
                <a:gd name="connsiteX653" fmla="*/ 1186705 w 3128574"/>
                <a:gd name="connsiteY653" fmla="*/ 1510346 h 3128574"/>
                <a:gd name="connsiteX654" fmla="*/ 1294580 w 3128574"/>
                <a:gd name="connsiteY654" fmla="*/ 1726112 h 3128574"/>
                <a:gd name="connsiteX655" fmla="*/ 1294580 w 3128574"/>
                <a:gd name="connsiteY655" fmla="*/ 1833994 h 3128574"/>
                <a:gd name="connsiteX656" fmla="*/ 1402463 w 3128574"/>
                <a:gd name="connsiteY656" fmla="*/ 1833994 h 3128574"/>
                <a:gd name="connsiteX657" fmla="*/ 1402463 w 3128574"/>
                <a:gd name="connsiteY657" fmla="*/ 1726112 h 3128574"/>
                <a:gd name="connsiteX658" fmla="*/ 1294580 w 3128574"/>
                <a:gd name="connsiteY658" fmla="*/ 1726112 h 3128574"/>
                <a:gd name="connsiteX659" fmla="*/ 1618229 w 3128574"/>
                <a:gd name="connsiteY659" fmla="*/ 1941870 h 3128574"/>
                <a:gd name="connsiteX660" fmla="*/ 1618229 w 3128574"/>
                <a:gd name="connsiteY660" fmla="*/ 1833994 h 3128574"/>
                <a:gd name="connsiteX661" fmla="*/ 1510346 w 3128574"/>
                <a:gd name="connsiteY661" fmla="*/ 1833994 h 3128574"/>
                <a:gd name="connsiteX662" fmla="*/ 1510346 w 3128574"/>
                <a:gd name="connsiteY662" fmla="*/ 1941870 h 3128574"/>
                <a:gd name="connsiteX663" fmla="*/ 1618229 w 3128574"/>
                <a:gd name="connsiteY663" fmla="*/ 1941870 h 3128574"/>
                <a:gd name="connsiteX664" fmla="*/ 1941870 w 3128574"/>
                <a:gd name="connsiteY664" fmla="*/ 2265518 h 3128574"/>
                <a:gd name="connsiteX665" fmla="*/ 1941870 w 3128574"/>
                <a:gd name="connsiteY665" fmla="*/ 2373401 h 3128574"/>
                <a:gd name="connsiteX666" fmla="*/ 2049753 w 3128574"/>
                <a:gd name="connsiteY666" fmla="*/ 2373401 h 3128574"/>
                <a:gd name="connsiteX667" fmla="*/ 2049753 w 3128574"/>
                <a:gd name="connsiteY667" fmla="*/ 2265518 h 3128574"/>
                <a:gd name="connsiteX668" fmla="*/ 1941870 w 3128574"/>
                <a:gd name="connsiteY668" fmla="*/ 2265518 h 3128574"/>
                <a:gd name="connsiteX669" fmla="*/ 1402463 w 3128574"/>
                <a:gd name="connsiteY669" fmla="*/ 2373401 h 3128574"/>
                <a:gd name="connsiteX670" fmla="*/ 1402463 w 3128574"/>
                <a:gd name="connsiteY670" fmla="*/ 2481284 h 3128574"/>
                <a:gd name="connsiteX671" fmla="*/ 1402463 w 3128574"/>
                <a:gd name="connsiteY671" fmla="*/ 2589159 h 3128574"/>
                <a:gd name="connsiteX672" fmla="*/ 1510346 w 3128574"/>
                <a:gd name="connsiteY672" fmla="*/ 2589159 h 3128574"/>
                <a:gd name="connsiteX673" fmla="*/ 1510346 w 3128574"/>
                <a:gd name="connsiteY673" fmla="*/ 2481284 h 3128574"/>
                <a:gd name="connsiteX674" fmla="*/ 1510346 w 3128574"/>
                <a:gd name="connsiteY674" fmla="*/ 2373401 h 3128574"/>
                <a:gd name="connsiteX675" fmla="*/ 1402463 w 3128574"/>
                <a:gd name="connsiteY675" fmla="*/ 2373401 h 3128574"/>
                <a:gd name="connsiteX676" fmla="*/ 2265518 w 3128574"/>
                <a:gd name="connsiteY676" fmla="*/ 1833994 h 3128574"/>
                <a:gd name="connsiteX677" fmla="*/ 2373401 w 3128574"/>
                <a:gd name="connsiteY677" fmla="*/ 1833994 h 3128574"/>
                <a:gd name="connsiteX678" fmla="*/ 2373401 w 3128574"/>
                <a:gd name="connsiteY678" fmla="*/ 1726112 h 3128574"/>
                <a:gd name="connsiteX679" fmla="*/ 2265518 w 3128574"/>
                <a:gd name="connsiteY679" fmla="*/ 1726112 h 3128574"/>
                <a:gd name="connsiteX680" fmla="*/ 2265518 w 3128574"/>
                <a:gd name="connsiteY680" fmla="*/ 1833994 h 3128574"/>
                <a:gd name="connsiteX681" fmla="*/ 1833994 w 3128574"/>
                <a:gd name="connsiteY681" fmla="*/ 1186705 h 3128574"/>
                <a:gd name="connsiteX682" fmla="*/ 1833994 w 3128574"/>
                <a:gd name="connsiteY682" fmla="*/ 1294580 h 3128574"/>
                <a:gd name="connsiteX683" fmla="*/ 1833994 w 3128574"/>
                <a:gd name="connsiteY683" fmla="*/ 1402463 h 3128574"/>
                <a:gd name="connsiteX684" fmla="*/ 1941870 w 3128574"/>
                <a:gd name="connsiteY684" fmla="*/ 1402463 h 3128574"/>
                <a:gd name="connsiteX685" fmla="*/ 1941870 w 3128574"/>
                <a:gd name="connsiteY685" fmla="*/ 1294580 h 3128574"/>
                <a:gd name="connsiteX686" fmla="*/ 1941870 w 3128574"/>
                <a:gd name="connsiteY686" fmla="*/ 1186705 h 3128574"/>
                <a:gd name="connsiteX687" fmla="*/ 1833994 w 3128574"/>
                <a:gd name="connsiteY687" fmla="*/ 1186705 h 3128574"/>
                <a:gd name="connsiteX688" fmla="*/ 1510346 w 3128574"/>
                <a:gd name="connsiteY688" fmla="*/ 755173 h 3128574"/>
                <a:gd name="connsiteX689" fmla="*/ 1402463 w 3128574"/>
                <a:gd name="connsiteY689" fmla="*/ 755173 h 3128574"/>
                <a:gd name="connsiteX690" fmla="*/ 1402463 w 3128574"/>
                <a:gd name="connsiteY690" fmla="*/ 863056 h 3128574"/>
                <a:gd name="connsiteX691" fmla="*/ 1510346 w 3128574"/>
                <a:gd name="connsiteY691" fmla="*/ 863056 h 3128574"/>
                <a:gd name="connsiteX692" fmla="*/ 1510346 w 3128574"/>
                <a:gd name="connsiteY692" fmla="*/ 755173 h 3128574"/>
                <a:gd name="connsiteX693" fmla="*/ 1726112 w 3128574"/>
                <a:gd name="connsiteY693" fmla="*/ 0 h 3128574"/>
                <a:gd name="connsiteX694" fmla="*/ 1726112 w 3128574"/>
                <a:gd name="connsiteY694" fmla="*/ 107883 h 3128574"/>
                <a:gd name="connsiteX695" fmla="*/ 1726112 w 3128574"/>
                <a:gd name="connsiteY695" fmla="*/ 215766 h 3128574"/>
                <a:gd name="connsiteX696" fmla="*/ 1833994 w 3128574"/>
                <a:gd name="connsiteY696" fmla="*/ 215766 h 3128574"/>
                <a:gd name="connsiteX697" fmla="*/ 1941870 w 3128574"/>
                <a:gd name="connsiteY697" fmla="*/ 215766 h 3128574"/>
                <a:gd name="connsiteX698" fmla="*/ 1941870 w 3128574"/>
                <a:gd name="connsiteY698" fmla="*/ 107883 h 3128574"/>
                <a:gd name="connsiteX699" fmla="*/ 1941870 w 3128574"/>
                <a:gd name="connsiteY699" fmla="*/ 0 h 3128574"/>
                <a:gd name="connsiteX700" fmla="*/ 1833994 w 3128574"/>
                <a:gd name="connsiteY700" fmla="*/ 0 h 3128574"/>
                <a:gd name="connsiteX701" fmla="*/ 1726112 w 3128574"/>
                <a:gd name="connsiteY701" fmla="*/ 0 h 3128574"/>
                <a:gd name="connsiteX702" fmla="*/ 2049753 w 3128574"/>
                <a:gd name="connsiteY702" fmla="*/ 0 h 3128574"/>
                <a:gd name="connsiteX703" fmla="*/ 2049753 w 3128574"/>
                <a:gd name="connsiteY703" fmla="*/ 107883 h 3128574"/>
                <a:gd name="connsiteX704" fmla="*/ 2157636 w 3128574"/>
                <a:gd name="connsiteY704" fmla="*/ 107883 h 3128574"/>
                <a:gd name="connsiteX705" fmla="*/ 2157636 w 3128574"/>
                <a:gd name="connsiteY705" fmla="*/ 215766 h 3128574"/>
                <a:gd name="connsiteX706" fmla="*/ 2157636 w 3128574"/>
                <a:gd name="connsiteY706" fmla="*/ 323649 h 3128574"/>
                <a:gd name="connsiteX707" fmla="*/ 2265518 w 3128574"/>
                <a:gd name="connsiteY707" fmla="*/ 323649 h 3128574"/>
                <a:gd name="connsiteX708" fmla="*/ 2265518 w 3128574"/>
                <a:gd name="connsiteY708" fmla="*/ 215766 h 3128574"/>
                <a:gd name="connsiteX709" fmla="*/ 2265518 w 3128574"/>
                <a:gd name="connsiteY709" fmla="*/ 107883 h 3128574"/>
                <a:gd name="connsiteX710" fmla="*/ 2265518 w 3128574"/>
                <a:gd name="connsiteY710" fmla="*/ 0 h 3128574"/>
                <a:gd name="connsiteX711" fmla="*/ 2157636 w 3128574"/>
                <a:gd name="connsiteY711" fmla="*/ 0 h 3128574"/>
                <a:gd name="connsiteX712" fmla="*/ 2049753 w 3128574"/>
                <a:gd name="connsiteY712" fmla="*/ 0 h 3128574"/>
                <a:gd name="connsiteX713" fmla="*/ 215766 w 3128574"/>
                <a:gd name="connsiteY713" fmla="*/ 215766 h 3128574"/>
                <a:gd name="connsiteX714" fmla="*/ 215766 w 3128574"/>
                <a:gd name="connsiteY714" fmla="*/ 539415 h 3128574"/>
                <a:gd name="connsiteX715" fmla="*/ 539415 w 3128574"/>
                <a:gd name="connsiteY715" fmla="*/ 539415 h 3128574"/>
                <a:gd name="connsiteX716" fmla="*/ 539415 w 3128574"/>
                <a:gd name="connsiteY716" fmla="*/ 215766 h 3128574"/>
                <a:gd name="connsiteX717" fmla="*/ 215766 w 3128574"/>
                <a:gd name="connsiteY717" fmla="*/ 215766 h 3128574"/>
                <a:gd name="connsiteX718" fmla="*/ 2589159 w 3128574"/>
                <a:gd name="connsiteY718" fmla="*/ 215766 h 3128574"/>
                <a:gd name="connsiteX719" fmla="*/ 2589159 w 3128574"/>
                <a:gd name="connsiteY719" fmla="*/ 539415 h 3128574"/>
                <a:gd name="connsiteX720" fmla="*/ 2912808 w 3128574"/>
                <a:gd name="connsiteY720" fmla="*/ 539415 h 3128574"/>
                <a:gd name="connsiteX721" fmla="*/ 2912808 w 3128574"/>
                <a:gd name="connsiteY721" fmla="*/ 215766 h 3128574"/>
                <a:gd name="connsiteX722" fmla="*/ 2589159 w 3128574"/>
                <a:gd name="connsiteY722" fmla="*/ 215766 h 3128574"/>
                <a:gd name="connsiteX723" fmla="*/ 863056 w 3128574"/>
                <a:gd name="connsiteY723" fmla="*/ 431532 h 3128574"/>
                <a:gd name="connsiteX724" fmla="*/ 863056 w 3128574"/>
                <a:gd name="connsiteY724" fmla="*/ 539415 h 3128574"/>
                <a:gd name="connsiteX725" fmla="*/ 970939 w 3128574"/>
                <a:gd name="connsiteY725" fmla="*/ 539415 h 3128574"/>
                <a:gd name="connsiteX726" fmla="*/ 970939 w 3128574"/>
                <a:gd name="connsiteY726" fmla="*/ 431532 h 3128574"/>
                <a:gd name="connsiteX727" fmla="*/ 863056 w 3128574"/>
                <a:gd name="connsiteY727" fmla="*/ 431532 h 3128574"/>
                <a:gd name="connsiteX728" fmla="*/ 863056 w 3128574"/>
                <a:gd name="connsiteY728" fmla="*/ 647290 h 3128574"/>
                <a:gd name="connsiteX729" fmla="*/ 863056 w 3128574"/>
                <a:gd name="connsiteY729" fmla="*/ 755173 h 3128574"/>
                <a:gd name="connsiteX730" fmla="*/ 970939 w 3128574"/>
                <a:gd name="connsiteY730" fmla="*/ 755173 h 3128574"/>
                <a:gd name="connsiteX731" fmla="*/ 970939 w 3128574"/>
                <a:gd name="connsiteY731" fmla="*/ 647290 h 3128574"/>
                <a:gd name="connsiteX732" fmla="*/ 863056 w 3128574"/>
                <a:gd name="connsiteY732" fmla="*/ 647290 h 3128574"/>
                <a:gd name="connsiteX733" fmla="*/ 2157636 w 3128574"/>
                <a:gd name="connsiteY733" fmla="*/ 647290 h 3128574"/>
                <a:gd name="connsiteX734" fmla="*/ 2157636 w 3128574"/>
                <a:gd name="connsiteY734" fmla="*/ 755173 h 3128574"/>
                <a:gd name="connsiteX735" fmla="*/ 2265518 w 3128574"/>
                <a:gd name="connsiteY735" fmla="*/ 755173 h 3128574"/>
                <a:gd name="connsiteX736" fmla="*/ 2265518 w 3128574"/>
                <a:gd name="connsiteY736" fmla="*/ 647290 h 3128574"/>
                <a:gd name="connsiteX737" fmla="*/ 2157636 w 3128574"/>
                <a:gd name="connsiteY737" fmla="*/ 647290 h 3128574"/>
                <a:gd name="connsiteX738" fmla="*/ 2265518 w 3128574"/>
                <a:gd name="connsiteY738" fmla="*/ 2265518 h 3128574"/>
                <a:gd name="connsiteX739" fmla="*/ 2373401 w 3128574"/>
                <a:gd name="connsiteY739" fmla="*/ 2265518 h 3128574"/>
                <a:gd name="connsiteX740" fmla="*/ 2481284 w 3128574"/>
                <a:gd name="connsiteY740" fmla="*/ 2265518 h 3128574"/>
                <a:gd name="connsiteX741" fmla="*/ 2589159 w 3128574"/>
                <a:gd name="connsiteY741" fmla="*/ 2265518 h 3128574"/>
                <a:gd name="connsiteX742" fmla="*/ 2589159 w 3128574"/>
                <a:gd name="connsiteY742" fmla="*/ 2373401 h 3128574"/>
                <a:gd name="connsiteX743" fmla="*/ 2589159 w 3128574"/>
                <a:gd name="connsiteY743" fmla="*/ 2481284 h 3128574"/>
                <a:gd name="connsiteX744" fmla="*/ 2589159 w 3128574"/>
                <a:gd name="connsiteY744" fmla="*/ 2589159 h 3128574"/>
                <a:gd name="connsiteX745" fmla="*/ 2481284 w 3128574"/>
                <a:gd name="connsiteY745" fmla="*/ 2589159 h 3128574"/>
                <a:gd name="connsiteX746" fmla="*/ 2373401 w 3128574"/>
                <a:gd name="connsiteY746" fmla="*/ 2589159 h 3128574"/>
                <a:gd name="connsiteX747" fmla="*/ 2265518 w 3128574"/>
                <a:gd name="connsiteY747" fmla="*/ 2589159 h 3128574"/>
                <a:gd name="connsiteX748" fmla="*/ 2265518 w 3128574"/>
                <a:gd name="connsiteY748" fmla="*/ 2481284 h 3128574"/>
                <a:gd name="connsiteX749" fmla="*/ 2265518 w 3128574"/>
                <a:gd name="connsiteY749" fmla="*/ 2373401 h 3128574"/>
                <a:gd name="connsiteX750" fmla="*/ 2265518 w 3128574"/>
                <a:gd name="connsiteY750" fmla="*/ 2265518 h 3128574"/>
                <a:gd name="connsiteX751" fmla="*/ 2373401 w 3128574"/>
                <a:gd name="connsiteY751" fmla="*/ 2373401 h 3128574"/>
                <a:gd name="connsiteX752" fmla="*/ 2373401 w 3128574"/>
                <a:gd name="connsiteY752" fmla="*/ 2481284 h 3128574"/>
                <a:gd name="connsiteX753" fmla="*/ 2481284 w 3128574"/>
                <a:gd name="connsiteY753" fmla="*/ 2481284 h 3128574"/>
                <a:gd name="connsiteX754" fmla="*/ 2481284 w 3128574"/>
                <a:gd name="connsiteY754" fmla="*/ 2373401 h 3128574"/>
                <a:gd name="connsiteX755" fmla="*/ 2373401 w 3128574"/>
                <a:gd name="connsiteY755" fmla="*/ 2373401 h 3128574"/>
                <a:gd name="connsiteX756" fmla="*/ 215766 w 3128574"/>
                <a:gd name="connsiteY756" fmla="*/ 2589159 h 3128574"/>
                <a:gd name="connsiteX757" fmla="*/ 215766 w 3128574"/>
                <a:gd name="connsiteY757" fmla="*/ 2912808 h 3128574"/>
                <a:gd name="connsiteX758" fmla="*/ 539415 w 3128574"/>
                <a:gd name="connsiteY758" fmla="*/ 2912808 h 3128574"/>
                <a:gd name="connsiteX759" fmla="*/ 539415 w 3128574"/>
                <a:gd name="connsiteY759" fmla="*/ 2589159 h 3128574"/>
                <a:gd name="connsiteX760" fmla="*/ 215766 w 3128574"/>
                <a:gd name="connsiteY760" fmla="*/ 2589159 h 312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</a:cxnLst>
              <a:rect l="l" t="t" r="r" b="b"/>
              <a:pathLst>
                <a:path w="3128574" h="3128574">
                  <a:moveTo>
                    <a:pt x="863056" y="0"/>
                  </a:moveTo>
                  <a:lnTo>
                    <a:pt x="863056" y="107883"/>
                  </a:lnTo>
                  <a:lnTo>
                    <a:pt x="863056" y="215766"/>
                  </a:lnTo>
                  <a:lnTo>
                    <a:pt x="863056" y="323649"/>
                  </a:lnTo>
                  <a:lnTo>
                    <a:pt x="970939" y="323649"/>
                  </a:lnTo>
                  <a:lnTo>
                    <a:pt x="1078822" y="323649"/>
                  </a:lnTo>
                  <a:lnTo>
                    <a:pt x="1078822" y="431532"/>
                  </a:lnTo>
                  <a:lnTo>
                    <a:pt x="1078822" y="539415"/>
                  </a:lnTo>
                  <a:lnTo>
                    <a:pt x="1186705" y="539415"/>
                  </a:lnTo>
                  <a:lnTo>
                    <a:pt x="1186705" y="431532"/>
                  </a:lnTo>
                  <a:lnTo>
                    <a:pt x="1294580" y="431532"/>
                  </a:lnTo>
                  <a:lnTo>
                    <a:pt x="1294580" y="323649"/>
                  </a:lnTo>
                  <a:lnTo>
                    <a:pt x="1294580" y="215766"/>
                  </a:lnTo>
                  <a:lnTo>
                    <a:pt x="1402463" y="215766"/>
                  </a:lnTo>
                  <a:lnTo>
                    <a:pt x="1402463" y="107883"/>
                  </a:lnTo>
                  <a:lnTo>
                    <a:pt x="1510346" y="107883"/>
                  </a:lnTo>
                  <a:lnTo>
                    <a:pt x="1618229" y="107883"/>
                  </a:lnTo>
                  <a:lnTo>
                    <a:pt x="1618229" y="0"/>
                  </a:lnTo>
                  <a:lnTo>
                    <a:pt x="1510346" y="0"/>
                  </a:lnTo>
                  <a:lnTo>
                    <a:pt x="1402463" y="0"/>
                  </a:lnTo>
                  <a:lnTo>
                    <a:pt x="1294580" y="0"/>
                  </a:lnTo>
                  <a:lnTo>
                    <a:pt x="1186705" y="0"/>
                  </a:lnTo>
                  <a:lnTo>
                    <a:pt x="1186705" y="107883"/>
                  </a:lnTo>
                  <a:lnTo>
                    <a:pt x="1078822" y="107883"/>
                  </a:lnTo>
                  <a:lnTo>
                    <a:pt x="1078822" y="215766"/>
                  </a:lnTo>
                  <a:lnTo>
                    <a:pt x="970939" y="215766"/>
                  </a:lnTo>
                  <a:lnTo>
                    <a:pt x="970939" y="107883"/>
                  </a:lnTo>
                  <a:lnTo>
                    <a:pt x="1078822" y="107883"/>
                  </a:lnTo>
                  <a:lnTo>
                    <a:pt x="1078822" y="0"/>
                  </a:lnTo>
                  <a:lnTo>
                    <a:pt x="970939" y="0"/>
                  </a:lnTo>
                  <a:lnTo>
                    <a:pt x="863056" y="0"/>
                  </a:lnTo>
                  <a:close/>
                  <a:moveTo>
                    <a:pt x="1294580" y="431532"/>
                  </a:moveTo>
                  <a:lnTo>
                    <a:pt x="1294580" y="539415"/>
                  </a:lnTo>
                  <a:lnTo>
                    <a:pt x="1294580" y="647290"/>
                  </a:lnTo>
                  <a:lnTo>
                    <a:pt x="1294580" y="755173"/>
                  </a:lnTo>
                  <a:lnTo>
                    <a:pt x="1402463" y="755173"/>
                  </a:lnTo>
                  <a:lnTo>
                    <a:pt x="1402463" y="647290"/>
                  </a:lnTo>
                  <a:lnTo>
                    <a:pt x="1510346" y="647290"/>
                  </a:lnTo>
                  <a:lnTo>
                    <a:pt x="1510346" y="755173"/>
                  </a:lnTo>
                  <a:lnTo>
                    <a:pt x="1618229" y="755173"/>
                  </a:lnTo>
                  <a:lnTo>
                    <a:pt x="1618229" y="647290"/>
                  </a:lnTo>
                  <a:lnTo>
                    <a:pt x="1618229" y="539415"/>
                  </a:lnTo>
                  <a:lnTo>
                    <a:pt x="1510346" y="539415"/>
                  </a:lnTo>
                  <a:lnTo>
                    <a:pt x="1402463" y="539415"/>
                  </a:lnTo>
                  <a:lnTo>
                    <a:pt x="1402463" y="431532"/>
                  </a:lnTo>
                  <a:lnTo>
                    <a:pt x="1294580" y="431532"/>
                  </a:lnTo>
                  <a:close/>
                  <a:moveTo>
                    <a:pt x="1618229" y="539415"/>
                  </a:moveTo>
                  <a:lnTo>
                    <a:pt x="1726112" y="539415"/>
                  </a:lnTo>
                  <a:lnTo>
                    <a:pt x="1726112" y="431532"/>
                  </a:lnTo>
                  <a:lnTo>
                    <a:pt x="1618229" y="431532"/>
                  </a:lnTo>
                  <a:lnTo>
                    <a:pt x="1618229" y="539415"/>
                  </a:lnTo>
                  <a:close/>
                  <a:moveTo>
                    <a:pt x="1618229" y="431532"/>
                  </a:moveTo>
                  <a:lnTo>
                    <a:pt x="1618229" y="323649"/>
                  </a:lnTo>
                  <a:lnTo>
                    <a:pt x="1510346" y="323649"/>
                  </a:lnTo>
                  <a:lnTo>
                    <a:pt x="1510346" y="431532"/>
                  </a:lnTo>
                  <a:lnTo>
                    <a:pt x="1618229" y="431532"/>
                  </a:lnTo>
                  <a:close/>
                  <a:moveTo>
                    <a:pt x="1726112" y="539415"/>
                  </a:moveTo>
                  <a:lnTo>
                    <a:pt x="1726112" y="647290"/>
                  </a:lnTo>
                  <a:lnTo>
                    <a:pt x="1726112" y="755173"/>
                  </a:lnTo>
                  <a:lnTo>
                    <a:pt x="1618229" y="755173"/>
                  </a:lnTo>
                  <a:lnTo>
                    <a:pt x="1618229" y="863056"/>
                  </a:lnTo>
                  <a:lnTo>
                    <a:pt x="1618229" y="970939"/>
                  </a:lnTo>
                  <a:lnTo>
                    <a:pt x="1618229" y="1078822"/>
                  </a:lnTo>
                  <a:lnTo>
                    <a:pt x="1618229" y="1186705"/>
                  </a:lnTo>
                  <a:lnTo>
                    <a:pt x="1618229" y="1294580"/>
                  </a:lnTo>
                  <a:lnTo>
                    <a:pt x="1618229" y="1402463"/>
                  </a:lnTo>
                  <a:lnTo>
                    <a:pt x="1510346" y="1402463"/>
                  </a:lnTo>
                  <a:lnTo>
                    <a:pt x="1510346" y="1294580"/>
                  </a:lnTo>
                  <a:lnTo>
                    <a:pt x="1402463" y="1294580"/>
                  </a:lnTo>
                  <a:lnTo>
                    <a:pt x="1402463" y="1186705"/>
                  </a:lnTo>
                  <a:lnTo>
                    <a:pt x="1402463" y="1078822"/>
                  </a:lnTo>
                  <a:lnTo>
                    <a:pt x="1402463" y="970939"/>
                  </a:lnTo>
                  <a:lnTo>
                    <a:pt x="1294580" y="970939"/>
                  </a:lnTo>
                  <a:lnTo>
                    <a:pt x="1294580" y="1078822"/>
                  </a:lnTo>
                  <a:lnTo>
                    <a:pt x="1294580" y="1186705"/>
                  </a:lnTo>
                  <a:lnTo>
                    <a:pt x="1186705" y="1186705"/>
                  </a:lnTo>
                  <a:lnTo>
                    <a:pt x="1186705" y="1294580"/>
                  </a:lnTo>
                  <a:lnTo>
                    <a:pt x="1294580" y="1294580"/>
                  </a:lnTo>
                  <a:lnTo>
                    <a:pt x="1294580" y="1402463"/>
                  </a:lnTo>
                  <a:lnTo>
                    <a:pt x="1402463" y="1402463"/>
                  </a:lnTo>
                  <a:lnTo>
                    <a:pt x="1402463" y="1510346"/>
                  </a:lnTo>
                  <a:lnTo>
                    <a:pt x="1510346" y="1510346"/>
                  </a:lnTo>
                  <a:lnTo>
                    <a:pt x="1510346" y="1618229"/>
                  </a:lnTo>
                  <a:lnTo>
                    <a:pt x="1510346" y="1726112"/>
                  </a:lnTo>
                  <a:lnTo>
                    <a:pt x="1618229" y="1726112"/>
                  </a:lnTo>
                  <a:lnTo>
                    <a:pt x="1618229" y="1833994"/>
                  </a:lnTo>
                  <a:lnTo>
                    <a:pt x="1726112" y="1833994"/>
                  </a:lnTo>
                  <a:lnTo>
                    <a:pt x="1833994" y="1833994"/>
                  </a:lnTo>
                  <a:lnTo>
                    <a:pt x="1833994" y="1726112"/>
                  </a:lnTo>
                  <a:lnTo>
                    <a:pt x="1726112" y="1726112"/>
                  </a:lnTo>
                  <a:lnTo>
                    <a:pt x="1726112" y="1618229"/>
                  </a:lnTo>
                  <a:lnTo>
                    <a:pt x="1833994" y="1618229"/>
                  </a:lnTo>
                  <a:lnTo>
                    <a:pt x="1941870" y="1618229"/>
                  </a:lnTo>
                  <a:lnTo>
                    <a:pt x="1941870" y="1510346"/>
                  </a:lnTo>
                  <a:lnTo>
                    <a:pt x="1833994" y="1510346"/>
                  </a:lnTo>
                  <a:lnTo>
                    <a:pt x="1833994" y="1402463"/>
                  </a:lnTo>
                  <a:lnTo>
                    <a:pt x="1726112" y="1402463"/>
                  </a:lnTo>
                  <a:lnTo>
                    <a:pt x="1726112" y="1294580"/>
                  </a:lnTo>
                  <a:lnTo>
                    <a:pt x="1726112" y="1186705"/>
                  </a:lnTo>
                  <a:lnTo>
                    <a:pt x="1833994" y="1186705"/>
                  </a:lnTo>
                  <a:lnTo>
                    <a:pt x="1833994" y="1078822"/>
                  </a:lnTo>
                  <a:lnTo>
                    <a:pt x="1833994" y="970939"/>
                  </a:lnTo>
                  <a:lnTo>
                    <a:pt x="1833994" y="863056"/>
                  </a:lnTo>
                  <a:lnTo>
                    <a:pt x="1941870" y="863056"/>
                  </a:lnTo>
                  <a:lnTo>
                    <a:pt x="1941870" y="970939"/>
                  </a:lnTo>
                  <a:lnTo>
                    <a:pt x="1941870" y="1078822"/>
                  </a:lnTo>
                  <a:lnTo>
                    <a:pt x="2049753" y="1078822"/>
                  </a:lnTo>
                  <a:lnTo>
                    <a:pt x="2049753" y="1186705"/>
                  </a:lnTo>
                  <a:lnTo>
                    <a:pt x="2049753" y="1294580"/>
                  </a:lnTo>
                  <a:lnTo>
                    <a:pt x="2049753" y="1402463"/>
                  </a:lnTo>
                  <a:lnTo>
                    <a:pt x="2157636" y="1402463"/>
                  </a:lnTo>
                  <a:lnTo>
                    <a:pt x="2157636" y="1294580"/>
                  </a:lnTo>
                  <a:lnTo>
                    <a:pt x="2157636" y="1186705"/>
                  </a:lnTo>
                  <a:lnTo>
                    <a:pt x="2265518" y="1186705"/>
                  </a:lnTo>
                  <a:lnTo>
                    <a:pt x="2265518" y="1078822"/>
                  </a:lnTo>
                  <a:lnTo>
                    <a:pt x="2157636" y="1078822"/>
                  </a:lnTo>
                  <a:lnTo>
                    <a:pt x="2157636" y="970939"/>
                  </a:lnTo>
                  <a:lnTo>
                    <a:pt x="2157636" y="863056"/>
                  </a:lnTo>
                  <a:lnTo>
                    <a:pt x="2049753" y="863056"/>
                  </a:lnTo>
                  <a:lnTo>
                    <a:pt x="2049753" y="755173"/>
                  </a:lnTo>
                  <a:lnTo>
                    <a:pt x="2049753" y="647290"/>
                  </a:lnTo>
                  <a:lnTo>
                    <a:pt x="1941870" y="647290"/>
                  </a:lnTo>
                  <a:lnTo>
                    <a:pt x="1941870" y="755173"/>
                  </a:lnTo>
                  <a:lnTo>
                    <a:pt x="1833994" y="755173"/>
                  </a:lnTo>
                  <a:lnTo>
                    <a:pt x="1833994" y="647290"/>
                  </a:lnTo>
                  <a:lnTo>
                    <a:pt x="1833994" y="539415"/>
                  </a:lnTo>
                  <a:lnTo>
                    <a:pt x="1726112" y="539415"/>
                  </a:lnTo>
                  <a:close/>
                  <a:moveTo>
                    <a:pt x="1833994" y="539415"/>
                  </a:moveTo>
                  <a:lnTo>
                    <a:pt x="1941870" y="539415"/>
                  </a:lnTo>
                  <a:lnTo>
                    <a:pt x="2049753" y="539415"/>
                  </a:lnTo>
                  <a:lnTo>
                    <a:pt x="2157636" y="539415"/>
                  </a:lnTo>
                  <a:lnTo>
                    <a:pt x="2157636" y="431532"/>
                  </a:lnTo>
                  <a:lnTo>
                    <a:pt x="2049753" y="431532"/>
                  </a:lnTo>
                  <a:lnTo>
                    <a:pt x="1941870" y="431532"/>
                  </a:lnTo>
                  <a:lnTo>
                    <a:pt x="1833994" y="431532"/>
                  </a:lnTo>
                  <a:lnTo>
                    <a:pt x="1833994" y="539415"/>
                  </a:lnTo>
                  <a:close/>
                  <a:moveTo>
                    <a:pt x="2265518" y="1078822"/>
                  </a:moveTo>
                  <a:lnTo>
                    <a:pt x="2373401" y="1078822"/>
                  </a:lnTo>
                  <a:lnTo>
                    <a:pt x="2373401" y="970939"/>
                  </a:lnTo>
                  <a:lnTo>
                    <a:pt x="2373401" y="863056"/>
                  </a:lnTo>
                  <a:lnTo>
                    <a:pt x="2265518" y="863056"/>
                  </a:lnTo>
                  <a:lnTo>
                    <a:pt x="2265518" y="970939"/>
                  </a:lnTo>
                  <a:lnTo>
                    <a:pt x="2265518" y="1078822"/>
                  </a:lnTo>
                  <a:close/>
                  <a:moveTo>
                    <a:pt x="2157636" y="1402463"/>
                  </a:moveTo>
                  <a:lnTo>
                    <a:pt x="2157636" y="1510346"/>
                  </a:lnTo>
                  <a:lnTo>
                    <a:pt x="2265518" y="1510346"/>
                  </a:lnTo>
                  <a:lnTo>
                    <a:pt x="2373401" y="1510346"/>
                  </a:lnTo>
                  <a:lnTo>
                    <a:pt x="2373401" y="1402463"/>
                  </a:lnTo>
                  <a:lnTo>
                    <a:pt x="2481284" y="1402463"/>
                  </a:lnTo>
                  <a:lnTo>
                    <a:pt x="2481284" y="1294580"/>
                  </a:lnTo>
                  <a:lnTo>
                    <a:pt x="2373401" y="1294580"/>
                  </a:lnTo>
                  <a:lnTo>
                    <a:pt x="2265518" y="1294580"/>
                  </a:lnTo>
                  <a:lnTo>
                    <a:pt x="2265518" y="1402463"/>
                  </a:lnTo>
                  <a:lnTo>
                    <a:pt x="2157636" y="1402463"/>
                  </a:lnTo>
                  <a:close/>
                  <a:moveTo>
                    <a:pt x="2373401" y="1510346"/>
                  </a:moveTo>
                  <a:lnTo>
                    <a:pt x="2373401" y="1618229"/>
                  </a:lnTo>
                  <a:lnTo>
                    <a:pt x="2481284" y="1618229"/>
                  </a:lnTo>
                  <a:lnTo>
                    <a:pt x="2481284" y="1510346"/>
                  </a:lnTo>
                  <a:lnTo>
                    <a:pt x="2373401" y="1510346"/>
                  </a:lnTo>
                  <a:close/>
                  <a:moveTo>
                    <a:pt x="2481284" y="1618229"/>
                  </a:moveTo>
                  <a:lnTo>
                    <a:pt x="2481284" y="1726112"/>
                  </a:lnTo>
                  <a:lnTo>
                    <a:pt x="2481284" y="1833994"/>
                  </a:lnTo>
                  <a:lnTo>
                    <a:pt x="2589159" y="1833994"/>
                  </a:lnTo>
                  <a:lnTo>
                    <a:pt x="2589159" y="1726112"/>
                  </a:lnTo>
                  <a:lnTo>
                    <a:pt x="2697042" y="1726112"/>
                  </a:lnTo>
                  <a:lnTo>
                    <a:pt x="2697042" y="1618229"/>
                  </a:lnTo>
                  <a:lnTo>
                    <a:pt x="2589159" y="1618229"/>
                  </a:lnTo>
                  <a:lnTo>
                    <a:pt x="2481284" y="1618229"/>
                  </a:lnTo>
                  <a:close/>
                  <a:moveTo>
                    <a:pt x="2589159" y="1833994"/>
                  </a:moveTo>
                  <a:lnTo>
                    <a:pt x="2589159" y="1941870"/>
                  </a:lnTo>
                  <a:lnTo>
                    <a:pt x="2697042" y="1941870"/>
                  </a:lnTo>
                  <a:lnTo>
                    <a:pt x="2804925" y="1941870"/>
                  </a:lnTo>
                  <a:lnTo>
                    <a:pt x="2804925" y="1833994"/>
                  </a:lnTo>
                  <a:lnTo>
                    <a:pt x="2697042" y="1833994"/>
                  </a:lnTo>
                  <a:lnTo>
                    <a:pt x="2589159" y="1833994"/>
                  </a:lnTo>
                  <a:close/>
                  <a:moveTo>
                    <a:pt x="2804925" y="1833994"/>
                  </a:moveTo>
                  <a:lnTo>
                    <a:pt x="2912808" y="1833994"/>
                  </a:lnTo>
                  <a:lnTo>
                    <a:pt x="2912808" y="1726112"/>
                  </a:lnTo>
                  <a:lnTo>
                    <a:pt x="2912808" y="1618229"/>
                  </a:lnTo>
                  <a:lnTo>
                    <a:pt x="3020691" y="1618229"/>
                  </a:lnTo>
                  <a:lnTo>
                    <a:pt x="3020691" y="1510346"/>
                  </a:lnTo>
                  <a:lnTo>
                    <a:pt x="2912808" y="1510346"/>
                  </a:lnTo>
                  <a:lnTo>
                    <a:pt x="2912808" y="1402463"/>
                  </a:lnTo>
                  <a:lnTo>
                    <a:pt x="2912808" y="1294580"/>
                  </a:lnTo>
                  <a:lnTo>
                    <a:pt x="2804925" y="1294580"/>
                  </a:lnTo>
                  <a:lnTo>
                    <a:pt x="2804925" y="1186705"/>
                  </a:lnTo>
                  <a:lnTo>
                    <a:pt x="2804925" y="1078822"/>
                  </a:lnTo>
                  <a:lnTo>
                    <a:pt x="2912808" y="1078822"/>
                  </a:lnTo>
                  <a:lnTo>
                    <a:pt x="2912808" y="970939"/>
                  </a:lnTo>
                  <a:lnTo>
                    <a:pt x="3020691" y="970939"/>
                  </a:lnTo>
                  <a:lnTo>
                    <a:pt x="3020691" y="1078822"/>
                  </a:lnTo>
                  <a:lnTo>
                    <a:pt x="3128574" y="1078822"/>
                  </a:lnTo>
                  <a:lnTo>
                    <a:pt x="3128574" y="970939"/>
                  </a:lnTo>
                  <a:lnTo>
                    <a:pt x="3128574" y="863056"/>
                  </a:lnTo>
                  <a:lnTo>
                    <a:pt x="3020691" y="863056"/>
                  </a:lnTo>
                  <a:lnTo>
                    <a:pt x="2912808" y="863056"/>
                  </a:lnTo>
                  <a:lnTo>
                    <a:pt x="2804925" y="863056"/>
                  </a:lnTo>
                  <a:lnTo>
                    <a:pt x="2804925" y="970939"/>
                  </a:lnTo>
                  <a:lnTo>
                    <a:pt x="2697042" y="970939"/>
                  </a:lnTo>
                  <a:lnTo>
                    <a:pt x="2697042" y="863056"/>
                  </a:lnTo>
                  <a:lnTo>
                    <a:pt x="2589159" y="863056"/>
                  </a:lnTo>
                  <a:lnTo>
                    <a:pt x="2589159" y="970939"/>
                  </a:lnTo>
                  <a:lnTo>
                    <a:pt x="2481284" y="970939"/>
                  </a:lnTo>
                  <a:lnTo>
                    <a:pt x="2481284" y="1078822"/>
                  </a:lnTo>
                  <a:lnTo>
                    <a:pt x="2481284" y="1186705"/>
                  </a:lnTo>
                  <a:lnTo>
                    <a:pt x="2589159" y="1186705"/>
                  </a:lnTo>
                  <a:lnTo>
                    <a:pt x="2589159" y="1078822"/>
                  </a:lnTo>
                  <a:lnTo>
                    <a:pt x="2697042" y="1078822"/>
                  </a:lnTo>
                  <a:lnTo>
                    <a:pt x="2697042" y="1186705"/>
                  </a:lnTo>
                  <a:lnTo>
                    <a:pt x="2589159" y="1186705"/>
                  </a:lnTo>
                  <a:lnTo>
                    <a:pt x="2589159" y="1294580"/>
                  </a:lnTo>
                  <a:lnTo>
                    <a:pt x="2589159" y="1402463"/>
                  </a:lnTo>
                  <a:lnTo>
                    <a:pt x="2589159" y="1510346"/>
                  </a:lnTo>
                  <a:lnTo>
                    <a:pt x="2697042" y="1510346"/>
                  </a:lnTo>
                  <a:lnTo>
                    <a:pt x="2697042" y="1402463"/>
                  </a:lnTo>
                  <a:lnTo>
                    <a:pt x="2804925" y="1402463"/>
                  </a:lnTo>
                  <a:lnTo>
                    <a:pt x="2804925" y="1510346"/>
                  </a:lnTo>
                  <a:lnTo>
                    <a:pt x="2804925" y="1618229"/>
                  </a:lnTo>
                  <a:lnTo>
                    <a:pt x="2804925" y="1726112"/>
                  </a:lnTo>
                  <a:lnTo>
                    <a:pt x="2804925" y="1833994"/>
                  </a:lnTo>
                  <a:close/>
                  <a:moveTo>
                    <a:pt x="2912808" y="1294580"/>
                  </a:moveTo>
                  <a:lnTo>
                    <a:pt x="3020691" y="1294580"/>
                  </a:lnTo>
                  <a:lnTo>
                    <a:pt x="3020691" y="1186705"/>
                  </a:lnTo>
                  <a:lnTo>
                    <a:pt x="2912808" y="1186705"/>
                  </a:lnTo>
                  <a:lnTo>
                    <a:pt x="2912808" y="1294580"/>
                  </a:lnTo>
                  <a:close/>
                  <a:moveTo>
                    <a:pt x="3020691" y="1294580"/>
                  </a:moveTo>
                  <a:lnTo>
                    <a:pt x="3020691" y="1402463"/>
                  </a:lnTo>
                  <a:lnTo>
                    <a:pt x="3128574" y="1402463"/>
                  </a:lnTo>
                  <a:lnTo>
                    <a:pt x="3128574" y="1294580"/>
                  </a:lnTo>
                  <a:lnTo>
                    <a:pt x="3020691" y="1294580"/>
                  </a:lnTo>
                  <a:close/>
                  <a:moveTo>
                    <a:pt x="2912808" y="1833994"/>
                  </a:moveTo>
                  <a:lnTo>
                    <a:pt x="2912808" y="1941870"/>
                  </a:lnTo>
                  <a:lnTo>
                    <a:pt x="2912808" y="2049753"/>
                  </a:lnTo>
                  <a:lnTo>
                    <a:pt x="3020691" y="2049753"/>
                  </a:lnTo>
                  <a:lnTo>
                    <a:pt x="3020691" y="1941870"/>
                  </a:lnTo>
                  <a:lnTo>
                    <a:pt x="3128574" y="1941870"/>
                  </a:lnTo>
                  <a:lnTo>
                    <a:pt x="3128574" y="1833994"/>
                  </a:lnTo>
                  <a:lnTo>
                    <a:pt x="3020691" y="1833994"/>
                  </a:lnTo>
                  <a:lnTo>
                    <a:pt x="2912808" y="1833994"/>
                  </a:lnTo>
                  <a:close/>
                  <a:moveTo>
                    <a:pt x="3020691" y="2049753"/>
                  </a:moveTo>
                  <a:lnTo>
                    <a:pt x="3020691" y="2157636"/>
                  </a:lnTo>
                  <a:lnTo>
                    <a:pt x="2912808" y="2157636"/>
                  </a:lnTo>
                  <a:lnTo>
                    <a:pt x="2912808" y="2049753"/>
                  </a:lnTo>
                  <a:lnTo>
                    <a:pt x="2804925" y="2049753"/>
                  </a:lnTo>
                  <a:lnTo>
                    <a:pt x="2697042" y="2049753"/>
                  </a:lnTo>
                  <a:lnTo>
                    <a:pt x="2589159" y="2049753"/>
                  </a:lnTo>
                  <a:lnTo>
                    <a:pt x="2481284" y="2049753"/>
                  </a:lnTo>
                  <a:lnTo>
                    <a:pt x="2481284" y="1941870"/>
                  </a:lnTo>
                  <a:lnTo>
                    <a:pt x="2373401" y="1941870"/>
                  </a:lnTo>
                  <a:lnTo>
                    <a:pt x="2373401" y="2049753"/>
                  </a:lnTo>
                  <a:lnTo>
                    <a:pt x="2373401" y="2157636"/>
                  </a:lnTo>
                  <a:lnTo>
                    <a:pt x="2265518" y="2157636"/>
                  </a:lnTo>
                  <a:lnTo>
                    <a:pt x="2265518" y="2049753"/>
                  </a:lnTo>
                  <a:lnTo>
                    <a:pt x="2265518" y="1941870"/>
                  </a:lnTo>
                  <a:lnTo>
                    <a:pt x="2265518" y="1833994"/>
                  </a:lnTo>
                  <a:lnTo>
                    <a:pt x="2157636" y="1833994"/>
                  </a:lnTo>
                  <a:lnTo>
                    <a:pt x="2157636" y="1941870"/>
                  </a:lnTo>
                  <a:lnTo>
                    <a:pt x="2157636" y="2049753"/>
                  </a:lnTo>
                  <a:lnTo>
                    <a:pt x="2157636" y="2157636"/>
                  </a:lnTo>
                  <a:lnTo>
                    <a:pt x="2049753" y="2157636"/>
                  </a:lnTo>
                  <a:lnTo>
                    <a:pt x="2049753" y="2265518"/>
                  </a:lnTo>
                  <a:lnTo>
                    <a:pt x="2157636" y="2265518"/>
                  </a:lnTo>
                  <a:lnTo>
                    <a:pt x="2157636" y="2373401"/>
                  </a:lnTo>
                  <a:lnTo>
                    <a:pt x="2157636" y="2481284"/>
                  </a:lnTo>
                  <a:lnTo>
                    <a:pt x="2049753" y="2481284"/>
                  </a:lnTo>
                  <a:lnTo>
                    <a:pt x="1941870" y="2481284"/>
                  </a:lnTo>
                  <a:lnTo>
                    <a:pt x="1941870" y="2589159"/>
                  </a:lnTo>
                  <a:lnTo>
                    <a:pt x="1833994" y="2589159"/>
                  </a:lnTo>
                  <a:lnTo>
                    <a:pt x="1833994" y="2697042"/>
                  </a:lnTo>
                  <a:lnTo>
                    <a:pt x="1941870" y="2697042"/>
                  </a:lnTo>
                  <a:lnTo>
                    <a:pt x="2049753" y="2697042"/>
                  </a:lnTo>
                  <a:lnTo>
                    <a:pt x="2049753" y="2804925"/>
                  </a:lnTo>
                  <a:lnTo>
                    <a:pt x="2157636" y="2804925"/>
                  </a:lnTo>
                  <a:lnTo>
                    <a:pt x="2157636" y="2697042"/>
                  </a:lnTo>
                  <a:lnTo>
                    <a:pt x="2265518" y="2697042"/>
                  </a:lnTo>
                  <a:lnTo>
                    <a:pt x="2265518" y="2804925"/>
                  </a:lnTo>
                  <a:lnTo>
                    <a:pt x="2373401" y="2804925"/>
                  </a:lnTo>
                  <a:lnTo>
                    <a:pt x="2481284" y="2804925"/>
                  </a:lnTo>
                  <a:lnTo>
                    <a:pt x="2481284" y="2912808"/>
                  </a:lnTo>
                  <a:lnTo>
                    <a:pt x="2589159" y="2912808"/>
                  </a:lnTo>
                  <a:lnTo>
                    <a:pt x="2589159" y="2804925"/>
                  </a:lnTo>
                  <a:lnTo>
                    <a:pt x="2589159" y="2697042"/>
                  </a:lnTo>
                  <a:lnTo>
                    <a:pt x="2697042" y="2697042"/>
                  </a:lnTo>
                  <a:lnTo>
                    <a:pt x="2697042" y="2804925"/>
                  </a:lnTo>
                  <a:lnTo>
                    <a:pt x="2697042" y="2912808"/>
                  </a:lnTo>
                  <a:lnTo>
                    <a:pt x="2697042" y="3020691"/>
                  </a:lnTo>
                  <a:lnTo>
                    <a:pt x="2589159" y="3020691"/>
                  </a:lnTo>
                  <a:lnTo>
                    <a:pt x="2481284" y="3020691"/>
                  </a:lnTo>
                  <a:lnTo>
                    <a:pt x="2481284" y="2912808"/>
                  </a:lnTo>
                  <a:lnTo>
                    <a:pt x="2373401" y="2912808"/>
                  </a:lnTo>
                  <a:lnTo>
                    <a:pt x="2265518" y="2912808"/>
                  </a:lnTo>
                  <a:lnTo>
                    <a:pt x="2265518" y="3020691"/>
                  </a:lnTo>
                  <a:lnTo>
                    <a:pt x="2265518" y="3128574"/>
                  </a:lnTo>
                  <a:lnTo>
                    <a:pt x="2373401" y="3128574"/>
                  </a:lnTo>
                  <a:lnTo>
                    <a:pt x="2481284" y="3128574"/>
                  </a:lnTo>
                  <a:lnTo>
                    <a:pt x="2589159" y="3128574"/>
                  </a:lnTo>
                  <a:lnTo>
                    <a:pt x="2697042" y="3128574"/>
                  </a:lnTo>
                  <a:lnTo>
                    <a:pt x="2804925" y="3128574"/>
                  </a:lnTo>
                  <a:lnTo>
                    <a:pt x="2804925" y="3020691"/>
                  </a:lnTo>
                  <a:lnTo>
                    <a:pt x="2804925" y="2912808"/>
                  </a:lnTo>
                  <a:lnTo>
                    <a:pt x="2912808" y="2912808"/>
                  </a:lnTo>
                  <a:lnTo>
                    <a:pt x="2912808" y="3020691"/>
                  </a:lnTo>
                  <a:lnTo>
                    <a:pt x="3020691" y="3020691"/>
                  </a:lnTo>
                  <a:lnTo>
                    <a:pt x="3020691" y="2912808"/>
                  </a:lnTo>
                  <a:lnTo>
                    <a:pt x="3128574" y="2912808"/>
                  </a:lnTo>
                  <a:lnTo>
                    <a:pt x="3128574" y="2804925"/>
                  </a:lnTo>
                  <a:lnTo>
                    <a:pt x="3020691" y="2804925"/>
                  </a:lnTo>
                  <a:lnTo>
                    <a:pt x="3020691" y="2697042"/>
                  </a:lnTo>
                  <a:lnTo>
                    <a:pt x="3020691" y="2589159"/>
                  </a:lnTo>
                  <a:lnTo>
                    <a:pt x="2912808" y="2589159"/>
                  </a:lnTo>
                  <a:lnTo>
                    <a:pt x="2912808" y="2697042"/>
                  </a:lnTo>
                  <a:lnTo>
                    <a:pt x="2804925" y="2697042"/>
                  </a:lnTo>
                  <a:lnTo>
                    <a:pt x="2804925" y="2589159"/>
                  </a:lnTo>
                  <a:lnTo>
                    <a:pt x="2697042" y="2589159"/>
                  </a:lnTo>
                  <a:lnTo>
                    <a:pt x="2697042" y="2481284"/>
                  </a:lnTo>
                  <a:lnTo>
                    <a:pt x="2804925" y="2481284"/>
                  </a:lnTo>
                  <a:lnTo>
                    <a:pt x="2804925" y="2373401"/>
                  </a:lnTo>
                  <a:lnTo>
                    <a:pt x="2697042" y="2373401"/>
                  </a:lnTo>
                  <a:lnTo>
                    <a:pt x="2697042" y="2265518"/>
                  </a:lnTo>
                  <a:lnTo>
                    <a:pt x="2697042" y="2157636"/>
                  </a:lnTo>
                  <a:lnTo>
                    <a:pt x="2804925" y="2157636"/>
                  </a:lnTo>
                  <a:lnTo>
                    <a:pt x="2804925" y="2265518"/>
                  </a:lnTo>
                  <a:lnTo>
                    <a:pt x="2804925" y="2373401"/>
                  </a:lnTo>
                  <a:lnTo>
                    <a:pt x="2912808" y="2373401"/>
                  </a:lnTo>
                  <a:lnTo>
                    <a:pt x="2912808" y="2265518"/>
                  </a:lnTo>
                  <a:lnTo>
                    <a:pt x="3020691" y="2265518"/>
                  </a:lnTo>
                  <a:lnTo>
                    <a:pt x="3020691" y="2373401"/>
                  </a:lnTo>
                  <a:lnTo>
                    <a:pt x="3128574" y="2373401"/>
                  </a:lnTo>
                  <a:lnTo>
                    <a:pt x="3128574" y="2265518"/>
                  </a:lnTo>
                  <a:lnTo>
                    <a:pt x="3128574" y="2157636"/>
                  </a:lnTo>
                  <a:lnTo>
                    <a:pt x="3128574" y="2049753"/>
                  </a:lnTo>
                  <a:lnTo>
                    <a:pt x="3020691" y="2049753"/>
                  </a:lnTo>
                  <a:close/>
                  <a:moveTo>
                    <a:pt x="2804925" y="2481284"/>
                  </a:moveTo>
                  <a:lnTo>
                    <a:pt x="2804925" y="2589159"/>
                  </a:lnTo>
                  <a:lnTo>
                    <a:pt x="2912808" y="2589159"/>
                  </a:lnTo>
                  <a:lnTo>
                    <a:pt x="2912808" y="2481284"/>
                  </a:lnTo>
                  <a:lnTo>
                    <a:pt x="2804925" y="2481284"/>
                  </a:lnTo>
                  <a:close/>
                  <a:moveTo>
                    <a:pt x="1833994" y="2697042"/>
                  </a:moveTo>
                  <a:lnTo>
                    <a:pt x="1726112" y="2697042"/>
                  </a:lnTo>
                  <a:lnTo>
                    <a:pt x="1726112" y="2589159"/>
                  </a:lnTo>
                  <a:lnTo>
                    <a:pt x="1618229" y="2589159"/>
                  </a:lnTo>
                  <a:lnTo>
                    <a:pt x="1618229" y="2697042"/>
                  </a:lnTo>
                  <a:lnTo>
                    <a:pt x="1618229" y="2804925"/>
                  </a:lnTo>
                  <a:lnTo>
                    <a:pt x="1726112" y="2804925"/>
                  </a:lnTo>
                  <a:lnTo>
                    <a:pt x="1726112" y="2912808"/>
                  </a:lnTo>
                  <a:lnTo>
                    <a:pt x="1618229" y="2912808"/>
                  </a:lnTo>
                  <a:lnTo>
                    <a:pt x="1510346" y="2912808"/>
                  </a:lnTo>
                  <a:lnTo>
                    <a:pt x="1510346" y="2804925"/>
                  </a:lnTo>
                  <a:lnTo>
                    <a:pt x="1510346" y="2697042"/>
                  </a:lnTo>
                  <a:lnTo>
                    <a:pt x="1402463" y="2697042"/>
                  </a:lnTo>
                  <a:lnTo>
                    <a:pt x="1402463" y="2804925"/>
                  </a:lnTo>
                  <a:lnTo>
                    <a:pt x="1402463" y="2912808"/>
                  </a:lnTo>
                  <a:lnTo>
                    <a:pt x="1294580" y="2912808"/>
                  </a:lnTo>
                  <a:lnTo>
                    <a:pt x="1294580" y="3020691"/>
                  </a:lnTo>
                  <a:lnTo>
                    <a:pt x="1186705" y="3020691"/>
                  </a:lnTo>
                  <a:lnTo>
                    <a:pt x="1186705" y="3128574"/>
                  </a:lnTo>
                  <a:lnTo>
                    <a:pt x="1294580" y="3128574"/>
                  </a:lnTo>
                  <a:lnTo>
                    <a:pt x="1402463" y="3128574"/>
                  </a:lnTo>
                  <a:lnTo>
                    <a:pt x="1510346" y="3128574"/>
                  </a:lnTo>
                  <a:lnTo>
                    <a:pt x="1618229" y="3128574"/>
                  </a:lnTo>
                  <a:lnTo>
                    <a:pt x="1726112" y="3128574"/>
                  </a:lnTo>
                  <a:lnTo>
                    <a:pt x="1833994" y="3128574"/>
                  </a:lnTo>
                  <a:lnTo>
                    <a:pt x="1833994" y="3020691"/>
                  </a:lnTo>
                  <a:lnTo>
                    <a:pt x="1941870" y="3020691"/>
                  </a:lnTo>
                  <a:lnTo>
                    <a:pt x="2049753" y="3020691"/>
                  </a:lnTo>
                  <a:lnTo>
                    <a:pt x="2049753" y="2912808"/>
                  </a:lnTo>
                  <a:lnTo>
                    <a:pt x="1941870" y="2912808"/>
                  </a:lnTo>
                  <a:lnTo>
                    <a:pt x="1941870" y="2804925"/>
                  </a:lnTo>
                  <a:lnTo>
                    <a:pt x="1833994" y="2804925"/>
                  </a:lnTo>
                  <a:lnTo>
                    <a:pt x="1833994" y="2697042"/>
                  </a:lnTo>
                  <a:close/>
                  <a:moveTo>
                    <a:pt x="2049753" y="3020691"/>
                  </a:moveTo>
                  <a:lnTo>
                    <a:pt x="2049753" y="3128574"/>
                  </a:lnTo>
                  <a:lnTo>
                    <a:pt x="2157636" y="3128574"/>
                  </a:lnTo>
                  <a:lnTo>
                    <a:pt x="2157636" y="3020691"/>
                  </a:lnTo>
                  <a:lnTo>
                    <a:pt x="2049753" y="3020691"/>
                  </a:lnTo>
                  <a:close/>
                  <a:moveTo>
                    <a:pt x="1402463" y="2697042"/>
                  </a:moveTo>
                  <a:lnTo>
                    <a:pt x="1402463" y="2589159"/>
                  </a:lnTo>
                  <a:lnTo>
                    <a:pt x="1294580" y="2589159"/>
                  </a:lnTo>
                  <a:lnTo>
                    <a:pt x="1186705" y="2589159"/>
                  </a:lnTo>
                  <a:lnTo>
                    <a:pt x="1186705" y="2697042"/>
                  </a:lnTo>
                  <a:lnTo>
                    <a:pt x="1078822" y="2697042"/>
                  </a:lnTo>
                  <a:lnTo>
                    <a:pt x="1078822" y="2804925"/>
                  </a:lnTo>
                  <a:lnTo>
                    <a:pt x="1186705" y="2804925"/>
                  </a:lnTo>
                  <a:lnTo>
                    <a:pt x="1294580" y="2804925"/>
                  </a:lnTo>
                  <a:lnTo>
                    <a:pt x="1294580" y="2697042"/>
                  </a:lnTo>
                  <a:lnTo>
                    <a:pt x="1402463" y="2697042"/>
                  </a:lnTo>
                  <a:close/>
                  <a:moveTo>
                    <a:pt x="1078822" y="2804925"/>
                  </a:moveTo>
                  <a:lnTo>
                    <a:pt x="970939" y="2804925"/>
                  </a:lnTo>
                  <a:lnTo>
                    <a:pt x="970939" y="2912808"/>
                  </a:lnTo>
                  <a:lnTo>
                    <a:pt x="970939" y="3020691"/>
                  </a:lnTo>
                  <a:lnTo>
                    <a:pt x="863056" y="3020691"/>
                  </a:lnTo>
                  <a:lnTo>
                    <a:pt x="863056" y="3128574"/>
                  </a:lnTo>
                  <a:lnTo>
                    <a:pt x="970939" y="3128574"/>
                  </a:lnTo>
                  <a:lnTo>
                    <a:pt x="1078822" y="3128574"/>
                  </a:lnTo>
                  <a:lnTo>
                    <a:pt x="1078822" y="3020691"/>
                  </a:lnTo>
                  <a:lnTo>
                    <a:pt x="1078822" y="2912808"/>
                  </a:lnTo>
                  <a:lnTo>
                    <a:pt x="1078822" y="2804925"/>
                  </a:lnTo>
                  <a:close/>
                  <a:moveTo>
                    <a:pt x="970939" y="2804925"/>
                  </a:moveTo>
                  <a:lnTo>
                    <a:pt x="970939" y="2697042"/>
                  </a:lnTo>
                  <a:lnTo>
                    <a:pt x="1078822" y="2697042"/>
                  </a:lnTo>
                  <a:lnTo>
                    <a:pt x="1078822" y="2589159"/>
                  </a:lnTo>
                  <a:lnTo>
                    <a:pt x="970939" y="2589159"/>
                  </a:lnTo>
                  <a:lnTo>
                    <a:pt x="970939" y="2481284"/>
                  </a:lnTo>
                  <a:lnTo>
                    <a:pt x="1078822" y="2481284"/>
                  </a:lnTo>
                  <a:lnTo>
                    <a:pt x="1186705" y="2481284"/>
                  </a:lnTo>
                  <a:lnTo>
                    <a:pt x="1186705" y="2373401"/>
                  </a:lnTo>
                  <a:lnTo>
                    <a:pt x="1186705" y="2265518"/>
                  </a:lnTo>
                  <a:lnTo>
                    <a:pt x="1078822" y="2265518"/>
                  </a:lnTo>
                  <a:lnTo>
                    <a:pt x="1078822" y="2373401"/>
                  </a:lnTo>
                  <a:lnTo>
                    <a:pt x="970939" y="2373401"/>
                  </a:lnTo>
                  <a:lnTo>
                    <a:pt x="970939" y="2265518"/>
                  </a:lnTo>
                  <a:lnTo>
                    <a:pt x="863056" y="2265518"/>
                  </a:lnTo>
                  <a:lnTo>
                    <a:pt x="863056" y="2373401"/>
                  </a:lnTo>
                  <a:lnTo>
                    <a:pt x="863056" y="2481284"/>
                  </a:lnTo>
                  <a:lnTo>
                    <a:pt x="863056" y="2589159"/>
                  </a:lnTo>
                  <a:lnTo>
                    <a:pt x="863056" y="2697042"/>
                  </a:lnTo>
                  <a:lnTo>
                    <a:pt x="863056" y="2804925"/>
                  </a:lnTo>
                  <a:lnTo>
                    <a:pt x="970939" y="2804925"/>
                  </a:lnTo>
                  <a:close/>
                  <a:moveTo>
                    <a:pt x="970939" y="2265518"/>
                  </a:moveTo>
                  <a:lnTo>
                    <a:pt x="1078822" y="2265518"/>
                  </a:lnTo>
                  <a:lnTo>
                    <a:pt x="1078822" y="2157636"/>
                  </a:lnTo>
                  <a:lnTo>
                    <a:pt x="970939" y="2157636"/>
                  </a:lnTo>
                  <a:lnTo>
                    <a:pt x="970939" y="2265518"/>
                  </a:lnTo>
                  <a:close/>
                  <a:moveTo>
                    <a:pt x="1078822" y="2157636"/>
                  </a:moveTo>
                  <a:lnTo>
                    <a:pt x="1186705" y="2157636"/>
                  </a:lnTo>
                  <a:lnTo>
                    <a:pt x="1186705" y="2265518"/>
                  </a:lnTo>
                  <a:lnTo>
                    <a:pt x="1294580" y="2265518"/>
                  </a:lnTo>
                  <a:lnTo>
                    <a:pt x="1294580" y="2373401"/>
                  </a:lnTo>
                  <a:lnTo>
                    <a:pt x="1402463" y="2373401"/>
                  </a:lnTo>
                  <a:lnTo>
                    <a:pt x="1402463" y="2265518"/>
                  </a:lnTo>
                  <a:lnTo>
                    <a:pt x="1510346" y="2265518"/>
                  </a:lnTo>
                  <a:lnTo>
                    <a:pt x="1618229" y="2265518"/>
                  </a:lnTo>
                  <a:lnTo>
                    <a:pt x="1618229" y="2373401"/>
                  </a:lnTo>
                  <a:lnTo>
                    <a:pt x="1618229" y="2481284"/>
                  </a:lnTo>
                  <a:lnTo>
                    <a:pt x="1726112" y="2481284"/>
                  </a:lnTo>
                  <a:lnTo>
                    <a:pt x="1833994" y="2481284"/>
                  </a:lnTo>
                  <a:lnTo>
                    <a:pt x="1833994" y="2373401"/>
                  </a:lnTo>
                  <a:lnTo>
                    <a:pt x="1726112" y="2373401"/>
                  </a:lnTo>
                  <a:lnTo>
                    <a:pt x="1726112" y="2265518"/>
                  </a:lnTo>
                  <a:lnTo>
                    <a:pt x="1833994" y="2265518"/>
                  </a:lnTo>
                  <a:lnTo>
                    <a:pt x="1941870" y="2265518"/>
                  </a:lnTo>
                  <a:lnTo>
                    <a:pt x="1941870" y="2157636"/>
                  </a:lnTo>
                  <a:lnTo>
                    <a:pt x="2049753" y="2157636"/>
                  </a:lnTo>
                  <a:lnTo>
                    <a:pt x="2049753" y="2049753"/>
                  </a:lnTo>
                  <a:lnTo>
                    <a:pt x="2049753" y="1941870"/>
                  </a:lnTo>
                  <a:lnTo>
                    <a:pt x="2049753" y="1833994"/>
                  </a:lnTo>
                  <a:lnTo>
                    <a:pt x="2049753" y="1726112"/>
                  </a:lnTo>
                  <a:lnTo>
                    <a:pt x="2157636" y="1726112"/>
                  </a:lnTo>
                  <a:lnTo>
                    <a:pt x="2157636" y="1618229"/>
                  </a:lnTo>
                  <a:lnTo>
                    <a:pt x="2049753" y="1618229"/>
                  </a:lnTo>
                  <a:lnTo>
                    <a:pt x="1941870" y="1618229"/>
                  </a:lnTo>
                  <a:lnTo>
                    <a:pt x="1941870" y="1726112"/>
                  </a:lnTo>
                  <a:lnTo>
                    <a:pt x="1941870" y="1833994"/>
                  </a:lnTo>
                  <a:lnTo>
                    <a:pt x="1833994" y="1833994"/>
                  </a:lnTo>
                  <a:lnTo>
                    <a:pt x="1833994" y="1941870"/>
                  </a:lnTo>
                  <a:lnTo>
                    <a:pt x="1941870" y="1941870"/>
                  </a:lnTo>
                  <a:lnTo>
                    <a:pt x="1941870" y="2049753"/>
                  </a:lnTo>
                  <a:lnTo>
                    <a:pt x="1833994" y="2049753"/>
                  </a:lnTo>
                  <a:lnTo>
                    <a:pt x="1833994" y="1941870"/>
                  </a:lnTo>
                  <a:lnTo>
                    <a:pt x="1726112" y="1941870"/>
                  </a:lnTo>
                  <a:lnTo>
                    <a:pt x="1618229" y="1941870"/>
                  </a:lnTo>
                  <a:lnTo>
                    <a:pt x="1618229" y="2049753"/>
                  </a:lnTo>
                  <a:lnTo>
                    <a:pt x="1510346" y="2049753"/>
                  </a:lnTo>
                  <a:lnTo>
                    <a:pt x="1510346" y="2157636"/>
                  </a:lnTo>
                  <a:lnTo>
                    <a:pt x="1402463" y="2157636"/>
                  </a:lnTo>
                  <a:lnTo>
                    <a:pt x="1294580" y="2157636"/>
                  </a:lnTo>
                  <a:lnTo>
                    <a:pt x="1294580" y="2049753"/>
                  </a:lnTo>
                  <a:lnTo>
                    <a:pt x="1294580" y="1941870"/>
                  </a:lnTo>
                  <a:lnTo>
                    <a:pt x="1294580" y="1833994"/>
                  </a:lnTo>
                  <a:lnTo>
                    <a:pt x="1186705" y="1833994"/>
                  </a:lnTo>
                  <a:lnTo>
                    <a:pt x="1186705" y="1941870"/>
                  </a:lnTo>
                  <a:lnTo>
                    <a:pt x="1186705" y="2049753"/>
                  </a:lnTo>
                  <a:lnTo>
                    <a:pt x="1078822" y="2049753"/>
                  </a:lnTo>
                  <a:lnTo>
                    <a:pt x="1078822" y="2157636"/>
                  </a:lnTo>
                  <a:close/>
                  <a:moveTo>
                    <a:pt x="1078822" y="2049753"/>
                  </a:moveTo>
                  <a:lnTo>
                    <a:pt x="1078822" y="1941870"/>
                  </a:lnTo>
                  <a:lnTo>
                    <a:pt x="1078822" y="1833994"/>
                  </a:lnTo>
                  <a:lnTo>
                    <a:pt x="1078822" y="1726112"/>
                  </a:lnTo>
                  <a:lnTo>
                    <a:pt x="970939" y="1726112"/>
                  </a:lnTo>
                  <a:lnTo>
                    <a:pt x="970939" y="1833994"/>
                  </a:lnTo>
                  <a:lnTo>
                    <a:pt x="970939" y="1941870"/>
                  </a:lnTo>
                  <a:lnTo>
                    <a:pt x="863056" y="1941870"/>
                  </a:lnTo>
                  <a:lnTo>
                    <a:pt x="863056" y="2049753"/>
                  </a:lnTo>
                  <a:lnTo>
                    <a:pt x="970939" y="2049753"/>
                  </a:lnTo>
                  <a:lnTo>
                    <a:pt x="1078822" y="2049753"/>
                  </a:lnTo>
                  <a:close/>
                  <a:moveTo>
                    <a:pt x="970939" y="1726112"/>
                  </a:moveTo>
                  <a:lnTo>
                    <a:pt x="970939" y="1618229"/>
                  </a:lnTo>
                  <a:lnTo>
                    <a:pt x="1078822" y="1618229"/>
                  </a:lnTo>
                  <a:lnTo>
                    <a:pt x="1078822" y="1510346"/>
                  </a:lnTo>
                  <a:lnTo>
                    <a:pt x="970939" y="1510346"/>
                  </a:lnTo>
                  <a:lnTo>
                    <a:pt x="863056" y="1510346"/>
                  </a:lnTo>
                  <a:lnTo>
                    <a:pt x="863056" y="1402463"/>
                  </a:lnTo>
                  <a:lnTo>
                    <a:pt x="970939" y="1402463"/>
                  </a:lnTo>
                  <a:lnTo>
                    <a:pt x="970939" y="1294580"/>
                  </a:lnTo>
                  <a:lnTo>
                    <a:pt x="1078822" y="1294580"/>
                  </a:lnTo>
                  <a:lnTo>
                    <a:pt x="1078822" y="1186705"/>
                  </a:lnTo>
                  <a:lnTo>
                    <a:pt x="970939" y="1186705"/>
                  </a:lnTo>
                  <a:lnTo>
                    <a:pt x="863056" y="1186705"/>
                  </a:lnTo>
                  <a:lnTo>
                    <a:pt x="755173" y="1186705"/>
                  </a:lnTo>
                  <a:lnTo>
                    <a:pt x="755173" y="1294580"/>
                  </a:lnTo>
                  <a:lnTo>
                    <a:pt x="647290" y="1294580"/>
                  </a:lnTo>
                  <a:lnTo>
                    <a:pt x="539415" y="1294580"/>
                  </a:lnTo>
                  <a:lnTo>
                    <a:pt x="539415" y="1402463"/>
                  </a:lnTo>
                  <a:lnTo>
                    <a:pt x="647290" y="1402463"/>
                  </a:lnTo>
                  <a:lnTo>
                    <a:pt x="755173" y="1402463"/>
                  </a:lnTo>
                  <a:lnTo>
                    <a:pt x="755173" y="1510346"/>
                  </a:lnTo>
                  <a:lnTo>
                    <a:pt x="647290" y="1510346"/>
                  </a:lnTo>
                  <a:lnTo>
                    <a:pt x="647290" y="1618229"/>
                  </a:lnTo>
                  <a:lnTo>
                    <a:pt x="755173" y="1618229"/>
                  </a:lnTo>
                  <a:lnTo>
                    <a:pt x="863056" y="1618229"/>
                  </a:lnTo>
                  <a:lnTo>
                    <a:pt x="863056" y="1726112"/>
                  </a:lnTo>
                  <a:lnTo>
                    <a:pt x="970939" y="1726112"/>
                  </a:lnTo>
                  <a:close/>
                  <a:moveTo>
                    <a:pt x="863056" y="1726112"/>
                  </a:moveTo>
                  <a:lnTo>
                    <a:pt x="755173" y="1726112"/>
                  </a:lnTo>
                  <a:lnTo>
                    <a:pt x="647290" y="1726112"/>
                  </a:lnTo>
                  <a:lnTo>
                    <a:pt x="647290" y="1618229"/>
                  </a:lnTo>
                  <a:lnTo>
                    <a:pt x="539415" y="1618229"/>
                  </a:lnTo>
                  <a:lnTo>
                    <a:pt x="431532" y="1618229"/>
                  </a:lnTo>
                  <a:lnTo>
                    <a:pt x="431532" y="1726112"/>
                  </a:lnTo>
                  <a:lnTo>
                    <a:pt x="431532" y="1833994"/>
                  </a:lnTo>
                  <a:lnTo>
                    <a:pt x="539415" y="1833994"/>
                  </a:lnTo>
                  <a:lnTo>
                    <a:pt x="539415" y="1941870"/>
                  </a:lnTo>
                  <a:lnTo>
                    <a:pt x="431532" y="1941870"/>
                  </a:lnTo>
                  <a:lnTo>
                    <a:pt x="431532" y="1833994"/>
                  </a:lnTo>
                  <a:lnTo>
                    <a:pt x="323649" y="1833994"/>
                  </a:lnTo>
                  <a:lnTo>
                    <a:pt x="323649" y="1941870"/>
                  </a:lnTo>
                  <a:lnTo>
                    <a:pt x="215766" y="1941870"/>
                  </a:lnTo>
                  <a:lnTo>
                    <a:pt x="215766" y="1833994"/>
                  </a:lnTo>
                  <a:lnTo>
                    <a:pt x="107883" y="1833994"/>
                  </a:lnTo>
                  <a:lnTo>
                    <a:pt x="107883" y="1726112"/>
                  </a:lnTo>
                  <a:lnTo>
                    <a:pt x="0" y="1726112"/>
                  </a:lnTo>
                  <a:lnTo>
                    <a:pt x="0" y="1833994"/>
                  </a:lnTo>
                  <a:lnTo>
                    <a:pt x="0" y="1941870"/>
                  </a:lnTo>
                  <a:lnTo>
                    <a:pt x="0" y="2049753"/>
                  </a:lnTo>
                  <a:lnTo>
                    <a:pt x="0" y="2157636"/>
                  </a:lnTo>
                  <a:lnTo>
                    <a:pt x="0" y="2265518"/>
                  </a:lnTo>
                  <a:lnTo>
                    <a:pt x="107883" y="2265518"/>
                  </a:lnTo>
                  <a:lnTo>
                    <a:pt x="215766" y="2265518"/>
                  </a:lnTo>
                  <a:lnTo>
                    <a:pt x="215766" y="2157636"/>
                  </a:lnTo>
                  <a:lnTo>
                    <a:pt x="323649" y="2157636"/>
                  </a:lnTo>
                  <a:lnTo>
                    <a:pt x="323649" y="2049753"/>
                  </a:lnTo>
                  <a:lnTo>
                    <a:pt x="431532" y="2049753"/>
                  </a:lnTo>
                  <a:lnTo>
                    <a:pt x="431532" y="2157636"/>
                  </a:lnTo>
                  <a:lnTo>
                    <a:pt x="431532" y="2265518"/>
                  </a:lnTo>
                  <a:lnTo>
                    <a:pt x="539415" y="2265518"/>
                  </a:lnTo>
                  <a:lnTo>
                    <a:pt x="647290" y="2265518"/>
                  </a:lnTo>
                  <a:lnTo>
                    <a:pt x="755173" y="2265518"/>
                  </a:lnTo>
                  <a:lnTo>
                    <a:pt x="755173" y="2157636"/>
                  </a:lnTo>
                  <a:lnTo>
                    <a:pt x="647290" y="2157636"/>
                  </a:lnTo>
                  <a:lnTo>
                    <a:pt x="539415" y="2157636"/>
                  </a:lnTo>
                  <a:lnTo>
                    <a:pt x="539415" y="2049753"/>
                  </a:lnTo>
                  <a:lnTo>
                    <a:pt x="647290" y="2049753"/>
                  </a:lnTo>
                  <a:lnTo>
                    <a:pt x="755173" y="2049753"/>
                  </a:lnTo>
                  <a:lnTo>
                    <a:pt x="755173" y="1941870"/>
                  </a:lnTo>
                  <a:lnTo>
                    <a:pt x="647290" y="1941870"/>
                  </a:lnTo>
                  <a:lnTo>
                    <a:pt x="647290" y="1833994"/>
                  </a:lnTo>
                  <a:lnTo>
                    <a:pt x="755173" y="1833994"/>
                  </a:lnTo>
                  <a:lnTo>
                    <a:pt x="863056" y="1833994"/>
                  </a:lnTo>
                  <a:lnTo>
                    <a:pt x="863056" y="1726112"/>
                  </a:lnTo>
                  <a:close/>
                  <a:moveTo>
                    <a:pt x="215766" y="1833994"/>
                  </a:moveTo>
                  <a:lnTo>
                    <a:pt x="323649" y="1833994"/>
                  </a:lnTo>
                  <a:lnTo>
                    <a:pt x="323649" y="1726112"/>
                  </a:lnTo>
                  <a:lnTo>
                    <a:pt x="215766" y="1726112"/>
                  </a:lnTo>
                  <a:lnTo>
                    <a:pt x="215766" y="1833994"/>
                  </a:lnTo>
                  <a:close/>
                  <a:moveTo>
                    <a:pt x="431532" y="1618229"/>
                  </a:moveTo>
                  <a:lnTo>
                    <a:pt x="431532" y="1510346"/>
                  </a:lnTo>
                  <a:lnTo>
                    <a:pt x="539415" y="1510346"/>
                  </a:lnTo>
                  <a:lnTo>
                    <a:pt x="539415" y="1402463"/>
                  </a:lnTo>
                  <a:lnTo>
                    <a:pt x="431532" y="1402463"/>
                  </a:lnTo>
                  <a:lnTo>
                    <a:pt x="431532" y="1294580"/>
                  </a:lnTo>
                  <a:lnTo>
                    <a:pt x="431532" y="1186705"/>
                  </a:lnTo>
                  <a:lnTo>
                    <a:pt x="431532" y="1078822"/>
                  </a:lnTo>
                  <a:lnTo>
                    <a:pt x="539415" y="1078822"/>
                  </a:lnTo>
                  <a:lnTo>
                    <a:pt x="539415" y="970939"/>
                  </a:lnTo>
                  <a:lnTo>
                    <a:pt x="647290" y="970939"/>
                  </a:lnTo>
                  <a:lnTo>
                    <a:pt x="755173" y="970939"/>
                  </a:lnTo>
                  <a:lnTo>
                    <a:pt x="863056" y="970939"/>
                  </a:lnTo>
                  <a:lnTo>
                    <a:pt x="970939" y="970939"/>
                  </a:lnTo>
                  <a:lnTo>
                    <a:pt x="1078822" y="970939"/>
                  </a:lnTo>
                  <a:lnTo>
                    <a:pt x="1078822" y="863056"/>
                  </a:lnTo>
                  <a:lnTo>
                    <a:pt x="970939" y="863056"/>
                  </a:lnTo>
                  <a:lnTo>
                    <a:pt x="863056" y="863056"/>
                  </a:lnTo>
                  <a:lnTo>
                    <a:pt x="755173" y="863056"/>
                  </a:lnTo>
                  <a:lnTo>
                    <a:pt x="647290" y="863056"/>
                  </a:lnTo>
                  <a:lnTo>
                    <a:pt x="539415" y="863056"/>
                  </a:lnTo>
                  <a:lnTo>
                    <a:pt x="431532" y="863056"/>
                  </a:lnTo>
                  <a:lnTo>
                    <a:pt x="323649" y="863056"/>
                  </a:lnTo>
                  <a:lnTo>
                    <a:pt x="323649" y="970939"/>
                  </a:lnTo>
                  <a:lnTo>
                    <a:pt x="215766" y="970939"/>
                  </a:lnTo>
                  <a:lnTo>
                    <a:pt x="107883" y="970939"/>
                  </a:lnTo>
                  <a:lnTo>
                    <a:pt x="107883" y="1078822"/>
                  </a:lnTo>
                  <a:lnTo>
                    <a:pt x="107883" y="1186705"/>
                  </a:lnTo>
                  <a:lnTo>
                    <a:pt x="0" y="1186705"/>
                  </a:lnTo>
                  <a:lnTo>
                    <a:pt x="0" y="1294580"/>
                  </a:lnTo>
                  <a:lnTo>
                    <a:pt x="107883" y="1294580"/>
                  </a:lnTo>
                  <a:lnTo>
                    <a:pt x="215766" y="1294580"/>
                  </a:lnTo>
                  <a:lnTo>
                    <a:pt x="215766" y="1186705"/>
                  </a:lnTo>
                  <a:lnTo>
                    <a:pt x="323649" y="1186705"/>
                  </a:lnTo>
                  <a:lnTo>
                    <a:pt x="323649" y="1294580"/>
                  </a:lnTo>
                  <a:lnTo>
                    <a:pt x="215766" y="1294580"/>
                  </a:lnTo>
                  <a:lnTo>
                    <a:pt x="215766" y="1402463"/>
                  </a:lnTo>
                  <a:lnTo>
                    <a:pt x="323649" y="1402463"/>
                  </a:lnTo>
                  <a:lnTo>
                    <a:pt x="323649" y="1510346"/>
                  </a:lnTo>
                  <a:lnTo>
                    <a:pt x="215766" y="1510346"/>
                  </a:lnTo>
                  <a:lnTo>
                    <a:pt x="215766" y="1618229"/>
                  </a:lnTo>
                  <a:lnTo>
                    <a:pt x="323649" y="1618229"/>
                  </a:lnTo>
                  <a:lnTo>
                    <a:pt x="431532" y="1618229"/>
                  </a:lnTo>
                  <a:close/>
                  <a:moveTo>
                    <a:pt x="215766" y="1510346"/>
                  </a:moveTo>
                  <a:lnTo>
                    <a:pt x="215766" y="1402463"/>
                  </a:lnTo>
                  <a:lnTo>
                    <a:pt x="107883" y="1402463"/>
                  </a:lnTo>
                  <a:lnTo>
                    <a:pt x="107883" y="1510346"/>
                  </a:lnTo>
                  <a:lnTo>
                    <a:pt x="215766" y="1510346"/>
                  </a:lnTo>
                  <a:close/>
                  <a:moveTo>
                    <a:pt x="107883" y="970939"/>
                  </a:moveTo>
                  <a:lnTo>
                    <a:pt x="107883" y="863056"/>
                  </a:lnTo>
                  <a:lnTo>
                    <a:pt x="0" y="863056"/>
                  </a:lnTo>
                  <a:lnTo>
                    <a:pt x="0" y="970939"/>
                  </a:lnTo>
                  <a:lnTo>
                    <a:pt x="107883" y="970939"/>
                  </a:lnTo>
                  <a:close/>
                  <a:moveTo>
                    <a:pt x="1078822" y="863056"/>
                  </a:moveTo>
                  <a:lnTo>
                    <a:pt x="1186705" y="863056"/>
                  </a:lnTo>
                  <a:lnTo>
                    <a:pt x="1186705" y="970939"/>
                  </a:lnTo>
                  <a:lnTo>
                    <a:pt x="1294580" y="970939"/>
                  </a:lnTo>
                  <a:lnTo>
                    <a:pt x="1294580" y="863056"/>
                  </a:lnTo>
                  <a:lnTo>
                    <a:pt x="1294580" y="755173"/>
                  </a:lnTo>
                  <a:lnTo>
                    <a:pt x="1186705" y="755173"/>
                  </a:lnTo>
                  <a:lnTo>
                    <a:pt x="1186705" y="647290"/>
                  </a:lnTo>
                  <a:lnTo>
                    <a:pt x="1078822" y="647290"/>
                  </a:lnTo>
                  <a:lnTo>
                    <a:pt x="1078822" y="755173"/>
                  </a:lnTo>
                  <a:lnTo>
                    <a:pt x="1078822" y="863056"/>
                  </a:lnTo>
                  <a:close/>
                  <a:moveTo>
                    <a:pt x="539415" y="1078822"/>
                  </a:moveTo>
                  <a:lnTo>
                    <a:pt x="539415" y="1186705"/>
                  </a:lnTo>
                  <a:lnTo>
                    <a:pt x="647290" y="1186705"/>
                  </a:lnTo>
                  <a:lnTo>
                    <a:pt x="755173" y="1186705"/>
                  </a:lnTo>
                  <a:lnTo>
                    <a:pt x="755173" y="1078822"/>
                  </a:lnTo>
                  <a:lnTo>
                    <a:pt x="647290" y="1078822"/>
                  </a:lnTo>
                  <a:lnTo>
                    <a:pt x="539415" y="1078822"/>
                  </a:lnTo>
                  <a:close/>
                  <a:moveTo>
                    <a:pt x="1078822" y="1186705"/>
                  </a:moveTo>
                  <a:lnTo>
                    <a:pt x="1186705" y="1186705"/>
                  </a:lnTo>
                  <a:lnTo>
                    <a:pt x="1186705" y="1078822"/>
                  </a:lnTo>
                  <a:lnTo>
                    <a:pt x="1078822" y="1078822"/>
                  </a:lnTo>
                  <a:lnTo>
                    <a:pt x="1078822" y="1186705"/>
                  </a:lnTo>
                  <a:close/>
                  <a:moveTo>
                    <a:pt x="1078822" y="1294580"/>
                  </a:moveTo>
                  <a:lnTo>
                    <a:pt x="1078822" y="1402463"/>
                  </a:lnTo>
                  <a:lnTo>
                    <a:pt x="1078822" y="1510346"/>
                  </a:lnTo>
                  <a:lnTo>
                    <a:pt x="1186705" y="1510346"/>
                  </a:lnTo>
                  <a:lnTo>
                    <a:pt x="1186705" y="1402463"/>
                  </a:lnTo>
                  <a:lnTo>
                    <a:pt x="1186705" y="1294580"/>
                  </a:lnTo>
                  <a:lnTo>
                    <a:pt x="1078822" y="1294580"/>
                  </a:lnTo>
                  <a:close/>
                  <a:moveTo>
                    <a:pt x="1186705" y="1510346"/>
                  </a:moveTo>
                  <a:lnTo>
                    <a:pt x="1186705" y="1618229"/>
                  </a:lnTo>
                  <a:lnTo>
                    <a:pt x="1186705" y="1726112"/>
                  </a:lnTo>
                  <a:lnTo>
                    <a:pt x="1294580" y="1726112"/>
                  </a:lnTo>
                  <a:lnTo>
                    <a:pt x="1294580" y="1618229"/>
                  </a:lnTo>
                  <a:lnTo>
                    <a:pt x="1294580" y="1510346"/>
                  </a:lnTo>
                  <a:lnTo>
                    <a:pt x="1186705" y="1510346"/>
                  </a:lnTo>
                  <a:close/>
                  <a:moveTo>
                    <a:pt x="1294580" y="1726112"/>
                  </a:moveTo>
                  <a:lnTo>
                    <a:pt x="1294580" y="1833994"/>
                  </a:lnTo>
                  <a:lnTo>
                    <a:pt x="1402463" y="1833994"/>
                  </a:lnTo>
                  <a:lnTo>
                    <a:pt x="1402463" y="1726112"/>
                  </a:lnTo>
                  <a:lnTo>
                    <a:pt x="1294580" y="1726112"/>
                  </a:lnTo>
                  <a:close/>
                  <a:moveTo>
                    <a:pt x="1618229" y="1941870"/>
                  </a:moveTo>
                  <a:lnTo>
                    <a:pt x="1618229" y="1833994"/>
                  </a:lnTo>
                  <a:lnTo>
                    <a:pt x="1510346" y="1833994"/>
                  </a:lnTo>
                  <a:lnTo>
                    <a:pt x="1510346" y="1941870"/>
                  </a:lnTo>
                  <a:lnTo>
                    <a:pt x="1618229" y="1941870"/>
                  </a:lnTo>
                  <a:close/>
                  <a:moveTo>
                    <a:pt x="1941870" y="2265518"/>
                  </a:moveTo>
                  <a:lnTo>
                    <a:pt x="1941870" y="2373401"/>
                  </a:lnTo>
                  <a:lnTo>
                    <a:pt x="2049753" y="2373401"/>
                  </a:lnTo>
                  <a:lnTo>
                    <a:pt x="2049753" y="2265518"/>
                  </a:lnTo>
                  <a:lnTo>
                    <a:pt x="1941870" y="2265518"/>
                  </a:lnTo>
                  <a:close/>
                  <a:moveTo>
                    <a:pt x="1402463" y="2373401"/>
                  </a:moveTo>
                  <a:lnTo>
                    <a:pt x="1402463" y="2481284"/>
                  </a:lnTo>
                  <a:lnTo>
                    <a:pt x="1402463" y="2589159"/>
                  </a:lnTo>
                  <a:lnTo>
                    <a:pt x="1510346" y="2589159"/>
                  </a:lnTo>
                  <a:lnTo>
                    <a:pt x="1510346" y="2481284"/>
                  </a:lnTo>
                  <a:lnTo>
                    <a:pt x="1510346" y="2373401"/>
                  </a:lnTo>
                  <a:lnTo>
                    <a:pt x="1402463" y="2373401"/>
                  </a:lnTo>
                  <a:close/>
                  <a:moveTo>
                    <a:pt x="2265518" y="1833994"/>
                  </a:moveTo>
                  <a:lnTo>
                    <a:pt x="2373401" y="1833994"/>
                  </a:lnTo>
                  <a:lnTo>
                    <a:pt x="2373401" y="1726112"/>
                  </a:lnTo>
                  <a:lnTo>
                    <a:pt x="2265518" y="1726112"/>
                  </a:lnTo>
                  <a:lnTo>
                    <a:pt x="2265518" y="1833994"/>
                  </a:lnTo>
                  <a:close/>
                  <a:moveTo>
                    <a:pt x="1833994" y="1186705"/>
                  </a:moveTo>
                  <a:lnTo>
                    <a:pt x="1833994" y="1294580"/>
                  </a:lnTo>
                  <a:lnTo>
                    <a:pt x="1833994" y="1402463"/>
                  </a:lnTo>
                  <a:lnTo>
                    <a:pt x="1941870" y="1402463"/>
                  </a:lnTo>
                  <a:lnTo>
                    <a:pt x="1941870" y="1294580"/>
                  </a:lnTo>
                  <a:lnTo>
                    <a:pt x="1941870" y="1186705"/>
                  </a:lnTo>
                  <a:lnTo>
                    <a:pt x="1833994" y="1186705"/>
                  </a:lnTo>
                  <a:close/>
                  <a:moveTo>
                    <a:pt x="1510346" y="755173"/>
                  </a:moveTo>
                  <a:lnTo>
                    <a:pt x="1402463" y="755173"/>
                  </a:lnTo>
                  <a:lnTo>
                    <a:pt x="1402463" y="863056"/>
                  </a:lnTo>
                  <a:lnTo>
                    <a:pt x="1510346" y="863056"/>
                  </a:lnTo>
                  <a:lnTo>
                    <a:pt x="1510346" y="755173"/>
                  </a:lnTo>
                  <a:close/>
                  <a:moveTo>
                    <a:pt x="1726112" y="0"/>
                  </a:moveTo>
                  <a:lnTo>
                    <a:pt x="1726112" y="107883"/>
                  </a:lnTo>
                  <a:lnTo>
                    <a:pt x="1726112" y="215766"/>
                  </a:lnTo>
                  <a:lnTo>
                    <a:pt x="1833994" y="215766"/>
                  </a:lnTo>
                  <a:lnTo>
                    <a:pt x="1941870" y="215766"/>
                  </a:lnTo>
                  <a:lnTo>
                    <a:pt x="1941870" y="107883"/>
                  </a:lnTo>
                  <a:lnTo>
                    <a:pt x="1941870" y="0"/>
                  </a:lnTo>
                  <a:lnTo>
                    <a:pt x="1833994" y="0"/>
                  </a:lnTo>
                  <a:lnTo>
                    <a:pt x="1726112" y="0"/>
                  </a:lnTo>
                  <a:close/>
                  <a:moveTo>
                    <a:pt x="2049753" y="0"/>
                  </a:moveTo>
                  <a:lnTo>
                    <a:pt x="2049753" y="107883"/>
                  </a:lnTo>
                  <a:lnTo>
                    <a:pt x="2157636" y="107883"/>
                  </a:lnTo>
                  <a:lnTo>
                    <a:pt x="2157636" y="215766"/>
                  </a:lnTo>
                  <a:lnTo>
                    <a:pt x="2157636" y="323649"/>
                  </a:lnTo>
                  <a:lnTo>
                    <a:pt x="2265518" y="323649"/>
                  </a:lnTo>
                  <a:lnTo>
                    <a:pt x="2265518" y="215766"/>
                  </a:lnTo>
                  <a:lnTo>
                    <a:pt x="2265518" y="107883"/>
                  </a:lnTo>
                  <a:lnTo>
                    <a:pt x="2265518" y="0"/>
                  </a:lnTo>
                  <a:lnTo>
                    <a:pt x="2157636" y="0"/>
                  </a:lnTo>
                  <a:lnTo>
                    <a:pt x="2049753" y="0"/>
                  </a:lnTo>
                  <a:close/>
                  <a:moveTo>
                    <a:pt x="215766" y="215766"/>
                  </a:moveTo>
                  <a:lnTo>
                    <a:pt x="215766" y="539415"/>
                  </a:lnTo>
                  <a:lnTo>
                    <a:pt x="539415" y="539415"/>
                  </a:lnTo>
                  <a:lnTo>
                    <a:pt x="539415" y="215766"/>
                  </a:lnTo>
                  <a:lnTo>
                    <a:pt x="215766" y="215766"/>
                  </a:lnTo>
                  <a:close/>
                  <a:moveTo>
                    <a:pt x="2589159" y="215766"/>
                  </a:moveTo>
                  <a:lnTo>
                    <a:pt x="2589159" y="539415"/>
                  </a:lnTo>
                  <a:lnTo>
                    <a:pt x="2912808" y="539415"/>
                  </a:lnTo>
                  <a:lnTo>
                    <a:pt x="2912808" y="215766"/>
                  </a:lnTo>
                  <a:lnTo>
                    <a:pt x="2589159" y="215766"/>
                  </a:lnTo>
                  <a:close/>
                  <a:moveTo>
                    <a:pt x="863056" y="431532"/>
                  </a:moveTo>
                  <a:lnTo>
                    <a:pt x="863056" y="539415"/>
                  </a:lnTo>
                  <a:lnTo>
                    <a:pt x="970939" y="539415"/>
                  </a:lnTo>
                  <a:lnTo>
                    <a:pt x="970939" y="431532"/>
                  </a:lnTo>
                  <a:lnTo>
                    <a:pt x="863056" y="431532"/>
                  </a:lnTo>
                  <a:close/>
                  <a:moveTo>
                    <a:pt x="863056" y="647290"/>
                  </a:moveTo>
                  <a:lnTo>
                    <a:pt x="863056" y="755173"/>
                  </a:lnTo>
                  <a:lnTo>
                    <a:pt x="970939" y="755173"/>
                  </a:lnTo>
                  <a:lnTo>
                    <a:pt x="970939" y="647290"/>
                  </a:lnTo>
                  <a:lnTo>
                    <a:pt x="863056" y="647290"/>
                  </a:lnTo>
                  <a:close/>
                  <a:moveTo>
                    <a:pt x="2157636" y="647290"/>
                  </a:moveTo>
                  <a:lnTo>
                    <a:pt x="2157636" y="755173"/>
                  </a:lnTo>
                  <a:lnTo>
                    <a:pt x="2265518" y="755173"/>
                  </a:lnTo>
                  <a:lnTo>
                    <a:pt x="2265518" y="647290"/>
                  </a:lnTo>
                  <a:lnTo>
                    <a:pt x="2157636" y="647290"/>
                  </a:lnTo>
                  <a:close/>
                  <a:moveTo>
                    <a:pt x="2265518" y="2265518"/>
                  </a:moveTo>
                  <a:lnTo>
                    <a:pt x="2373401" y="2265518"/>
                  </a:lnTo>
                  <a:lnTo>
                    <a:pt x="2481284" y="2265518"/>
                  </a:lnTo>
                  <a:lnTo>
                    <a:pt x="2589159" y="2265518"/>
                  </a:lnTo>
                  <a:lnTo>
                    <a:pt x="2589159" y="2373401"/>
                  </a:lnTo>
                  <a:lnTo>
                    <a:pt x="2589159" y="2481284"/>
                  </a:lnTo>
                  <a:lnTo>
                    <a:pt x="2589159" y="2589159"/>
                  </a:lnTo>
                  <a:lnTo>
                    <a:pt x="2481284" y="2589159"/>
                  </a:lnTo>
                  <a:lnTo>
                    <a:pt x="2373401" y="2589159"/>
                  </a:lnTo>
                  <a:lnTo>
                    <a:pt x="2265518" y="2589159"/>
                  </a:lnTo>
                  <a:lnTo>
                    <a:pt x="2265518" y="2481284"/>
                  </a:lnTo>
                  <a:lnTo>
                    <a:pt x="2265518" y="2373401"/>
                  </a:lnTo>
                  <a:lnTo>
                    <a:pt x="2265518" y="2265518"/>
                  </a:lnTo>
                  <a:close/>
                  <a:moveTo>
                    <a:pt x="2373401" y="2373401"/>
                  </a:moveTo>
                  <a:lnTo>
                    <a:pt x="2373401" y="2481284"/>
                  </a:lnTo>
                  <a:lnTo>
                    <a:pt x="2481284" y="2481284"/>
                  </a:lnTo>
                  <a:lnTo>
                    <a:pt x="2481284" y="2373401"/>
                  </a:lnTo>
                  <a:lnTo>
                    <a:pt x="2373401" y="2373401"/>
                  </a:lnTo>
                  <a:close/>
                  <a:moveTo>
                    <a:pt x="215766" y="2589159"/>
                  </a:moveTo>
                  <a:lnTo>
                    <a:pt x="215766" y="2912808"/>
                  </a:lnTo>
                  <a:lnTo>
                    <a:pt x="539415" y="2912808"/>
                  </a:lnTo>
                  <a:lnTo>
                    <a:pt x="539415" y="2589159"/>
                  </a:lnTo>
                  <a:lnTo>
                    <a:pt x="215766" y="2589159"/>
                  </a:lnTo>
                  <a:close/>
                </a:path>
              </a:pathLst>
            </a:custGeom>
            <a:grpFill/>
            <a:ln w="5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4643D01-4FBB-3A44-CBCB-15AF4559FAE1}"/>
                </a:ext>
              </a:extLst>
            </p:cNvPr>
            <p:cNvSpPr/>
            <p:nvPr/>
          </p:nvSpPr>
          <p:spPr>
            <a:xfrm>
              <a:off x="3031384" y="2616868"/>
              <a:ext cx="755171" cy="755171"/>
            </a:xfrm>
            <a:custGeom>
              <a:avLst/>
              <a:gdLst>
                <a:gd name="connsiteX0" fmla="*/ 0 w 755171"/>
                <a:gd name="connsiteY0" fmla="*/ 0 h 755171"/>
                <a:gd name="connsiteX1" fmla="*/ 755172 w 755171"/>
                <a:gd name="connsiteY1" fmla="*/ 0 h 755171"/>
                <a:gd name="connsiteX2" fmla="*/ 755172 w 755171"/>
                <a:gd name="connsiteY2" fmla="*/ 755172 h 755171"/>
                <a:gd name="connsiteX3" fmla="*/ 0 w 755171"/>
                <a:gd name="connsiteY3" fmla="*/ 755172 h 755171"/>
                <a:gd name="connsiteX4" fmla="*/ 107882 w 755171"/>
                <a:gd name="connsiteY4" fmla="*/ 107882 h 755171"/>
                <a:gd name="connsiteX5" fmla="*/ 647290 w 755171"/>
                <a:gd name="connsiteY5" fmla="*/ 107882 h 755171"/>
                <a:gd name="connsiteX6" fmla="*/ 647290 w 755171"/>
                <a:gd name="connsiteY6" fmla="*/ 647290 h 755171"/>
                <a:gd name="connsiteX7" fmla="*/ 107882 w 755171"/>
                <a:gd name="connsiteY7" fmla="*/ 647290 h 75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171" h="755171">
                  <a:moveTo>
                    <a:pt x="0" y="0"/>
                  </a:moveTo>
                  <a:lnTo>
                    <a:pt x="755172" y="0"/>
                  </a:lnTo>
                  <a:lnTo>
                    <a:pt x="755172" y="755172"/>
                  </a:lnTo>
                  <a:lnTo>
                    <a:pt x="0" y="755172"/>
                  </a:lnTo>
                  <a:close/>
                  <a:moveTo>
                    <a:pt x="107882" y="107882"/>
                  </a:moveTo>
                  <a:lnTo>
                    <a:pt x="647290" y="107882"/>
                  </a:lnTo>
                  <a:lnTo>
                    <a:pt x="647290" y="647290"/>
                  </a:lnTo>
                  <a:lnTo>
                    <a:pt x="107882" y="647290"/>
                  </a:lnTo>
                  <a:close/>
                </a:path>
              </a:pathLst>
            </a:custGeom>
            <a:grpFill/>
            <a:ln w="5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729407D-4B1D-B75F-50BB-5BF56C3F3EDB}"/>
                </a:ext>
              </a:extLst>
            </p:cNvPr>
            <p:cNvSpPr/>
            <p:nvPr/>
          </p:nvSpPr>
          <p:spPr>
            <a:xfrm>
              <a:off x="5404781" y="2616868"/>
              <a:ext cx="755171" cy="755171"/>
            </a:xfrm>
            <a:custGeom>
              <a:avLst/>
              <a:gdLst>
                <a:gd name="connsiteX0" fmla="*/ 0 w 755171"/>
                <a:gd name="connsiteY0" fmla="*/ 0 h 755171"/>
                <a:gd name="connsiteX1" fmla="*/ 755172 w 755171"/>
                <a:gd name="connsiteY1" fmla="*/ 0 h 755171"/>
                <a:gd name="connsiteX2" fmla="*/ 755172 w 755171"/>
                <a:gd name="connsiteY2" fmla="*/ 755172 h 755171"/>
                <a:gd name="connsiteX3" fmla="*/ 0 w 755171"/>
                <a:gd name="connsiteY3" fmla="*/ 755172 h 755171"/>
                <a:gd name="connsiteX4" fmla="*/ 107881 w 755171"/>
                <a:gd name="connsiteY4" fmla="*/ 107882 h 755171"/>
                <a:gd name="connsiteX5" fmla="*/ 647290 w 755171"/>
                <a:gd name="connsiteY5" fmla="*/ 107882 h 755171"/>
                <a:gd name="connsiteX6" fmla="*/ 647290 w 755171"/>
                <a:gd name="connsiteY6" fmla="*/ 647290 h 755171"/>
                <a:gd name="connsiteX7" fmla="*/ 107881 w 755171"/>
                <a:gd name="connsiteY7" fmla="*/ 647290 h 75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171" h="755171">
                  <a:moveTo>
                    <a:pt x="0" y="0"/>
                  </a:moveTo>
                  <a:lnTo>
                    <a:pt x="755172" y="0"/>
                  </a:lnTo>
                  <a:lnTo>
                    <a:pt x="755172" y="755172"/>
                  </a:lnTo>
                  <a:lnTo>
                    <a:pt x="0" y="755172"/>
                  </a:lnTo>
                  <a:close/>
                  <a:moveTo>
                    <a:pt x="107881" y="107882"/>
                  </a:moveTo>
                  <a:lnTo>
                    <a:pt x="647290" y="107882"/>
                  </a:lnTo>
                  <a:lnTo>
                    <a:pt x="647290" y="647290"/>
                  </a:lnTo>
                  <a:lnTo>
                    <a:pt x="107881" y="647290"/>
                  </a:lnTo>
                  <a:close/>
                </a:path>
              </a:pathLst>
            </a:custGeom>
            <a:grpFill/>
            <a:ln w="5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7AB42A9-F41D-052B-11BC-1A2BD2AB3ACD}"/>
                </a:ext>
              </a:extLst>
            </p:cNvPr>
            <p:cNvSpPr/>
            <p:nvPr/>
          </p:nvSpPr>
          <p:spPr>
            <a:xfrm>
              <a:off x="3031384" y="4990265"/>
              <a:ext cx="755171" cy="755171"/>
            </a:xfrm>
            <a:custGeom>
              <a:avLst/>
              <a:gdLst>
                <a:gd name="connsiteX0" fmla="*/ 0 w 755171"/>
                <a:gd name="connsiteY0" fmla="*/ 0 h 755171"/>
                <a:gd name="connsiteX1" fmla="*/ 755172 w 755171"/>
                <a:gd name="connsiteY1" fmla="*/ 0 h 755171"/>
                <a:gd name="connsiteX2" fmla="*/ 755172 w 755171"/>
                <a:gd name="connsiteY2" fmla="*/ 755172 h 755171"/>
                <a:gd name="connsiteX3" fmla="*/ 0 w 755171"/>
                <a:gd name="connsiteY3" fmla="*/ 755172 h 755171"/>
                <a:gd name="connsiteX4" fmla="*/ 107882 w 755171"/>
                <a:gd name="connsiteY4" fmla="*/ 107881 h 755171"/>
                <a:gd name="connsiteX5" fmla="*/ 647290 w 755171"/>
                <a:gd name="connsiteY5" fmla="*/ 107881 h 755171"/>
                <a:gd name="connsiteX6" fmla="*/ 647290 w 755171"/>
                <a:gd name="connsiteY6" fmla="*/ 647290 h 755171"/>
                <a:gd name="connsiteX7" fmla="*/ 107882 w 755171"/>
                <a:gd name="connsiteY7" fmla="*/ 647290 h 75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171" h="755171">
                  <a:moveTo>
                    <a:pt x="0" y="0"/>
                  </a:moveTo>
                  <a:lnTo>
                    <a:pt x="755172" y="0"/>
                  </a:lnTo>
                  <a:lnTo>
                    <a:pt x="755172" y="755172"/>
                  </a:lnTo>
                  <a:lnTo>
                    <a:pt x="0" y="755172"/>
                  </a:lnTo>
                  <a:close/>
                  <a:moveTo>
                    <a:pt x="107882" y="107881"/>
                  </a:moveTo>
                  <a:lnTo>
                    <a:pt x="647290" y="107881"/>
                  </a:lnTo>
                  <a:lnTo>
                    <a:pt x="647290" y="647290"/>
                  </a:lnTo>
                  <a:lnTo>
                    <a:pt x="107882" y="647290"/>
                  </a:lnTo>
                  <a:close/>
                </a:path>
              </a:pathLst>
            </a:custGeom>
            <a:grpFill/>
            <a:ln w="5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0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E66D-6261-6F0C-D9CB-82393C3B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A3C6F-E94E-E192-54D3-F3F141D1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Reddit </a:t>
            </a:r>
            <a:r>
              <a:rPr lang="ko-KR" altLang="en-US" dirty="0"/>
              <a:t>공유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A5FDDC-1348-53BA-7FFC-F794D4C372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BB99431-3BFA-60DC-98AE-FF41A090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0" y="1486968"/>
            <a:ext cx="10400431" cy="105113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https://www.reddit.com/r/Blazor/comments/1nbia3n/vectorbased_tetris_in_blazor_webassembly_with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B4F35B8-74DF-E5F8-A1A6-A2C0F66E6A23}"/>
              </a:ext>
            </a:extLst>
          </p:cNvPr>
          <p:cNvSpPr/>
          <p:nvPr/>
        </p:nvSpPr>
        <p:spPr>
          <a:xfrm>
            <a:off x="7596332" y="2185342"/>
            <a:ext cx="3992476" cy="3991622"/>
          </a:xfrm>
          <a:prstGeom prst="roundRect">
            <a:avLst>
              <a:gd name="adj" fmla="val 8430"/>
            </a:avLst>
          </a:prstGeom>
          <a:gradFill>
            <a:gsLst>
              <a:gs pos="100000">
                <a:schemeClr val="accent3"/>
              </a:gs>
              <a:gs pos="1000">
                <a:schemeClr val="accent5"/>
              </a:gs>
              <a:gs pos="56000">
                <a:srgbClr val="E76BC7"/>
              </a:gs>
              <a:gs pos="25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3355FA-2541-E8B5-E9D9-D9B224075A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2185342"/>
            <a:ext cx="6633364" cy="399162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878EB3-0E4C-555F-91AB-8C4B6E1E2D66}"/>
              </a:ext>
            </a:extLst>
          </p:cNvPr>
          <p:cNvGrpSpPr/>
          <p:nvPr/>
        </p:nvGrpSpPr>
        <p:grpSpPr>
          <a:xfrm>
            <a:off x="7989633" y="2576413"/>
            <a:ext cx="3205874" cy="3205874"/>
            <a:chOff x="2986208" y="2021446"/>
            <a:chExt cx="3051844" cy="3051844"/>
          </a:xfrm>
          <a:solidFill>
            <a:srgbClr val="190449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F55198C-7C43-EBCB-F47B-8585BD547393}"/>
                </a:ext>
              </a:extLst>
            </p:cNvPr>
            <p:cNvSpPr/>
            <p:nvPr/>
          </p:nvSpPr>
          <p:spPr>
            <a:xfrm>
              <a:off x="2986209" y="2021447"/>
              <a:ext cx="3051843" cy="3051843"/>
            </a:xfrm>
            <a:custGeom>
              <a:avLst/>
              <a:gdLst>
                <a:gd name="connsiteX0" fmla="*/ 669918 w 3051843"/>
                <a:gd name="connsiteY0" fmla="*/ 0 h 3051843"/>
                <a:gd name="connsiteX1" fmla="*/ 669918 w 3051843"/>
                <a:gd name="connsiteY1" fmla="*/ 74435 h 3051843"/>
                <a:gd name="connsiteX2" fmla="*/ 744354 w 3051843"/>
                <a:gd name="connsiteY2" fmla="*/ 74435 h 3051843"/>
                <a:gd name="connsiteX3" fmla="*/ 744354 w 3051843"/>
                <a:gd name="connsiteY3" fmla="*/ 0 h 3051843"/>
                <a:gd name="connsiteX4" fmla="*/ 669918 w 3051843"/>
                <a:gd name="connsiteY4" fmla="*/ 0 h 3051843"/>
                <a:gd name="connsiteX5" fmla="*/ 818789 w 3051843"/>
                <a:gd name="connsiteY5" fmla="*/ 0 h 3051843"/>
                <a:gd name="connsiteX6" fmla="*/ 818789 w 3051843"/>
                <a:gd name="connsiteY6" fmla="*/ 74435 h 3051843"/>
                <a:gd name="connsiteX7" fmla="*/ 893224 w 3051843"/>
                <a:gd name="connsiteY7" fmla="*/ 74435 h 3051843"/>
                <a:gd name="connsiteX8" fmla="*/ 967660 w 3051843"/>
                <a:gd name="connsiteY8" fmla="*/ 74435 h 3051843"/>
                <a:gd name="connsiteX9" fmla="*/ 967660 w 3051843"/>
                <a:gd name="connsiteY9" fmla="*/ 0 h 3051843"/>
                <a:gd name="connsiteX10" fmla="*/ 893224 w 3051843"/>
                <a:gd name="connsiteY10" fmla="*/ 0 h 3051843"/>
                <a:gd name="connsiteX11" fmla="*/ 818789 w 3051843"/>
                <a:gd name="connsiteY11" fmla="*/ 0 h 3051843"/>
                <a:gd name="connsiteX12" fmla="*/ 967660 w 3051843"/>
                <a:gd name="connsiteY12" fmla="*/ 74435 h 3051843"/>
                <a:gd name="connsiteX13" fmla="*/ 967660 w 3051843"/>
                <a:gd name="connsiteY13" fmla="*/ 148871 h 3051843"/>
                <a:gd name="connsiteX14" fmla="*/ 1042095 w 3051843"/>
                <a:gd name="connsiteY14" fmla="*/ 148871 h 3051843"/>
                <a:gd name="connsiteX15" fmla="*/ 1042095 w 3051843"/>
                <a:gd name="connsiteY15" fmla="*/ 74435 h 3051843"/>
                <a:gd name="connsiteX16" fmla="*/ 967660 w 3051843"/>
                <a:gd name="connsiteY16" fmla="*/ 74435 h 3051843"/>
                <a:gd name="connsiteX17" fmla="*/ 1042095 w 3051843"/>
                <a:gd name="connsiteY17" fmla="*/ 74435 h 3051843"/>
                <a:gd name="connsiteX18" fmla="*/ 1116531 w 3051843"/>
                <a:gd name="connsiteY18" fmla="*/ 74435 h 3051843"/>
                <a:gd name="connsiteX19" fmla="*/ 1190966 w 3051843"/>
                <a:gd name="connsiteY19" fmla="*/ 74435 h 3051843"/>
                <a:gd name="connsiteX20" fmla="*/ 1265401 w 3051843"/>
                <a:gd name="connsiteY20" fmla="*/ 74435 h 3051843"/>
                <a:gd name="connsiteX21" fmla="*/ 1265401 w 3051843"/>
                <a:gd name="connsiteY21" fmla="*/ 148871 h 3051843"/>
                <a:gd name="connsiteX22" fmla="*/ 1190966 w 3051843"/>
                <a:gd name="connsiteY22" fmla="*/ 148871 h 3051843"/>
                <a:gd name="connsiteX23" fmla="*/ 1116531 w 3051843"/>
                <a:gd name="connsiteY23" fmla="*/ 148871 h 3051843"/>
                <a:gd name="connsiteX24" fmla="*/ 1116531 w 3051843"/>
                <a:gd name="connsiteY24" fmla="*/ 223306 h 3051843"/>
                <a:gd name="connsiteX25" fmla="*/ 1116531 w 3051843"/>
                <a:gd name="connsiteY25" fmla="*/ 297741 h 3051843"/>
                <a:gd name="connsiteX26" fmla="*/ 1116531 w 3051843"/>
                <a:gd name="connsiteY26" fmla="*/ 372177 h 3051843"/>
                <a:gd name="connsiteX27" fmla="*/ 1116531 w 3051843"/>
                <a:gd name="connsiteY27" fmla="*/ 446612 h 3051843"/>
                <a:gd name="connsiteX28" fmla="*/ 1190966 w 3051843"/>
                <a:gd name="connsiteY28" fmla="*/ 446612 h 3051843"/>
                <a:gd name="connsiteX29" fmla="*/ 1190966 w 3051843"/>
                <a:gd name="connsiteY29" fmla="*/ 521048 h 3051843"/>
                <a:gd name="connsiteX30" fmla="*/ 1265401 w 3051843"/>
                <a:gd name="connsiteY30" fmla="*/ 521048 h 3051843"/>
                <a:gd name="connsiteX31" fmla="*/ 1265401 w 3051843"/>
                <a:gd name="connsiteY31" fmla="*/ 446612 h 3051843"/>
                <a:gd name="connsiteX32" fmla="*/ 1339837 w 3051843"/>
                <a:gd name="connsiteY32" fmla="*/ 446612 h 3051843"/>
                <a:gd name="connsiteX33" fmla="*/ 1339837 w 3051843"/>
                <a:gd name="connsiteY33" fmla="*/ 521048 h 3051843"/>
                <a:gd name="connsiteX34" fmla="*/ 1265401 w 3051843"/>
                <a:gd name="connsiteY34" fmla="*/ 521048 h 3051843"/>
                <a:gd name="connsiteX35" fmla="*/ 1265401 w 3051843"/>
                <a:gd name="connsiteY35" fmla="*/ 595483 h 3051843"/>
                <a:gd name="connsiteX36" fmla="*/ 1265401 w 3051843"/>
                <a:gd name="connsiteY36" fmla="*/ 669918 h 3051843"/>
                <a:gd name="connsiteX37" fmla="*/ 1339837 w 3051843"/>
                <a:gd name="connsiteY37" fmla="*/ 669918 h 3051843"/>
                <a:gd name="connsiteX38" fmla="*/ 1339837 w 3051843"/>
                <a:gd name="connsiteY38" fmla="*/ 595483 h 3051843"/>
                <a:gd name="connsiteX39" fmla="*/ 1414272 w 3051843"/>
                <a:gd name="connsiteY39" fmla="*/ 595483 h 3051843"/>
                <a:gd name="connsiteX40" fmla="*/ 1488707 w 3051843"/>
                <a:gd name="connsiteY40" fmla="*/ 595483 h 3051843"/>
                <a:gd name="connsiteX41" fmla="*/ 1488707 w 3051843"/>
                <a:gd name="connsiteY41" fmla="*/ 521048 h 3051843"/>
                <a:gd name="connsiteX42" fmla="*/ 1414272 w 3051843"/>
                <a:gd name="connsiteY42" fmla="*/ 521048 h 3051843"/>
                <a:gd name="connsiteX43" fmla="*/ 1414272 w 3051843"/>
                <a:gd name="connsiteY43" fmla="*/ 446612 h 3051843"/>
                <a:gd name="connsiteX44" fmla="*/ 1488707 w 3051843"/>
                <a:gd name="connsiteY44" fmla="*/ 446612 h 3051843"/>
                <a:gd name="connsiteX45" fmla="*/ 1488707 w 3051843"/>
                <a:gd name="connsiteY45" fmla="*/ 372177 h 3051843"/>
                <a:gd name="connsiteX46" fmla="*/ 1563136 w 3051843"/>
                <a:gd name="connsiteY46" fmla="*/ 372177 h 3051843"/>
                <a:gd name="connsiteX47" fmla="*/ 1637571 w 3051843"/>
                <a:gd name="connsiteY47" fmla="*/ 372177 h 3051843"/>
                <a:gd name="connsiteX48" fmla="*/ 1637571 w 3051843"/>
                <a:gd name="connsiteY48" fmla="*/ 446612 h 3051843"/>
                <a:gd name="connsiteX49" fmla="*/ 1637571 w 3051843"/>
                <a:gd name="connsiteY49" fmla="*/ 521048 h 3051843"/>
                <a:gd name="connsiteX50" fmla="*/ 1563136 w 3051843"/>
                <a:gd name="connsiteY50" fmla="*/ 521048 h 3051843"/>
                <a:gd name="connsiteX51" fmla="*/ 1563136 w 3051843"/>
                <a:gd name="connsiteY51" fmla="*/ 595483 h 3051843"/>
                <a:gd name="connsiteX52" fmla="*/ 1488707 w 3051843"/>
                <a:gd name="connsiteY52" fmla="*/ 595483 h 3051843"/>
                <a:gd name="connsiteX53" fmla="*/ 1488707 w 3051843"/>
                <a:gd name="connsiteY53" fmla="*/ 669918 h 3051843"/>
                <a:gd name="connsiteX54" fmla="*/ 1488707 w 3051843"/>
                <a:gd name="connsiteY54" fmla="*/ 744354 h 3051843"/>
                <a:gd name="connsiteX55" fmla="*/ 1563136 w 3051843"/>
                <a:gd name="connsiteY55" fmla="*/ 744354 h 3051843"/>
                <a:gd name="connsiteX56" fmla="*/ 1637571 w 3051843"/>
                <a:gd name="connsiteY56" fmla="*/ 744354 h 3051843"/>
                <a:gd name="connsiteX57" fmla="*/ 1637571 w 3051843"/>
                <a:gd name="connsiteY57" fmla="*/ 669918 h 3051843"/>
                <a:gd name="connsiteX58" fmla="*/ 1712006 w 3051843"/>
                <a:gd name="connsiteY58" fmla="*/ 669918 h 3051843"/>
                <a:gd name="connsiteX59" fmla="*/ 1712006 w 3051843"/>
                <a:gd name="connsiteY59" fmla="*/ 595483 h 3051843"/>
                <a:gd name="connsiteX60" fmla="*/ 1786442 w 3051843"/>
                <a:gd name="connsiteY60" fmla="*/ 595483 h 3051843"/>
                <a:gd name="connsiteX61" fmla="*/ 1786442 w 3051843"/>
                <a:gd name="connsiteY61" fmla="*/ 521048 h 3051843"/>
                <a:gd name="connsiteX62" fmla="*/ 1712006 w 3051843"/>
                <a:gd name="connsiteY62" fmla="*/ 521048 h 3051843"/>
                <a:gd name="connsiteX63" fmla="*/ 1712006 w 3051843"/>
                <a:gd name="connsiteY63" fmla="*/ 446612 h 3051843"/>
                <a:gd name="connsiteX64" fmla="*/ 1712006 w 3051843"/>
                <a:gd name="connsiteY64" fmla="*/ 372177 h 3051843"/>
                <a:gd name="connsiteX65" fmla="*/ 1786442 w 3051843"/>
                <a:gd name="connsiteY65" fmla="*/ 372177 h 3051843"/>
                <a:gd name="connsiteX66" fmla="*/ 1786442 w 3051843"/>
                <a:gd name="connsiteY66" fmla="*/ 446612 h 3051843"/>
                <a:gd name="connsiteX67" fmla="*/ 1786442 w 3051843"/>
                <a:gd name="connsiteY67" fmla="*/ 521048 h 3051843"/>
                <a:gd name="connsiteX68" fmla="*/ 1860877 w 3051843"/>
                <a:gd name="connsiteY68" fmla="*/ 521048 h 3051843"/>
                <a:gd name="connsiteX69" fmla="*/ 1860877 w 3051843"/>
                <a:gd name="connsiteY69" fmla="*/ 446612 h 3051843"/>
                <a:gd name="connsiteX70" fmla="*/ 1935313 w 3051843"/>
                <a:gd name="connsiteY70" fmla="*/ 446612 h 3051843"/>
                <a:gd name="connsiteX71" fmla="*/ 1935313 w 3051843"/>
                <a:gd name="connsiteY71" fmla="*/ 521048 h 3051843"/>
                <a:gd name="connsiteX72" fmla="*/ 1935313 w 3051843"/>
                <a:gd name="connsiteY72" fmla="*/ 595483 h 3051843"/>
                <a:gd name="connsiteX73" fmla="*/ 2009748 w 3051843"/>
                <a:gd name="connsiteY73" fmla="*/ 595483 h 3051843"/>
                <a:gd name="connsiteX74" fmla="*/ 2009748 w 3051843"/>
                <a:gd name="connsiteY74" fmla="*/ 521048 h 3051843"/>
                <a:gd name="connsiteX75" fmla="*/ 2009748 w 3051843"/>
                <a:gd name="connsiteY75" fmla="*/ 446612 h 3051843"/>
                <a:gd name="connsiteX76" fmla="*/ 2084183 w 3051843"/>
                <a:gd name="connsiteY76" fmla="*/ 446612 h 3051843"/>
                <a:gd name="connsiteX77" fmla="*/ 2084183 w 3051843"/>
                <a:gd name="connsiteY77" fmla="*/ 521048 h 3051843"/>
                <a:gd name="connsiteX78" fmla="*/ 2084183 w 3051843"/>
                <a:gd name="connsiteY78" fmla="*/ 595483 h 3051843"/>
                <a:gd name="connsiteX79" fmla="*/ 2158619 w 3051843"/>
                <a:gd name="connsiteY79" fmla="*/ 595483 h 3051843"/>
                <a:gd name="connsiteX80" fmla="*/ 2158619 w 3051843"/>
                <a:gd name="connsiteY80" fmla="*/ 669918 h 3051843"/>
                <a:gd name="connsiteX81" fmla="*/ 2233054 w 3051843"/>
                <a:gd name="connsiteY81" fmla="*/ 669918 h 3051843"/>
                <a:gd name="connsiteX82" fmla="*/ 2233054 w 3051843"/>
                <a:gd name="connsiteY82" fmla="*/ 595483 h 3051843"/>
                <a:gd name="connsiteX83" fmla="*/ 2307489 w 3051843"/>
                <a:gd name="connsiteY83" fmla="*/ 595483 h 3051843"/>
                <a:gd name="connsiteX84" fmla="*/ 2381925 w 3051843"/>
                <a:gd name="connsiteY84" fmla="*/ 595483 h 3051843"/>
                <a:gd name="connsiteX85" fmla="*/ 2381925 w 3051843"/>
                <a:gd name="connsiteY85" fmla="*/ 669918 h 3051843"/>
                <a:gd name="connsiteX86" fmla="*/ 2307489 w 3051843"/>
                <a:gd name="connsiteY86" fmla="*/ 669918 h 3051843"/>
                <a:gd name="connsiteX87" fmla="*/ 2307489 w 3051843"/>
                <a:gd name="connsiteY87" fmla="*/ 744354 h 3051843"/>
                <a:gd name="connsiteX88" fmla="*/ 2307489 w 3051843"/>
                <a:gd name="connsiteY88" fmla="*/ 818789 h 3051843"/>
                <a:gd name="connsiteX89" fmla="*/ 2233054 w 3051843"/>
                <a:gd name="connsiteY89" fmla="*/ 818789 h 3051843"/>
                <a:gd name="connsiteX90" fmla="*/ 2233054 w 3051843"/>
                <a:gd name="connsiteY90" fmla="*/ 744354 h 3051843"/>
                <a:gd name="connsiteX91" fmla="*/ 2158619 w 3051843"/>
                <a:gd name="connsiteY91" fmla="*/ 744354 h 3051843"/>
                <a:gd name="connsiteX92" fmla="*/ 2158619 w 3051843"/>
                <a:gd name="connsiteY92" fmla="*/ 818789 h 3051843"/>
                <a:gd name="connsiteX93" fmla="*/ 2158619 w 3051843"/>
                <a:gd name="connsiteY93" fmla="*/ 893224 h 3051843"/>
                <a:gd name="connsiteX94" fmla="*/ 2233054 w 3051843"/>
                <a:gd name="connsiteY94" fmla="*/ 893224 h 3051843"/>
                <a:gd name="connsiteX95" fmla="*/ 2307489 w 3051843"/>
                <a:gd name="connsiteY95" fmla="*/ 893224 h 3051843"/>
                <a:gd name="connsiteX96" fmla="*/ 2381925 w 3051843"/>
                <a:gd name="connsiteY96" fmla="*/ 893224 h 3051843"/>
                <a:gd name="connsiteX97" fmla="*/ 2381925 w 3051843"/>
                <a:gd name="connsiteY97" fmla="*/ 818789 h 3051843"/>
                <a:gd name="connsiteX98" fmla="*/ 2381925 w 3051843"/>
                <a:gd name="connsiteY98" fmla="*/ 744354 h 3051843"/>
                <a:gd name="connsiteX99" fmla="*/ 2456360 w 3051843"/>
                <a:gd name="connsiteY99" fmla="*/ 744354 h 3051843"/>
                <a:gd name="connsiteX100" fmla="*/ 2456360 w 3051843"/>
                <a:gd name="connsiteY100" fmla="*/ 669918 h 3051843"/>
                <a:gd name="connsiteX101" fmla="*/ 2456360 w 3051843"/>
                <a:gd name="connsiteY101" fmla="*/ 595483 h 3051843"/>
                <a:gd name="connsiteX102" fmla="*/ 2456360 w 3051843"/>
                <a:gd name="connsiteY102" fmla="*/ 521048 h 3051843"/>
                <a:gd name="connsiteX103" fmla="*/ 2456360 w 3051843"/>
                <a:gd name="connsiteY103" fmla="*/ 446612 h 3051843"/>
                <a:gd name="connsiteX104" fmla="*/ 2381925 w 3051843"/>
                <a:gd name="connsiteY104" fmla="*/ 446612 h 3051843"/>
                <a:gd name="connsiteX105" fmla="*/ 2381925 w 3051843"/>
                <a:gd name="connsiteY105" fmla="*/ 521048 h 3051843"/>
                <a:gd name="connsiteX106" fmla="*/ 2307489 w 3051843"/>
                <a:gd name="connsiteY106" fmla="*/ 521048 h 3051843"/>
                <a:gd name="connsiteX107" fmla="*/ 2307489 w 3051843"/>
                <a:gd name="connsiteY107" fmla="*/ 446612 h 3051843"/>
                <a:gd name="connsiteX108" fmla="*/ 2381925 w 3051843"/>
                <a:gd name="connsiteY108" fmla="*/ 446612 h 3051843"/>
                <a:gd name="connsiteX109" fmla="*/ 2381925 w 3051843"/>
                <a:gd name="connsiteY109" fmla="*/ 372177 h 3051843"/>
                <a:gd name="connsiteX110" fmla="*/ 2456360 w 3051843"/>
                <a:gd name="connsiteY110" fmla="*/ 372177 h 3051843"/>
                <a:gd name="connsiteX111" fmla="*/ 2456360 w 3051843"/>
                <a:gd name="connsiteY111" fmla="*/ 297741 h 3051843"/>
                <a:gd name="connsiteX112" fmla="*/ 2456360 w 3051843"/>
                <a:gd name="connsiteY112" fmla="*/ 223306 h 3051843"/>
                <a:gd name="connsiteX113" fmla="*/ 2456360 w 3051843"/>
                <a:gd name="connsiteY113" fmla="*/ 148871 h 3051843"/>
                <a:gd name="connsiteX114" fmla="*/ 2456360 w 3051843"/>
                <a:gd name="connsiteY114" fmla="*/ 74435 h 3051843"/>
                <a:gd name="connsiteX115" fmla="*/ 2456360 w 3051843"/>
                <a:gd name="connsiteY115" fmla="*/ 0 h 3051843"/>
                <a:gd name="connsiteX116" fmla="*/ 2381925 w 3051843"/>
                <a:gd name="connsiteY116" fmla="*/ 0 h 3051843"/>
                <a:gd name="connsiteX117" fmla="*/ 2307489 w 3051843"/>
                <a:gd name="connsiteY117" fmla="*/ 0 h 3051843"/>
                <a:gd name="connsiteX118" fmla="*/ 2307489 w 3051843"/>
                <a:gd name="connsiteY118" fmla="*/ 74435 h 3051843"/>
                <a:gd name="connsiteX119" fmla="*/ 2307489 w 3051843"/>
                <a:gd name="connsiteY119" fmla="*/ 148871 h 3051843"/>
                <a:gd name="connsiteX120" fmla="*/ 2381925 w 3051843"/>
                <a:gd name="connsiteY120" fmla="*/ 148871 h 3051843"/>
                <a:gd name="connsiteX121" fmla="*/ 2381925 w 3051843"/>
                <a:gd name="connsiteY121" fmla="*/ 223306 h 3051843"/>
                <a:gd name="connsiteX122" fmla="*/ 2381925 w 3051843"/>
                <a:gd name="connsiteY122" fmla="*/ 297741 h 3051843"/>
                <a:gd name="connsiteX123" fmla="*/ 2307489 w 3051843"/>
                <a:gd name="connsiteY123" fmla="*/ 297741 h 3051843"/>
                <a:gd name="connsiteX124" fmla="*/ 2233054 w 3051843"/>
                <a:gd name="connsiteY124" fmla="*/ 297741 h 3051843"/>
                <a:gd name="connsiteX125" fmla="*/ 2233054 w 3051843"/>
                <a:gd name="connsiteY125" fmla="*/ 372177 h 3051843"/>
                <a:gd name="connsiteX126" fmla="*/ 2158619 w 3051843"/>
                <a:gd name="connsiteY126" fmla="*/ 372177 h 3051843"/>
                <a:gd name="connsiteX127" fmla="*/ 2158619 w 3051843"/>
                <a:gd name="connsiteY127" fmla="*/ 297741 h 3051843"/>
                <a:gd name="connsiteX128" fmla="*/ 2084183 w 3051843"/>
                <a:gd name="connsiteY128" fmla="*/ 297741 h 3051843"/>
                <a:gd name="connsiteX129" fmla="*/ 2084183 w 3051843"/>
                <a:gd name="connsiteY129" fmla="*/ 223306 h 3051843"/>
                <a:gd name="connsiteX130" fmla="*/ 2009748 w 3051843"/>
                <a:gd name="connsiteY130" fmla="*/ 223306 h 3051843"/>
                <a:gd name="connsiteX131" fmla="*/ 2009748 w 3051843"/>
                <a:gd name="connsiteY131" fmla="*/ 148871 h 3051843"/>
                <a:gd name="connsiteX132" fmla="*/ 2009748 w 3051843"/>
                <a:gd name="connsiteY132" fmla="*/ 74435 h 3051843"/>
                <a:gd name="connsiteX133" fmla="*/ 2084183 w 3051843"/>
                <a:gd name="connsiteY133" fmla="*/ 74435 h 3051843"/>
                <a:gd name="connsiteX134" fmla="*/ 2084183 w 3051843"/>
                <a:gd name="connsiteY134" fmla="*/ 0 h 3051843"/>
                <a:gd name="connsiteX135" fmla="*/ 2009748 w 3051843"/>
                <a:gd name="connsiteY135" fmla="*/ 0 h 3051843"/>
                <a:gd name="connsiteX136" fmla="*/ 1935313 w 3051843"/>
                <a:gd name="connsiteY136" fmla="*/ 0 h 3051843"/>
                <a:gd name="connsiteX137" fmla="*/ 1935313 w 3051843"/>
                <a:gd name="connsiteY137" fmla="*/ 74435 h 3051843"/>
                <a:gd name="connsiteX138" fmla="*/ 1860877 w 3051843"/>
                <a:gd name="connsiteY138" fmla="*/ 74435 h 3051843"/>
                <a:gd name="connsiteX139" fmla="*/ 1860877 w 3051843"/>
                <a:gd name="connsiteY139" fmla="*/ 148871 h 3051843"/>
                <a:gd name="connsiteX140" fmla="*/ 1935313 w 3051843"/>
                <a:gd name="connsiteY140" fmla="*/ 148871 h 3051843"/>
                <a:gd name="connsiteX141" fmla="*/ 1935313 w 3051843"/>
                <a:gd name="connsiteY141" fmla="*/ 223306 h 3051843"/>
                <a:gd name="connsiteX142" fmla="*/ 1935313 w 3051843"/>
                <a:gd name="connsiteY142" fmla="*/ 297741 h 3051843"/>
                <a:gd name="connsiteX143" fmla="*/ 2009748 w 3051843"/>
                <a:gd name="connsiteY143" fmla="*/ 297741 h 3051843"/>
                <a:gd name="connsiteX144" fmla="*/ 2009748 w 3051843"/>
                <a:gd name="connsiteY144" fmla="*/ 372177 h 3051843"/>
                <a:gd name="connsiteX145" fmla="*/ 1935313 w 3051843"/>
                <a:gd name="connsiteY145" fmla="*/ 372177 h 3051843"/>
                <a:gd name="connsiteX146" fmla="*/ 1860877 w 3051843"/>
                <a:gd name="connsiteY146" fmla="*/ 372177 h 3051843"/>
                <a:gd name="connsiteX147" fmla="*/ 1860877 w 3051843"/>
                <a:gd name="connsiteY147" fmla="*/ 297741 h 3051843"/>
                <a:gd name="connsiteX148" fmla="*/ 1860877 w 3051843"/>
                <a:gd name="connsiteY148" fmla="*/ 223306 h 3051843"/>
                <a:gd name="connsiteX149" fmla="*/ 1786442 w 3051843"/>
                <a:gd name="connsiteY149" fmla="*/ 223306 h 3051843"/>
                <a:gd name="connsiteX150" fmla="*/ 1786442 w 3051843"/>
                <a:gd name="connsiteY150" fmla="*/ 297741 h 3051843"/>
                <a:gd name="connsiteX151" fmla="*/ 1712006 w 3051843"/>
                <a:gd name="connsiteY151" fmla="*/ 297741 h 3051843"/>
                <a:gd name="connsiteX152" fmla="*/ 1637571 w 3051843"/>
                <a:gd name="connsiteY152" fmla="*/ 297741 h 3051843"/>
                <a:gd name="connsiteX153" fmla="*/ 1637571 w 3051843"/>
                <a:gd name="connsiteY153" fmla="*/ 223306 h 3051843"/>
                <a:gd name="connsiteX154" fmla="*/ 1712006 w 3051843"/>
                <a:gd name="connsiteY154" fmla="*/ 223306 h 3051843"/>
                <a:gd name="connsiteX155" fmla="*/ 1712006 w 3051843"/>
                <a:gd name="connsiteY155" fmla="*/ 148871 h 3051843"/>
                <a:gd name="connsiteX156" fmla="*/ 1637571 w 3051843"/>
                <a:gd name="connsiteY156" fmla="*/ 148871 h 3051843"/>
                <a:gd name="connsiteX157" fmla="*/ 1637571 w 3051843"/>
                <a:gd name="connsiteY157" fmla="*/ 74435 h 3051843"/>
                <a:gd name="connsiteX158" fmla="*/ 1712006 w 3051843"/>
                <a:gd name="connsiteY158" fmla="*/ 74435 h 3051843"/>
                <a:gd name="connsiteX159" fmla="*/ 1712006 w 3051843"/>
                <a:gd name="connsiteY159" fmla="*/ 148871 h 3051843"/>
                <a:gd name="connsiteX160" fmla="*/ 1786442 w 3051843"/>
                <a:gd name="connsiteY160" fmla="*/ 148871 h 3051843"/>
                <a:gd name="connsiteX161" fmla="*/ 1786442 w 3051843"/>
                <a:gd name="connsiteY161" fmla="*/ 74435 h 3051843"/>
                <a:gd name="connsiteX162" fmla="*/ 1786442 w 3051843"/>
                <a:gd name="connsiteY162" fmla="*/ 0 h 3051843"/>
                <a:gd name="connsiteX163" fmla="*/ 1712006 w 3051843"/>
                <a:gd name="connsiteY163" fmla="*/ 0 h 3051843"/>
                <a:gd name="connsiteX164" fmla="*/ 1637571 w 3051843"/>
                <a:gd name="connsiteY164" fmla="*/ 0 h 3051843"/>
                <a:gd name="connsiteX165" fmla="*/ 1563136 w 3051843"/>
                <a:gd name="connsiteY165" fmla="*/ 0 h 3051843"/>
                <a:gd name="connsiteX166" fmla="*/ 1488707 w 3051843"/>
                <a:gd name="connsiteY166" fmla="*/ 0 h 3051843"/>
                <a:gd name="connsiteX167" fmla="*/ 1414272 w 3051843"/>
                <a:gd name="connsiteY167" fmla="*/ 0 h 3051843"/>
                <a:gd name="connsiteX168" fmla="*/ 1414272 w 3051843"/>
                <a:gd name="connsiteY168" fmla="*/ 74435 h 3051843"/>
                <a:gd name="connsiteX169" fmla="*/ 1414272 w 3051843"/>
                <a:gd name="connsiteY169" fmla="*/ 148871 h 3051843"/>
                <a:gd name="connsiteX170" fmla="*/ 1339837 w 3051843"/>
                <a:gd name="connsiteY170" fmla="*/ 148871 h 3051843"/>
                <a:gd name="connsiteX171" fmla="*/ 1339837 w 3051843"/>
                <a:gd name="connsiteY171" fmla="*/ 74435 h 3051843"/>
                <a:gd name="connsiteX172" fmla="*/ 1339837 w 3051843"/>
                <a:gd name="connsiteY172" fmla="*/ 0 h 3051843"/>
                <a:gd name="connsiteX173" fmla="*/ 1265401 w 3051843"/>
                <a:gd name="connsiteY173" fmla="*/ 0 h 3051843"/>
                <a:gd name="connsiteX174" fmla="*/ 1190966 w 3051843"/>
                <a:gd name="connsiteY174" fmla="*/ 0 h 3051843"/>
                <a:gd name="connsiteX175" fmla="*/ 1116531 w 3051843"/>
                <a:gd name="connsiteY175" fmla="*/ 0 h 3051843"/>
                <a:gd name="connsiteX176" fmla="*/ 1042095 w 3051843"/>
                <a:gd name="connsiteY176" fmla="*/ 0 h 3051843"/>
                <a:gd name="connsiteX177" fmla="*/ 1042095 w 3051843"/>
                <a:gd name="connsiteY177" fmla="*/ 74435 h 3051843"/>
                <a:gd name="connsiteX178" fmla="*/ 2084183 w 3051843"/>
                <a:gd name="connsiteY178" fmla="*/ 223306 h 3051843"/>
                <a:gd name="connsiteX179" fmla="*/ 2158619 w 3051843"/>
                <a:gd name="connsiteY179" fmla="*/ 223306 h 3051843"/>
                <a:gd name="connsiteX180" fmla="*/ 2233054 w 3051843"/>
                <a:gd name="connsiteY180" fmla="*/ 223306 h 3051843"/>
                <a:gd name="connsiteX181" fmla="*/ 2307489 w 3051843"/>
                <a:gd name="connsiteY181" fmla="*/ 223306 h 3051843"/>
                <a:gd name="connsiteX182" fmla="*/ 2307489 w 3051843"/>
                <a:gd name="connsiteY182" fmla="*/ 148871 h 3051843"/>
                <a:gd name="connsiteX183" fmla="*/ 2233054 w 3051843"/>
                <a:gd name="connsiteY183" fmla="*/ 148871 h 3051843"/>
                <a:gd name="connsiteX184" fmla="*/ 2233054 w 3051843"/>
                <a:gd name="connsiteY184" fmla="*/ 74435 h 3051843"/>
                <a:gd name="connsiteX185" fmla="*/ 2158619 w 3051843"/>
                <a:gd name="connsiteY185" fmla="*/ 74435 h 3051843"/>
                <a:gd name="connsiteX186" fmla="*/ 2158619 w 3051843"/>
                <a:gd name="connsiteY186" fmla="*/ 148871 h 3051843"/>
                <a:gd name="connsiteX187" fmla="*/ 2084183 w 3051843"/>
                <a:gd name="connsiteY187" fmla="*/ 148871 h 3051843"/>
                <a:gd name="connsiteX188" fmla="*/ 2084183 w 3051843"/>
                <a:gd name="connsiteY188" fmla="*/ 223306 h 3051843"/>
                <a:gd name="connsiteX189" fmla="*/ 2158619 w 3051843"/>
                <a:gd name="connsiteY189" fmla="*/ 893224 h 3051843"/>
                <a:gd name="connsiteX190" fmla="*/ 2084183 w 3051843"/>
                <a:gd name="connsiteY190" fmla="*/ 893224 h 3051843"/>
                <a:gd name="connsiteX191" fmla="*/ 2009748 w 3051843"/>
                <a:gd name="connsiteY191" fmla="*/ 893224 h 3051843"/>
                <a:gd name="connsiteX192" fmla="*/ 2009748 w 3051843"/>
                <a:gd name="connsiteY192" fmla="*/ 967660 h 3051843"/>
                <a:gd name="connsiteX193" fmla="*/ 1935313 w 3051843"/>
                <a:gd name="connsiteY193" fmla="*/ 967660 h 3051843"/>
                <a:gd name="connsiteX194" fmla="*/ 1935313 w 3051843"/>
                <a:gd name="connsiteY194" fmla="*/ 1042095 h 3051843"/>
                <a:gd name="connsiteX195" fmla="*/ 1860877 w 3051843"/>
                <a:gd name="connsiteY195" fmla="*/ 1042095 h 3051843"/>
                <a:gd name="connsiteX196" fmla="*/ 1786442 w 3051843"/>
                <a:gd name="connsiteY196" fmla="*/ 1042095 h 3051843"/>
                <a:gd name="connsiteX197" fmla="*/ 1712006 w 3051843"/>
                <a:gd name="connsiteY197" fmla="*/ 1042095 h 3051843"/>
                <a:gd name="connsiteX198" fmla="*/ 1712006 w 3051843"/>
                <a:gd name="connsiteY198" fmla="*/ 967660 h 3051843"/>
                <a:gd name="connsiteX199" fmla="*/ 1637571 w 3051843"/>
                <a:gd name="connsiteY199" fmla="*/ 967660 h 3051843"/>
                <a:gd name="connsiteX200" fmla="*/ 1637571 w 3051843"/>
                <a:gd name="connsiteY200" fmla="*/ 893224 h 3051843"/>
                <a:gd name="connsiteX201" fmla="*/ 1563136 w 3051843"/>
                <a:gd name="connsiteY201" fmla="*/ 893224 h 3051843"/>
                <a:gd name="connsiteX202" fmla="*/ 1563136 w 3051843"/>
                <a:gd name="connsiteY202" fmla="*/ 818789 h 3051843"/>
                <a:gd name="connsiteX203" fmla="*/ 1488707 w 3051843"/>
                <a:gd name="connsiteY203" fmla="*/ 818789 h 3051843"/>
                <a:gd name="connsiteX204" fmla="*/ 1488707 w 3051843"/>
                <a:gd name="connsiteY204" fmla="*/ 744354 h 3051843"/>
                <a:gd name="connsiteX205" fmla="*/ 1414272 w 3051843"/>
                <a:gd name="connsiteY205" fmla="*/ 744354 h 3051843"/>
                <a:gd name="connsiteX206" fmla="*/ 1414272 w 3051843"/>
                <a:gd name="connsiteY206" fmla="*/ 818789 h 3051843"/>
                <a:gd name="connsiteX207" fmla="*/ 1414272 w 3051843"/>
                <a:gd name="connsiteY207" fmla="*/ 893224 h 3051843"/>
                <a:gd name="connsiteX208" fmla="*/ 1488707 w 3051843"/>
                <a:gd name="connsiteY208" fmla="*/ 893224 h 3051843"/>
                <a:gd name="connsiteX209" fmla="*/ 1488707 w 3051843"/>
                <a:gd name="connsiteY209" fmla="*/ 967660 h 3051843"/>
                <a:gd name="connsiteX210" fmla="*/ 1563136 w 3051843"/>
                <a:gd name="connsiteY210" fmla="*/ 967660 h 3051843"/>
                <a:gd name="connsiteX211" fmla="*/ 1563136 w 3051843"/>
                <a:gd name="connsiteY211" fmla="*/ 1042095 h 3051843"/>
                <a:gd name="connsiteX212" fmla="*/ 1637571 w 3051843"/>
                <a:gd name="connsiteY212" fmla="*/ 1042095 h 3051843"/>
                <a:gd name="connsiteX213" fmla="*/ 1637571 w 3051843"/>
                <a:gd name="connsiteY213" fmla="*/ 1116531 h 3051843"/>
                <a:gd name="connsiteX214" fmla="*/ 1712006 w 3051843"/>
                <a:gd name="connsiteY214" fmla="*/ 1116531 h 3051843"/>
                <a:gd name="connsiteX215" fmla="*/ 1712006 w 3051843"/>
                <a:gd name="connsiteY215" fmla="*/ 1190966 h 3051843"/>
                <a:gd name="connsiteX216" fmla="*/ 1712006 w 3051843"/>
                <a:gd name="connsiteY216" fmla="*/ 1265401 h 3051843"/>
                <a:gd name="connsiteX217" fmla="*/ 1712006 w 3051843"/>
                <a:gd name="connsiteY217" fmla="*/ 1339837 h 3051843"/>
                <a:gd name="connsiteX218" fmla="*/ 1637571 w 3051843"/>
                <a:gd name="connsiteY218" fmla="*/ 1339837 h 3051843"/>
                <a:gd name="connsiteX219" fmla="*/ 1637571 w 3051843"/>
                <a:gd name="connsiteY219" fmla="*/ 1414272 h 3051843"/>
                <a:gd name="connsiteX220" fmla="*/ 1712006 w 3051843"/>
                <a:gd name="connsiteY220" fmla="*/ 1414272 h 3051843"/>
                <a:gd name="connsiteX221" fmla="*/ 1712006 w 3051843"/>
                <a:gd name="connsiteY221" fmla="*/ 1488707 h 3051843"/>
                <a:gd name="connsiteX222" fmla="*/ 1786442 w 3051843"/>
                <a:gd name="connsiteY222" fmla="*/ 1488707 h 3051843"/>
                <a:gd name="connsiteX223" fmla="*/ 1786442 w 3051843"/>
                <a:gd name="connsiteY223" fmla="*/ 1414272 h 3051843"/>
                <a:gd name="connsiteX224" fmla="*/ 1860877 w 3051843"/>
                <a:gd name="connsiteY224" fmla="*/ 1414272 h 3051843"/>
                <a:gd name="connsiteX225" fmla="*/ 1860877 w 3051843"/>
                <a:gd name="connsiteY225" fmla="*/ 1488707 h 3051843"/>
                <a:gd name="connsiteX226" fmla="*/ 1935313 w 3051843"/>
                <a:gd name="connsiteY226" fmla="*/ 1488707 h 3051843"/>
                <a:gd name="connsiteX227" fmla="*/ 1935313 w 3051843"/>
                <a:gd name="connsiteY227" fmla="*/ 1414272 h 3051843"/>
                <a:gd name="connsiteX228" fmla="*/ 2009748 w 3051843"/>
                <a:gd name="connsiteY228" fmla="*/ 1414272 h 3051843"/>
                <a:gd name="connsiteX229" fmla="*/ 2084183 w 3051843"/>
                <a:gd name="connsiteY229" fmla="*/ 1414272 h 3051843"/>
                <a:gd name="connsiteX230" fmla="*/ 2084183 w 3051843"/>
                <a:gd name="connsiteY230" fmla="*/ 1488707 h 3051843"/>
                <a:gd name="connsiteX231" fmla="*/ 2158619 w 3051843"/>
                <a:gd name="connsiteY231" fmla="*/ 1488707 h 3051843"/>
                <a:gd name="connsiteX232" fmla="*/ 2233054 w 3051843"/>
                <a:gd name="connsiteY232" fmla="*/ 1488707 h 3051843"/>
                <a:gd name="connsiteX233" fmla="*/ 2233054 w 3051843"/>
                <a:gd name="connsiteY233" fmla="*/ 1414272 h 3051843"/>
                <a:gd name="connsiteX234" fmla="*/ 2233054 w 3051843"/>
                <a:gd name="connsiteY234" fmla="*/ 1339837 h 3051843"/>
                <a:gd name="connsiteX235" fmla="*/ 2158619 w 3051843"/>
                <a:gd name="connsiteY235" fmla="*/ 1339837 h 3051843"/>
                <a:gd name="connsiteX236" fmla="*/ 2084183 w 3051843"/>
                <a:gd name="connsiteY236" fmla="*/ 1339837 h 3051843"/>
                <a:gd name="connsiteX237" fmla="*/ 2009748 w 3051843"/>
                <a:gd name="connsiteY237" fmla="*/ 1339837 h 3051843"/>
                <a:gd name="connsiteX238" fmla="*/ 2009748 w 3051843"/>
                <a:gd name="connsiteY238" fmla="*/ 1265401 h 3051843"/>
                <a:gd name="connsiteX239" fmla="*/ 1935313 w 3051843"/>
                <a:gd name="connsiteY239" fmla="*/ 1265401 h 3051843"/>
                <a:gd name="connsiteX240" fmla="*/ 1935313 w 3051843"/>
                <a:gd name="connsiteY240" fmla="*/ 1339837 h 3051843"/>
                <a:gd name="connsiteX241" fmla="*/ 1860877 w 3051843"/>
                <a:gd name="connsiteY241" fmla="*/ 1339837 h 3051843"/>
                <a:gd name="connsiteX242" fmla="*/ 1786442 w 3051843"/>
                <a:gd name="connsiteY242" fmla="*/ 1339837 h 3051843"/>
                <a:gd name="connsiteX243" fmla="*/ 1786442 w 3051843"/>
                <a:gd name="connsiteY243" fmla="*/ 1265401 h 3051843"/>
                <a:gd name="connsiteX244" fmla="*/ 1860877 w 3051843"/>
                <a:gd name="connsiteY244" fmla="*/ 1265401 h 3051843"/>
                <a:gd name="connsiteX245" fmla="*/ 1935313 w 3051843"/>
                <a:gd name="connsiteY245" fmla="*/ 1265401 h 3051843"/>
                <a:gd name="connsiteX246" fmla="*/ 1935313 w 3051843"/>
                <a:gd name="connsiteY246" fmla="*/ 1190966 h 3051843"/>
                <a:gd name="connsiteX247" fmla="*/ 1860877 w 3051843"/>
                <a:gd name="connsiteY247" fmla="*/ 1190966 h 3051843"/>
                <a:gd name="connsiteX248" fmla="*/ 1786442 w 3051843"/>
                <a:gd name="connsiteY248" fmla="*/ 1190966 h 3051843"/>
                <a:gd name="connsiteX249" fmla="*/ 1786442 w 3051843"/>
                <a:gd name="connsiteY249" fmla="*/ 1116531 h 3051843"/>
                <a:gd name="connsiteX250" fmla="*/ 1860877 w 3051843"/>
                <a:gd name="connsiteY250" fmla="*/ 1116531 h 3051843"/>
                <a:gd name="connsiteX251" fmla="*/ 1935313 w 3051843"/>
                <a:gd name="connsiteY251" fmla="*/ 1116531 h 3051843"/>
                <a:gd name="connsiteX252" fmla="*/ 1935313 w 3051843"/>
                <a:gd name="connsiteY252" fmla="*/ 1190966 h 3051843"/>
                <a:gd name="connsiteX253" fmla="*/ 2009748 w 3051843"/>
                <a:gd name="connsiteY253" fmla="*/ 1190966 h 3051843"/>
                <a:gd name="connsiteX254" fmla="*/ 2009748 w 3051843"/>
                <a:gd name="connsiteY254" fmla="*/ 1116531 h 3051843"/>
                <a:gd name="connsiteX255" fmla="*/ 2009748 w 3051843"/>
                <a:gd name="connsiteY255" fmla="*/ 1042095 h 3051843"/>
                <a:gd name="connsiteX256" fmla="*/ 2084183 w 3051843"/>
                <a:gd name="connsiteY256" fmla="*/ 1042095 h 3051843"/>
                <a:gd name="connsiteX257" fmla="*/ 2084183 w 3051843"/>
                <a:gd name="connsiteY257" fmla="*/ 967660 h 3051843"/>
                <a:gd name="connsiteX258" fmla="*/ 2158619 w 3051843"/>
                <a:gd name="connsiteY258" fmla="*/ 967660 h 3051843"/>
                <a:gd name="connsiteX259" fmla="*/ 2158619 w 3051843"/>
                <a:gd name="connsiteY259" fmla="*/ 893224 h 3051843"/>
                <a:gd name="connsiteX260" fmla="*/ 2009748 w 3051843"/>
                <a:gd name="connsiteY260" fmla="*/ 1190966 h 3051843"/>
                <a:gd name="connsiteX261" fmla="*/ 2009748 w 3051843"/>
                <a:gd name="connsiteY261" fmla="*/ 1265401 h 3051843"/>
                <a:gd name="connsiteX262" fmla="*/ 2084183 w 3051843"/>
                <a:gd name="connsiteY262" fmla="*/ 1265401 h 3051843"/>
                <a:gd name="connsiteX263" fmla="*/ 2084183 w 3051843"/>
                <a:gd name="connsiteY263" fmla="*/ 1190966 h 3051843"/>
                <a:gd name="connsiteX264" fmla="*/ 2009748 w 3051843"/>
                <a:gd name="connsiteY264" fmla="*/ 1190966 h 3051843"/>
                <a:gd name="connsiteX265" fmla="*/ 2084183 w 3051843"/>
                <a:gd name="connsiteY265" fmla="*/ 1190966 h 3051843"/>
                <a:gd name="connsiteX266" fmla="*/ 2158619 w 3051843"/>
                <a:gd name="connsiteY266" fmla="*/ 1190966 h 3051843"/>
                <a:gd name="connsiteX267" fmla="*/ 2158619 w 3051843"/>
                <a:gd name="connsiteY267" fmla="*/ 1116531 h 3051843"/>
                <a:gd name="connsiteX268" fmla="*/ 2084183 w 3051843"/>
                <a:gd name="connsiteY268" fmla="*/ 1116531 h 3051843"/>
                <a:gd name="connsiteX269" fmla="*/ 2084183 w 3051843"/>
                <a:gd name="connsiteY269" fmla="*/ 1190966 h 3051843"/>
                <a:gd name="connsiteX270" fmla="*/ 2158619 w 3051843"/>
                <a:gd name="connsiteY270" fmla="*/ 1116531 h 3051843"/>
                <a:gd name="connsiteX271" fmla="*/ 2233054 w 3051843"/>
                <a:gd name="connsiteY271" fmla="*/ 1116531 h 3051843"/>
                <a:gd name="connsiteX272" fmla="*/ 2233054 w 3051843"/>
                <a:gd name="connsiteY272" fmla="*/ 1042095 h 3051843"/>
                <a:gd name="connsiteX273" fmla="*/ 2158619 w 3051843"/>
                <a:gd name="connsiteY273" fmla="*/ 1042095 h 3051843"/>
                <a:gd name="connsiteX274" fmla="*/ 2158619 w 3051843"/>
                <a:gd name="connsiteY274" fmla="*/ 1116531 h 3051843"/>
                <a:gd name="connsiteX275" fmla="*/ 2233054 w 3051843"/>
                <a:gd name="connsiteY275" fmla="*/ 1339837 h 3051843"/>
                <a:gd name="connsiteX276" fmla="*/ 2307489 w 3051843"/>
                <a:gd name="connsiteY276" fmla="*/ 1339837 h 3051843"/>
                <a:gd name="connsiteX277" fmla="*/ 2307489 w 3051843"/>
                <a:gd name="connsiteY277" fmla="*/ 1265401 h 3051843"/>
                <a:gd name="connsiteX278" fmla="*/ 2233054 w 3051843"/>
                <a:gd name="connsiteY278" fmla="*/ 1265401 h 3051843"/>
                <a:gd name="connsiteX279" fmla="*/ 2233054 w 3051843"/>
                <a:gd name="connsiteY279" fmla="*/ 1339837 h 3051843"/>
                <a:gd name="connsiteX280" fmla="*/ 2233054 w 3051843"/>
                <a:gd name="connsiteY280" fmla="*/ 1488707 h 3051843"/>
                <a:gd name="connsiteX281" fmla="*/ 2233054 w 3051843"/>
                <a:gd name="connsiteY281" fmla="*/ 1563136 h 3051843"/>
                <a:gd name="connsiteX282" fmla="*/ 2307489 w 3051843"/>
                <a:gd name="connsiteY282" fmla="*/ 1563136 h 3051843"/>
                <a:gd name="connsiteX283" fmla="*/ 2307489 w 3051843"/>
                <a:gd name="connsiteY283" fmla="*/ 1488707 h 3051843"/>
                <a:gd name="connsiteX284" fmla="*/ 2233054 w 3051843"/>
                <a:gd name="connsiteY284" fmla="*/ 1488707 h 3051843"/>
                <a:gd name="connsiteX285" fmla="*/ 2307489 w 3051843"/>
                <a:gd name="connsiteY285" fmla="*/ 1488707 h 3051843"/>
                <a:gd name="connsiteX286" fmla="*/ 2381925 w 3051843"/>
                <a:gd name="connsiteY286" fmla="*/ 1488707 h 3051843"/>
                <a:gd name="connsiteX287" fmla="*/ 2381925 w 3051843"/>
                <a:gd name="connsiteY287" fmla="*/ 1563136 h 3051843"/>
                <a:gd name="connsiteX288" fmla="*/ 2456360 w 3051843"/>
                <a:gd name="connsiteY288" fmla="*/ 1563136 h 3051843"/>
                <a:gd name="connsiteX289" fmla="*/ 2456360 w 3051843"/>
                <a:gd name="connsiteY289" fmla="*/ 1637571 h 3051843"/>
                <a:gd name="connsiteX290" fmla="*/ 2530796 w 3051843"/>
                <a:gd name="connsiteY290" fmla="*/ 1637571 h 3051843"/>
                <a:gd name="connsiteX291" fmla="*/ 2605231 w 3051843"/>
                <a:gd name="connsiteY291" fmla="*/ 1637571 h 3051843"/>
                <a:gd name="connsiteX292" fmla="*/ 2605231 w 3051843"/>
                <a:gd name="connsiteY292" fmla="*/ 1563136 h 3051843"/>
                <a:gd name="connsiteX293" fmla="*/ 2530796 w 3051843"/>
                <a:gd name="connsiteY293" fmla="*/ 1563136 h 3051843"/>
                <a:gd name="connsiteX294" fmla="*/ 2530796 w 3051843"/>
                <a:gd name="connsiteY294" fmla="*/ 1488707 h 3051843"/>
                <a:gd name="connsiteX295" fmla="*/ 2456360 w 3051843"/>
                <a:gd name="connsiteY295" fmla="*/ 1488707 h 3051843"/>
                <a:gd name="connsiteX296" fmla="*/ 2456360 w 3051843"/>
                <a:gd name="connsiteY296" fmla="*/ 1414272 h 3051843"/>
                <a:gd name="connsiteX297" fmla="*/ 2381925 w 3051843"/>
                <a:gd name="connsiteY297" fmla="*/ 1414272 h 3051843"/>
                <a:gd name="connsiteX298" fmla="*/ 2307489 w 3051843"/>
                <a:gd name="connsiteY298" fmla="*/ 1414272 h 3051843"/>
                <a:gd name="connsiteX299" fmla="*/ 2307489 w 3051843"/>
                <a:gd name="connsiteY299" fmla="*/ 1488707 h 3051843"/>
                <a:gd name="connsiteX300" fmla="*/ 2530796 w 3051843"/>
                <a:gd name="connsiteY300" fmla="*/ 1488707 h 3051843"/>
                <a:gd name="connsiteX301" fmla="*/ 2605231 w 3051843"/>
                <a:gd name="connsiteY301" fmla="*/ 1488707 h 3051843"/>
                <a:gd name="connsiteX302" fmla="*/ 2605231 w 3051843"/>
                <a:gd name="connsiteY302" fmla="*/ 1563136 h 3051843"/>
                <a:gd name="connsiteX303" fmla="*/ 2679666 w 3051843"/>
                <a:gd name="connsiteY303" fmla="*/ 1563136 h 3051843"/>
                <a:gd name="connsiteX304" fmla="*/ 2679666 w 3051843"/>
                <a:gd name="connsiteY304" fmla="*/ 1488707 h 3051843"/>
                <a:gd name="connsiteX305" fmla="*/ 2754102 w 3051843"/>
                <a:gd name="connsiteY305" fmla="*/ 1488707 h 3051843"/>
                <a:gd name="connsiteX306" fmla="*/ 2754102 w 3051843"/>
                <a:gd name="connsiteY306" fmla="*/ 1563136 h 3051843"/>
                <a:gd name="connsiteX307" fmla="*/ 2679666 w 3051843"/>
                <a:gd name="connsiteY307" fmla="*/ 1563136 h 3051843"/>
                <a:gd name="connsiteX308" fmla="*/ 2679666 w 3051843"/>
                <a:gd name="connsiteY308" fmla="*/ 1637571 h 3051843"/>
                <a:gd name="connsiteX309" fmla="*/ 2754102 w 3051843"/>
                <a:gd name="connsiteY309" fmla="*/ 1637571 h 3051843"/>
                <a:gd name="connsiteX310" fmla="*/ 2828537 w 3051843"/>
                <a:gd name="connsiteY310" fmla="*/ 1637571 h 3051843"/>
                <a:gd name="connsiteX311" fmla="*/ 2828537 w 3051843"/>
                <a:gd name="connsiteY311" fmla="*/ 1563136 h 3051843"/>
                <a:gd name="connsiteX312" fmla="*/ 2902972 w 3051843"/>
                <a:gd name="connsiteY312" fmla="*/ 1563136 h 3051843"/>
                <a:gd name="connsiteX313" fmla="*/ 2902972 w 3051843"/>
                <a:gd name="connsiteY313" fmla="*/ 1488707 h 3051843"/>
                <a:gd name="connsiteX314" fmla="*/ 2977408 w 3051843"/>
                <a:gd name="connsiteY314" fmla="*/ 1488707 h 3051843"/>
                <a:gd name="connsiteX315" fmla="*/ 2977408 w 3051843"/>
                <a:gd name="connsiteY315" fmla="*/ 1414272 h 3051843"/>
                <a:gd name="connsiteX316" fmla="*/ 2977408 w 3051843"/>
                <a:gd name="connsiteY316" fmla="*/ 1339837 h 3051843"/>
                <a:gd name="connsiteX317" fmla="*/ 3051843 w 3051843"/>
                <a:gd name="connsiteY317" fmla="*/ 1339837 h 3051843"/>
                <a:gd name="connsiteX318" fmla="*/ 3051843 w 3051843"/>
                <a:gd name="connsiteY318" fmla="*/ 1265401 h 3051843"/>
                <a:gd name="connsiteX319" fmla="*/ 2977408 w 3051843"/>
                <a:gd name="connsiteY319" fmla="*/ 1265401 h 3051843"/>
                <a:gd name="connsiteX320" fmla="*/ 2902972 w 3051843"/>
                <a:gd name="connsiteY320" fmla="*/ 1265401 h 3051843"/>
                <a:gd name="connsiteX321" fmla="*/ 2902972 w 3051843"/>
                <a:gd name="connsiteY321" fmla="*/ 1339837 h 3051843"/>
                <a:gd name="connsiteX322" fmla="*/ 2828537 w 3051843"/>
                <a:gd name="connsiteY322" fmla="*/ 1339837 h 3051843"/>
                <a:gd name="connsiteX323" fmla="*/ 2828537 w 3051843"/>
                <a:gd name="connsiteY323" fmla="*/ 1414272 h 3051843"/>
                <a:gd name="connsiteX324" fmla="*/ 2754102 w 3051843"/>
                <a:gd name="connsiteY324" fmla="*/ 1414272 h 3051843"/>
                <a:gd name="connsiteX325" fmla="*/ 2679666 w 3051843"/>
                <a:gd name="connsiteY325" fmla="*/ 1414272 h 3051843"/>
                <a:gd name="connsiteX326" fmla="*/ 2679666 w 3051843"/>
                <a:gd name="connsiteY326" fmla="*/ 1339837 h 3051843"/>
                <a:gd name="connsiteX327" fmla="*/ 2754102 w 3051843"/>
                <a:gd name="connsiteY327" fmla="*/ 1339837 h 3051843"/>
                <a:gd name="connsiteX328" fmla="*/ 2828537 w 3051843"/>
                <a:gd name="connsiteY328" fmla="*/ 1339837 h 3051843"/>
                <a:gd name="connsiteX329" fmla="*/ 2828537 w 3051843"/>
                <a:gd name="connsiteY329" fmla="*/ 1265401 h 3051843"/>
                <a:gd name="connsiteX330" fmla="*/ 2754102 w 3051843"/>
                <a:gd name="connsiteY330" fmla="*/ 1265401 h 3051843"/>
                <a:gd name="connsiteX331" fmla="*/ 2754102 w 3051843"/>
                <a:gd name="connsiteY331" fmla="*/ 1190966 h 3051843"/>
                <a:gd name="connsiteX332" fmla="*/ 2828537 w 3051843"/>
                <a:gd name="connsiteY332" fmla="*/ 1190966 h 3051843"/>
                <a:gd name="connsiteX333" fmla="*/ 2902972 w 3051843"/>
                <a:gd name="connsiteY333" fmla="*/ 1190966 h 3051843"/>
                <a:gd name="connsiteX334" fmla="*/ 2902972 w 3051843"/>
                <a:gd name="connsiteY334" fmla="*/ 1116531 h 3051843"/>
                <a:gd name="connsiteX335" fmla="*/ 2902972 w 3051843"/>
                <a:gd name="connsiteY335" fmla="*/ 1042095 h 3051843"/>
                <a:gd name="connsiteX336" fmla="*/ 2828537 w 3051843"/>
                <a:gd name="connsiteY336" fmla="*/ 1042095 h 3051843"/>
                <a:gd name="connsiteX337" fmla="*/ 2828537 w 3051843"/>
                <a:gd name="connsiteY337" fmla="*/ 1116531 h 3051843"/>
                <a:gd name="connsiteX338" fmla="*/ 2754102 w 3051843"/>
                <a:gd name="connsiteY338" fmla="*/ 1116531 h 3051843"/>
                <a:gd name="connsiteX339" fmla="*/ 2679666 w 3051843"/>
                <a:gd name="connsiteY339" fmla="*/ 1116531 h 3051843"/>
                <a:gd name="connsiteX340" fmla="*/ 2605231 w 3051843"/>
                <a:gd name="connsiteY340" fmla="*/ 1116531 h 3051843"/>
                <a:gd name="connsiteX341" fmla="*/ 2530796 w 3051843"/>
                <a:gd name="connsiteY341" fmla="*/ 1116531 h 3051843"/>
                <a:gd name="connsiteX342" fmla="*/ 2530796 w 3051843"/>
                <a:gd name="connsiteY342" fmla="*/ 1190966 h 3051843"/>
                <a:gd name="connsiteX343" fmla="*/ 2605231 w 3051843"/>
                <a:gd name="connsiteY343" fmla="*/ 1190966 h 3051843"/>
                <a:gd name="connsiteX344" fmla="*/ 2679666 w 3051843"/>
                <a:gd name="connsiteY344" fmla="*/ 1190966 h 3051843"/>
                <a:gd name="connsiteX345" fmla="*/ 2679666 w 3051843"/>
                <a:gd name="connsiteY345" fmla="*/ 1265401 h 3051843"/>
                <a:gd name="connsiteX346" fmla="*/ 2605231 w 3051843"/>
                <a:gd name="connsiteY346" fmla="*/ 1265401 h 3051843"/>
                <a:gd name="connsiteX347" fmla="*/ 2605231 w 3051843"/>
                <a:gd name="connsiteY347" fmla="*/ 1339837 h 3051843"/>
                <a:gd name="connsiteX348" fmla="*/ 2605231 w 3051843"/>
                <a:gd name="connsiteY348" fmla="*/ 1414272 h 3051843"/>
                <a:gd name="connsiteX349" fmla="*/ 2530796 w 3051843"/>
                <a:gd name="connsiteY349" fmla="*/ 1414272 h 3051843"/>
                <a:gd name="connsiteX350" fmla="*/ 2530796 w 3051843"/>
                <a:gd name="connsiteY350" fmla="*/ 1488707 h 3051843"/>
                <a:gd name="connsiteX351" fmla="*/ 2530796 w 3051843"/>
                <a:gd name="connsiteY351" fmla="*/ 1190966 h 3051843"/>
                <a:gd name="connsiteX352" fmla="*/ 2456360 w 3051843"/>
                <a:gd name="connsiteY352" fmla="*/ 1190966 h 3051843"/>
                <a:gd name="connsiteX353" fmla="*/ 2456360 w 3051843"/>
                <a:gd name="connsiteY353" fmla="*/ 1265401 h 3051843"/>
                <a:gd name="connsiteX354" fmla="*/ 2381925 w 3051843"/>
                <a:gd name="connsiteY354" fmla="*/ 1265401 h 3051843"/>
                <a:gd name="connsiteX355" fmla="*/ 2381925 w 3051843"/>
                <a:gd name="connsiteY355" fmla="*/ 1339837 h 3051843"/>
                <a:gd name="connsiteX356" fmla="*/ 2456360 w 3051843"/>
                <a:gd name="connsiteY356" fmla="*/ 1339837 h 3051843"/>
                <a:gd name="connsiteX357" fmla="*/ 2530796 w 3051843"/>
                <a:gd name="connsiteY357" fmla="*/ 1339837 h 3051843"/>
                <a:gd name="connsiteX358" fmla="*/ 2530796 w 3051843"/>
                <a:gd name="connsiteY358" fmla="*/ 1265401 h 3051843"/>
                <a:gd name="connsiteX359" fmla="*/ 2530796 w 3051843"/>
                <a:gd name="connsiteY359" fmla="*/ 1190966 h 3051843"/>
                <a:gd name="connsiteX360" fmla="*/ 2456360 w 3051843"/>
                <a:gd name="connsiteY360" fmla="*/ 1190966 h 3051843"/>
                <a:gd name="connsiteX361" fmla="*/ 2456360 w 3051843"/>
                <a:gd name="connsiteY361" fmla="*/ 1116531 h 3051843"/>
                <a:gd name="connsiteX362" fmla="*/ 2381925 w 3051843"/>
                <a:gd name="connsiteY362" fmla="*/ 1116531 h 3051843"/>
                <a:gd name="connsiteX363" fmla="*/ 2307489 w 3051843"/>
                <a:gd name="connsiteY363" fmla="*/ 1116531 h 3051843"/>
                <a:gd name="connsiteX364" fmla="*/ 2307489 w 3051843"/>
                <a:gd name="connsiteY364" fmla="*/ 1190966 h 3051843"/>
                <a:gd name="connsiteX365" fmla="*/ 2381925 w 3051843"/>
                <a:gd name="connsiteY365" fmla="*/ 1190966 h 3051843"/>
                <a:gd name="connsiteX366" fmla="*/ 2456360 w 3051843"/>
                <a:gd name="connsiteY366" fmla="*/ 1190966 h 3051843"/>
                <a:gd name="connsiteX367" fmla="*/ 2828537 w 3051843"/>
                <a:gd name="connsiteY367" fmla="*/ 1042095 h 3051843"/>
                <a:gd name="connsiteX368" fmla="*/ 2828537 w 3051843"/>
                <a:gd name="connsiteY368" fmla="*/ 967660 h 3051843"/>
                <a:gd name="connsiteX369" fmla="*/ 2902972 w 3051843"/>
                <a:gd name="connsiteY369" fmla="*/ 967660 h 3051843"/>
                <a:gd name="connsiteX370" fmla="*/ 2902972 w 3051843"/>
                <a:gd name="connsiteY370" fmla="*/ 893224 h 3051843"/>
                <a:gd name="connsiteX371" fmla="*/ 2977408 w 3051843"/>
                <a:gd name="connsiteY371" fmla="*/ 893224 h 3051843"/>
                <a:gd name="connsiteX372" fmla="*/ 3051843 w 3051843"/>
                <a:gd name="connsiteY372" fmla="*/ 893224 h 3051843"/>
                <a:gd name="connsiteX373" fmla="*/ 3051843 w 3051843"/>
                <a:gd name="connsiteY373" fmla="*/ 818789 h 3051843"/>
                <a:gd name="connsiteX374" fmla="*/ 2977408 w 3051843"/>
                <a:gd name="connsiteY374" fmla="*/ 818789 h 3051843"/>
                <a:gd name="connsiteX375" fmla="*/ 2902972 w 3051843"/>
                <a:gd name="connsiteY375" fmla="*/ 818789 h 3051843"/>
                <a:gd name="connsiteX376" fmla="*/ 2828537 w 3051843"/>
                <a:gd name="connsiteY376" fmla="*/ 818789 h 3051843"/>
                <a:gd name="connsiteX377" fmla="*/ 2828537 w 3051843"/>
                <a:gd name="connsiteY377" fmla="*/ 744354 h 3051843"/>
                <a:gd name="connsiteX378" fmla="*/ 2828537 w 3051843"/>
                <a:gd name="connsiteY378" fmla="*/ 669918 h 3051843"/>
                <a:gd name="connsiteX379" fmla="*/ 2902972 w 3051843"/>
                <a:gd name="connsiteY379" fmla="*/ 669918 h 3051843"/>
                <a:gd name="connsiteX380" fmla="*/ 2902972 w 3051843"/>
                <a:gd name="connsiteY380" fmla="*/ 595483 h 3051843"/>
                <a:gd name="connsiteX381" fmla="*/ 2828537 w 3051843"/>
                <a:gd name="connsiteY381" fmla="*/ 595483 h 3051843"/>
                <a:gd name="connsiteX382" fmla="*/ 2754102 w 3051843"/>
                <a:gd name="connsiteY382" fmla="*/ 595483 h 3051843"/>
                <a:gd name="connsiteX383" fmla="*/ 2679666 w 3051843"/>
                <a:gd name="connsiteY383" fmla="*/ 595483 h 3051843"/>
                <a:gd name="connsiteX384" fmla="*/ 2605231 w 3051843"/>
                <a:gd name="connsiteY384" fmla="*/ 595483 h 3051843"/>
                <a:gd name="connsiteX385" fmla="*/ 2530796 w 3051843"/>
                <a:gd name="connsiteY385" fmla="*/ 595483 h 3051843"/>
                <a:gd name="connsiteX386" fmla="*/ 2530796 w 3051843"/>
                <a:gd name="connsiteY386" fmla="*/ 669918 h 3051843"/>
                <a:gd name="connsiteX387" fmla="*/ 2605231 w 3051843"/>
                <a:gd name="connsiteY387" fmla="*/ 669918 h 3051843"/>
                <a:gd name="connsiteX388" fmla="*/ 2679666 w 3051843"/>
                <a:gd name="connsiteY388" fmla="*/ 669918 h 3051843"/>
                <a:gd name="connsiteX389" fmla="*/ 2679666 w 3051843"/>
                <a:gd name="connsiteY389" fmla="*/ 744354 h 3051843"/>
                <a:gd name="connsiteX390" fmla="*/ 2754102 w 3051843"/>
                <a:gd name="connsiteY390" fmla="*/ 744354 h 3051843"/>
                <a:gd name="connsiteX391" fmla="*/ 2754102 w 3051843"/>
                <a:gd name="connsiteY391" fmla="*/ 818789 h 3051843"/>
                <a:gd name="connsiteX392" fmla="*/ 2679666 w 3051843"/>
                <a:gd name="connsiteY392" fmla="*/ 818789 h 3051843"/>
                <a:gd name="connsiteX393" fmla="*/ 2605231 w 3051843"/>
                <a:gd name="connsiteY393" fmla="*/ 818789 h 3051843"/>
                <a:gd name="connsiteX394" fmla="*/ 2530796 w 3051843"/>
                <a:gd name="connsiteY394" fmla="*/ 818789 h 3051843"/>
                <a:gd name="connsiteX395" fmla="*/ 2530796 w 3051843"/>
                <a:gd name="connsiteY395" fmla="*/ 893224 h 3051843"/>
                <a:gd name="connsiteX396" fmla="*/ 2605231 w 3051843"/>
                <a:gd name="connsiteY396" fmla="*/ 893224 h 3051843"/>
                <a:gd name="connsiteX397" fmla="*/ 2605231 w 3051843"/>
                <a:gd name="connsiteY397" fmla="*/ 967660 h 3051843"/>
                <a:gd name="connsiteX398" fmla="*/ 2530796 w 3051843"/>
                <a:gd name="connsiteY398" fmla="*/ 967660 h 3051843"/>
                <a:gd name="connsiteX399" fmla="*/ 2530796 w 3051843"/>
                <a:gd name="connsiteY399" fmla="*/ 1042095 h 3051843"/>
                <a:gd name="connsiteX400" fmla="*/ 2605231 w 3051843"/>
                <a:gd name="connsiteY400" fmla="*/ 1042095 h 3051843"/>
                <a:gd name="connsiteX401" fmla="*/ 2679666 w 3051843"/>
                <a:gd name="connsiteY401" fmla="*/ 1042095 h 3051843"/>
                <a:gd name="connsiteX402" fmla="*/ 2679666 w 3051843"/>
                <a:gd name="connsiteY402" fmla="*/ 967660 h 3051843"/>
                <a:gd name="connsiteX403" fmla="*/ 2679666 w 3051843"/>
                <a:gd name="connsiteY403" fmla="*/ 893224 h 3051843"/>
                <a:gd name="connsiteX404" fmla="*/ 2754102 w 3051843"/>
                <a:gd name="connsiteY404" fmla="*/ 893224 h 3051843"/>
                <a:gd name="connsiteX405" fmla="*/ 2754102 w 3051843"/>
                <a:gd name="connsiteY405" fmla="*/ 967660 h 3051843"/>
                <a:gd name="connsiteX406" fmla="*/ 2754102 w 3051843"/>
                <a:gd name="connsiteY406" fmla="*/ 1042095 h 3051843"/>
                <a:gd name="connsiteX407" fmla="*/ 2828537 w 3051843"/>
                <a:gd name="connsiteY407" fmla="*/ 1042095 h 3051843"/>
                <a:gd name="connsiteX408" fmla="*/ 2530796 w 3051843"/>
                <a:gd name="connsiteY408" fmla="*/ 967660 h 3051843"/>
                <a:gd name="connsiteX409" fmla="*/ 2530796 w 3051843"/>
                <a:gd name="connsiteY409" fmla="*/ 893224 h 3051843"/>
                <a:gd name="connsiteX410" fmla="*/ 2456360 w 3051843"/>
                <a:gd name="connsiteY410" fmla="*/ 893224 h 3051843"/>
                <a:gd name="connsiteX411" fmla="*/ 2456360 w 3051843"/>
                <a:gd name="connsiteY411" fmla="*/ 967660 h 3051843"/>
                <a:gd name="connsiteX412" fmla="*/ 2530796 w 3051843"/>
                <a:gd name="connsiteY412" fmla="*/ 967660 h 3051843"/>
                <a:gd name="connsiteX413" fmla="*/ 2902972 w 3051843"/>
                <a:gd name="connsiteY413" fmla="*/ 967660 h 3051843"/>
                <a:gd name="connsiteX414" fmla="*/ 2902972 w 3051843"/>
                <a:gd name="connsiteY414" fmla="*/ 1042095 h 3051843"/>
                <a:gd name="connsiteX415" fmla="*/ 2977408 w 3051843"/>
                <a:gd name="connsiteY415" fmla="*/ 1042095 h 3051843"/>
                <a:gd name="connsiteX416" fmla="*/ 2977408 w 3051843"/>
                <a:gd name="connsiteY416" fmla="*/ 967660 h 3051843"/>
                <a:gd name="connsiteX417" fmla="*/ 2902972 w 3051843"/>
                <a:gd name="connsiteY417" fmla="*/ 967660 h 3051843"/>
                <a:gd name="connsiteX418" fmla="*/ 2902972 w 3051843"/>
                <a:gd name="connsiteY418" fmla="*/ 1563136 h 3051843"/>
                <a:gd name="connsiteX419" fmla="*/ 2902972 w 3051843"/>
                <a:gd name="connsiteY419" fmla="*/ 1637571 h 3051843"/>
                <a:gd name="connsiteX420" fmla="*/ 2977408 w 3051843"/>
                <a:gd name="connsiteY420" fmla="*/ 1637571 h 3051843"/>
                <a:gd name="connsiteX421" fmla="*/ 2977408 w 3051843"/>
                <a:gd name="connsiteY421" fmla="*/ 1563136 h 3051843"/>
                <a:gd name="connsiteX422" fmla="*/ 2902972 w 3051843"/>
                <a:gd name="connsiteY422" fmla="*/ 1563136 h 3051843"/>
                <a:gd name="connsiteX423" fmla="*/ 2902972 w 3051843"/>
                <a:gd name="connsiteY423" fmla="*/ 1637571 h 3051843"/>
                <a:gd name="connsiteX424" fmla="*/ 2828537 w 3051843"/>
                <a:gd name="connsiteY424" fmla="*/ 1637571 h 3051843"/>
                <a:gd name="connsiteX425" fmla="*/ 2828537 w 3051843"/>
                <a:gd name="connsiteY425" fmla="*/ 1712006 h 3051843"/>
                <a:gd name="connsiteX426" fmla="*/ 2902972 w 3051843"/>
                <a:gd name="connsiteY426" fmla="*/ 1712006 h 3051843"/>
                <a:gd name="connsiteX427" fmla="*/ 2902972 w 3051843"/>
                <a:gd name="connsiteY427" fmla="*/ 1637571 h 3051843"/>
                <a:gd name="connsiteX428" fmla="*/ 2902972 w 3051843"/>
                <a:gd name="connsiteY428" fmla="*/ 1712006 h 3051843"/>
                <a:gd name="connsiteX429" fmla="*/ 2902972 w 3051843"/>
                <a:gd name="connsiteY429" fmla="*/ 1786442 h 3051843"/>
                <a:gd name="connsiteX430" fmla="*/ 2828537 w 3051843"/>
                <a:gd name="connsiteY430" fmla="*/ 1786442 h 3051843"/>
                <a:gd name="connsiteX431" fmla="*/ 2828537 w 3051843"/>
                <a:gd name="connsiteY431" fmla="*/ 1860877 h 3051843"/>
                <a:gd name="connsiteX432" fmla="*/ 2902972 w 3051843"/>
                <a:gd name="connsiteY432" fmla="*/ 1860877 h 3051843"/>
                <a:gd name="connsiteX433" fmla="*/ 2977408 w 3051843"/>
                <a:gd name="connsiteY433" fmla="*/ 1860877 h 3051843"/>
                <a:gd name="connsiteX434" fmla="*/ 2977408 w 3051843"/>
                <a:gd name="connsiteY434" fmla="*/ 1935313 h 3051843"/>
                <a:gd name="connsiteX435" fmla="*/ 3051843 w 3051843"/>
                <a:gd name="connsiteY435" fmla="*/ 1935313 h 3051843"/>
                <a:gd name="connsiteX436" fmla="*/ 3051843 w 3051843"/>
                <a:gd name="connsiteY436" fmla="*/ 1860877 h 3051843"/>
                <a:gd name="connsiteX437" fmla="*/ 3051843 w 3051843"/>
                <a:gd name="connsiteY437" fmla="*/ 1786442 h 3051843"/>
                <a:gd name="connsiteX438" fmla="*/ 3051843 w 3051843"/>
                <a:gd name="connsiteY438" fmla="*/ 1712006 h 3051843"/>
                <a:gd name="connsiteX439" fmla="*/ 2977408 w 3051843"/>
                <a:gd name="connsiteY439" fmla="*/ 1712006 h 3051843"/>
                <a:gd name="connsiteX440" fmla="*/ 2902972 w 3051843"/>
                <a:gd name="connsiteY440" fmla="*/ 1712006 h 3051843"/>
                <a:gd name="connsiteX441" fmla="*/ 2828537 w 3051843"/>
                <a:gd name="connsiteY441" fmla="*/ 1860877 h 3051843"/>
                <a:gd name="connsiteX442" fmla="*/ 2754102 w 3051843"/>
                <a:gd name="connsiteY442" fmla="*/ 1860877 h 3051843"/>
                <a:gd name="connsiteX443" fmla="*/ 2679666 w 3051843"/>
                <a:gd name="connsiteY443" fmla="*/ 1860877 h 3051843"/>
                <a:gd name="connsiteX444" fmla="*/ 2679666 w 3051843"/>
                <a:gd name="connsiteY444" fmla="*/ 1935313 h 3051843"/>
                <a:gd name="connsiteX445" fmla="*/ 2754102 w 3051843"/>
                <a:gd name="connsiteY445" fmla="*/ 1935313 h 3051843"/>
                <a:gd name="connsiteX446" fmla="*/ 2828537 w 3051843"/>
                <a:gd name="connsiteY446" fmla="*/ 1935313 h 3051843"/>
                <a:gd name="connsiteX447" fmla="*/ 2828537 w 3051843"/>
                <a:gd name="connsiteY447" fmla="*/ 1860877 h 3051843"/>
                <a:gd name="connsiteX448" fmla="*/ 2828537 w 3051843"/>
                <a:gd name="connsiteY448" fmla="*/ 1935313 h 3051843"/>
                <a:gd name="connsiteX449" fmla="*/ 2828537 w 3051843"/>
                <a:gd name="connsiteY449" fmla="*/ 2009748 h 3051843"/>
                <a:gd name="connsiteX450" fmla="*/ 2828537 w 3051843"/>
                <a:gd name="connsiteY450" fmla="*/ 2084183 h 3051843"/>
                <a:gd name="connsiteX451" fmla="*/ 2902972 w 3051843"/>
                <a:gd name="connsiteY451" fmla="*/ 2084183 h 3051843"/>
                <a:gd name="connsiteX452" fmla="*/ 2902972 w 3051843"/>
                <a:gd name="connsiteY452" fmla="*/ 2009748 h 3051843"/>
                <a:gd name="connsiteX453" fmla="*/ 2902972 w 3051843"/>
                <a:gd name="connsiteY453" fmla="*/ 1935313 h 3051843"/>
                <a:gd name="connsiteX454" fmla="*/ 2828537 w 3051843"/>
                <a:gd name="connsiteY454" fmla="*/ 1935313 h 3051843"/>
                <a:gd name="connsiteX455" fmla="*/ 2679666 w 3051843"/>
                <a:gd name="connsiteY455" fmla="*/ 1637571 h 3051843"/>
                <a:gd name="connsiteX456" fmla="*/ 2605231 w 3051843"/>
                <a:gd name="connsiteY456" fmla="*/ 1637571 h 3051843"/>
                <a:gd name="connsiteX457" fmla="*/ 2605231 w 3051843"/>
                <a:gd name="connsiteY457" fmla="*/ 1712006 h 3051843"/>
                <a:gd name="connsiteX458" fmla="*/ 2530796 w 3051843"/>
                <a:gd name="connsiteY458" fmla="*/ 1712006 h 3051843"/>
                <a:gd name="connsiteX459" fmla="*/ 2530796 w 3051843"/>
                <a:gd name="connsiteY459" fmla="*/ 1786442 h 3051843"/>
                <a:gd name="connsiteX460" fmla="*/ 2605231 w 3051843"/>
                <a:gd name="connsiteY460" fmla="*/ 1786442 h 3051843"/>
                <a:gd name="connsiteX461" fmla="*/ 2679666 w 3051843"/>
                <a:gd name="connsiteY461" fmla="*/ 1786442 h 3051843"/>
                <a:gd name="connsiteX462" fmla="*/ 2754102 w 3051843"/>
                <a:gd name="connsiteY462" fmla="*/ 1786442 h 3051843"/>
                <a:gd name="connsiteX463" fmla="*/ 2754102 w 3051843"/>
                <a:gd name="connsiteY463" fmla="*/ 1712006 h 3051843"/>
                <a:gd name="connsiteX464" fmla="*/ 2679666 w 3051843"/>
                <a:gd name="connsiteY464" fmla="*/ 1712006 h 3051843"/>
                <a:gd name="connsiteX465" fmla="*/ 2679666 w 3051843"/>
                <a:gd name="connsiteY465" fmla="*/ 1637571 h 3051843"/>
                <a:gd name="connsiteX466" fmla="*/ 2530796 w 3051843"/>
                <a:gd name="connsiteY466" fmla="*/ 1786442 h 3051843"/>
                <a:gd name="connsiteX467" fmla="*/ 2456360 w 3051843"/>
                <a:gd name="connsiteY467" fmla="*/ 1786442 h 3051843"/>
                <a:gd name="connsiteX468" fmla="*/ 2456360 w 3051843"/>
                <a:gd name="connsiteY468" fmla="*/ 1860877 h 3051843"/>
                <a:gd name="connsiteX469" fmla="*/ 2530796 w 3051843"/>
                <a:gd name="connsiteY469" fmla="*/ 1860877 h 3051843"/>
                <a:gd name="connsiteX470" fmla="*/ 2530796 w 3051843"/>
                <a:gd name="connsiteY470" fmla="*/ 1786442 h 3051843"/>
                <a:gd name="connsiteX471" fmla="*/ 2530796 w 3051843"/>
                <a:gd name="connsiteY471" fmla="*/ 1860877 h 3051843"/>
                <a:gd name="connsiteX472" fmla="*/ 2530796 w 3051843"/>
                <a:gd name="connsiteY472" fmla="*/ 1935313 h 3051843"/>
                <a:gd name="connsiteX473" fmla="*/ 2605231 w 3051843"/>
                <a:gd name="connsiteY473" fmla="*/ 1935313 h 3051843"/>
                <a:gd name="connsiteX474" fmla="*/ 2605231 w 3051843"/>
                <a:gd name="connsiteY474" fmla="*/ 1860877 h 3051843"/>
                <a:gd name="connsiteX475" fmla="*/ 2530796 w 3051843"/>
                <a:gd name="connsiteY475" fmla="*/ 1860877 h 3051843"/>
                <a:gd name="connsiteX476" fmla="*/ 2456360 w 3051843"/>
                <a:gd name="connsiteY476" fmla="*/ 1786442 h 3051843"/>
                <a:gd name="connsiteX477" fmla="*/ 2456360 w 3051843"/>
                <a:gd name="connsiteY477" fmla="*/ 1712006 h 3051843"/>
                <a:gd name="connsiteX478" fmla="*/ 2381925 w 3051843"/>
                <a:gd name="connsiteY478" fmla="*/ 1712006 h 3051843"/>
                <a:gd name="connsiteX479" fmla="*/ 2307489 w 3051843"/>
                <a:gd name="connsiteY479" fmla="*/ 1712006 h 3051843"/>
                <a:gd name="connsiteX480" fmla="*/ 2307489 w 3051843"/>
                <a:gd name="connsiteY480" fmla="*/ 1786442 h 3051843"/>
                <a:gd name="connsiteX481" fmla="*/ 2381925 w 3051843"/>
                <a:gd name="connsiteY481" fmla="*/ 1786442 h 3051843"/>
                <a:gd name="connsiteX482" fmla="*/ 2456360 w 3051843"/>
                <a:gd name="connsiteY482" fmla="*/ 1786442 h 3051843"/>
                <a:gd name="connsiteX483" fmla="*/ 2381925 w 3051843"/>
                <a:gd name="connsiteY483" fmla="*/ 1563136 h 3051843"/>
                <a:gd name="connsiteX484" fmla="*/ 2307489 w 3051843"/>
                <a:gd name="connsiteY484" fmla="*/ 1563136 h 3051843"/>
                <a:gd name="connsiteX485" fmla="*/ 2307489 w 3051843"/>
                <a:gd name="connsiteY485" fmla="*/ 1637571 h 3051843"/>
                <a:gd name="connsiteX486" fmla="*/ 2381925 w 3051843"/>
                <a:gd name="connsiteY486" fmla="*/ 1637571 h 3051843"/>
                <a:gd name="connsiteX487" fmla="*/ 2381925 w 3051843"/>
                <a:gd name="connsiteY487" fmla="*/ 1563136 h 3051843"/>
                <a:gd name="connsiteX488" fmla="*/ 2084183 w 3051843"/>
                <a:gd name="connsiteY488" fmla="*/ 1488707 h 3051843"/>
                <a:gd name="connsiteX489" fmla="*/ 2009748 w 3051843"/>
                <a:gd name="connsiteY489" fmla="*/ 1488707 h 3051843"/>
                <a:gd name="connsiteX490" fmla="*/ 2009748 w 3051843"/>
                <a:gd name="connsiteY490" fmla="*/ 1563136 h 3051843"/>
                <a:gd name="connsiteX491" fmla="*/ 2084183 w 3051843"/>
                <a:gd name="connsiteY491" fmla="*/ 1563136 h 3051843"/>
                <a:gd name="connsiteX492" fmla="*/ 2084183 w 3051843"/>
                <a:gd name="connsiteY492" fmla="*/ 1488707 h 3051843"/>
                <a:gd name="connsiteX493" fmla="*/ 2084183 w 3051843"/>
                <a:gd name="connsiteY493" fmla="*/ 1563136 h 3051843"/>
                <a:gd name="connsiteX494" fmla="*/ 2084183 w 3051843"/>
                <a:gd name="connsiteY494" fmla="*/ 1637571 h 3051843"/>
                <a:gd name="connsiteX495" fmla="*/ 2158619 w 3051843"/>
                <a:gd name="connsiteY495" fmla="*/ 1637571 h 3051843"/>
                <a:gd name="connsiteX496" fmla="*/ 2158619 w 3051843"/>
                <a:gd name="connsiteY496" fmla="*/ 1563136 h 3051843"/>
                <a:gd name="connsiteX497" fmla="*/ 2084183 w 3051843"/>
                <a:gd name="connsiteY497" fmla="*/ 1563136 h 3051843"/>
                <a:gd name="connsiteX498" fmla="*/ 2158619 w 3051843"/>
                <a:gd name="connsiteY498" fmla="*/ 1637571 h 3051843"/>
                <a:gd name="connsiteX499" fmla="*/ 2158619 w 3051843"/>
                <a:gd name="connsiteY499" fmla="*/ 1712006 h 3051843"/>
                <a:gd name="connsiteX500" fmla="*/ 2233054 w 3051843"/>
                <a:gd name="connsiteY500" fmla="*/ 1712006 h 3051843"/>
                <a:gd name="connsiteX501" fmla="*/ 2233054 w 3051843"/>
                <a:gd name="connsiteY501" fmla="*/ 1637571 h 3051843"/>
                <a:gd name="connsiteX502" fmla="*/ 2158619 w 3051843"/>
                <a:gd name="connsiteY502" fmla="*/ 1637571 h 3051843"/>
                <a:gd name="connsiteX503" fmla="*/ 2158619 w 3051843"/>
                <a:gd name="connsiteY503" fmla="*/ 1712006 h 3051843"/>
                <a:gd name="connsiteX504" fmla="*/ 2084183 w 3051843"/>
                <a:gd name="connsiteY504" fmla="*/ 1712006 h 3051843"/>
                <a:gd name="connsiteX505" fmla="*/ 2084183 w 3051843"/>
                <a:gd name="connsiteY505" fmla="*/ 1786442 h 3051843"/>
                <a:gd name="connsiteX506" fmla="*/ 2009748 w 3051843"/>
                <a:gd name="connsiteY506" fmla="*/ 1786442 h 3051843"/>
                <a:gd name="connsiteX507" fmla="*/ 1935313 w 3051843"/>
                <a:gd name="connsiteY507" fmla="*/ 1786442 h 3051843"/>
                <a:gd name="connsiteX508" fmla="*/ 1935313 w 3051843"/>
                <a:gd name="connsiteY508" fmla="*/ 1860877 h 3051843"/>
                <a:gd name="connsiteX509" fmla="*/ 1935313 w 3051843"/>
                <a:gd name="connsiteY509" fmla="*/ 1935313 h 3051843"/>
                <a:gd name="connsiteX510" fmla="*/ 2009748 w 3051843"/>
                <a:gd name="connsiteY510" fmla="*/ 1935313 h 3051843"/>
                <a:gd name="connsiteX511" fmla="*/ 2009748 w 3051843"/>
                <a:gd name="connsiteY511" fmla="*/ 1860877 h 3051843"/>
                <a:gd name="connsiteX512" fmla="*/ 2084183 w 3051843"/>
                <a:gd name="connsiteY512" fmla="*/ 1860877 h 3051843"/>
                <a:gd name="connsiteX513" fmla="*/ 2084183 w 3051843"/>
                <a:gd name="connsiteY513" fmla="*/ 1935313 h 3051843"/>
                <a:gd name="connsiteX514" fmla="*/ 2009748 w 3051843"/>
                <a:gd name="connsiteY514" fmla="*/ 1935313 h 3051843"/>
                <a:gd name="connsiteX515" fmla="*/ 2009748 w 3051843"/>
                <a:gd name="connsiteY515" fmla="*/ 2009748 h 3051843"/>
                <a:gd name="connsiteX516" fmla="*/ 2084183 w 3051843"/>
                <a:gd name="connsiteY516" fmla="*/ 2009748 h 3051843"/>
                <a:gd name="connsiteX517" fmla="*/ 2084183 w 3051843"/>
                <a:gd name="connsiteY517" fmla="*/ 2084183 h 3051843"/>
                <a:gd name="connsiteX518" fmla="*/ 2009748 w 3051843"/>
                <a:gd name="connsiteY518" fmla="*/ 2084183 h 3051843"/>
                <a:gd name="connsiteX519" fmla="*/ 1935313 w 3051843"/>
                <a:gd name="connsiteY519" fmla="*/ 2084183 h 3051843"/>
                <a:gd name="connsiteX520" fmla="*/ 1935313 w 3051843"/>
                <a:gd name="connsiteY520" fmla="*/ 2009748 h 3051843"/>
                <a:gd name="connsiteX521" fmla="*/ 1935313 w 3051843"/>
                <a:gd name="connsiteY521" fmla="*/ 1935313 h 3051843"/>
                <a:gd name="connsiteX522" fmla="*/ 1860877 w 3051843"/>
                <a:gd name="connsiteY522" fmla="*/ 1935313 h 3051843"/>
                <a:gd name="connsiteX523" fmla="*/ 1786442 w 3051843"/>
                <a:gd name="connsiteY523" fmla="*/ 1935313 h 3051843"/>
                <a:gd name="connsiteX524" fmla="*/ 1786442 w 3051843"/>
                <a:gd name="connsiteY524" fmla="*/ 2009748 h 3051843"/>
                <a:gd name="connsiteX525" fmla="*/ 1860877 w 3051843"/>
                <a:gd name="connsiteY525" fmla="*/ 2009748 h 3051843"/>
                <a:gd name="connsiteX526" fmla="*/ 1860877 w 3051843"/>
                <a:gd name="connsiteY526" fmla="*/ 2084183 h 3051843"/>
                <a:gd name="connsiteX527" fmla="*/ 1786442 w 3051843"/>
                <a:gd name="connsiteY527" fmla="*/ 2084183 h 3051843"/>
                <a:gd name="connsiteX528" fmla="*/ 1786442 w 3051843"/>
                <a:gd name="connsiteY528" fmla="*/ 2158619 h 3051843"/>
                <a:gd name="connsiteX529" fmla="*/ 1786442 w 3051843"/>
                <a:gd name="connsiteY529" fmla="*/ 2233054 h 3051843"/>
                <a:gd name="connsiteX530" fmla="*/ 1786442 w 3051843"/>
                <a:gd name="connsiteY530" fmla="*/ 2307489 h 3051843"/>
                <a:gd name="connsiteX531" fmla="*/ 1786442 w 3051843"/>
                <a:gd name="connsiteY531" fmla="*/ 2381925 h 3051843"/>
                <a:gd name="connsiteX532" fmla="*/ 1860877 w 3051843"/>
                <a:gd name="connsiteY532" fmla="*/ 2381925 h 3051843"/>
                <a:gd name="connsiteX533" fmla="*/ 1860877 w 3051843"/>
                <a:gd name="connsiteY533" fmla="*/ 2456360 h 3051843"/>
                <a:gd name="connsiteX534" fmla="*/ 1935313 w 3051843"/>
                <a:gd name="connsiteY534" fmla="*/ 2456360 h 3051843"/>
                <a:gd name="connsiteX535" fmla="*/ 1935313 w 3051843"/>
                <a:gd name="connsiteY535" fmla="*/ 2530796 h 3051843"/>
                <a:gd name="connsiteX536" fmla="*/ 2009748 w 3051843"/>
                <a:gd name="connsiteY536" fmla="*/ 2530796 h 3051843"/>
                <a:gd name="connsiteX537" fmla="*/ 2009748 w 3051843"/>
                <a:gd name="connsiteY537" fmla="*/ 2605231 h 3051843"/>
                <a:gd name="connsiteX538" fmla="*/ 2084183 w 3051843"/>
                <a:gd name="connsiteY538" fmla="*/ 2605231 h 3051843"/>
                <a:gd name="connsiteX539" fmla="*/ 2084183 w 3051843"/>
                <a:gd name="connsiteY539" fmla="*/ 2679666 h 3051843"/>
                <a:gd name="connsiteX540" fmla="*/ 2009748 w 3051843"/>
                <a:gd name="connsiteY540" fmla="*/ 2679666 h 3051843"/>
                <a:gd name="connsiteX541" fmla="*/ 1935313 w 3051843"/>
                <a:gd name="connsiteY541" fmla="*/ 2679666 h 3051843"/>
                <a:gd name="connsiteX542" fmla="*/ 1935313 w 3051843"/>
                <a:gd name="connsiteY542" fmla="*/ 2605231 h 3051843"/>
                <a:gd name="connsiteX543" fmla="*/ 1935313 w 3051843"/>
                <a:gd name="connsiteY543" fmla="*/ 2530796 h 3051843"/>
                <a:gd name="connsiteX544" fmla="*/ 1860877 w 3051843"/>
                <a:gd name="connsiteY544" fmla="*/ 2530796 h 3051843"/>
                <a:gd name="connsiteX545" fmla="*/ 1860877 w 3051843"/>
                <a:gd name="connsiteY545" fmla="*/ 2456360 h 3051843"/>
                <a:gd name="connsiteX546" fmla="*/ 1786442 w 3051843"/>
                <a:gd name="connsiteY546" fmla="*/ 2456360 h 3051843"/>
                <a:gd name="connsiteX547" fmla="*/ 1786442 w 3051843"/>
                <a:gd name="connsiteY547" fmla="*/ 2530796 h 3051843"/>
                <a:gd name="connsiteX548" fmla="*/ 1712006 w 3051843"/>
                <a:gd name="connsiteY548" fmla="*/ 2530796 h 3051843"/>
                <a:gd name="connsiteX549" fmla="*/ 1712006 w 3051843"/>
                <a:gd name="connsiteY549" fmla="*/ 2605231 h 3051843"/>
                <a:gd name="connsiteX550" fmla="*/ 1637571 w 3051843"/>
                <a:gd name="connsiteY550" fmla="*/ 2605231 h 3051843"/>
                <a:gd name="connsiteX551" fmla="*/ 1637571 w 3051843"/>
                <a:gd name="connsiteY551" fmla="*/ 2530796 h 3051843"/>
                <a:gd name="connsiteX552" fmla="*/ 1637571 w 3051843"/>
                <a:gd name="connsiteY552" fmla="*/ 2456360 h 3051843"/>
                <a:gd name="connsiteX553" fmla="*/ 1712006 w 3051843"/>
                <a:gd name="connsiteY553" fmla="*/ 2456360 h 3051843"/>
                <a:gd name="connsiteX554" fmla="*/ 1712006 w 3051843"/>
                <a:gd name="connsiteY554" fmla="*/ 2381925 h 3051843"/>
                <a:gd name="connsiteX555" fmla="*/ 1637571 w 3051843"/>
                <a:gd name="connsiteY555" fmla="*/ 2381925 h 3051843"/>
                <a:gd name="connsiteX556" fmla="*/ 1563136 w 3051843"/>
                <a:gd name="connsiteY556" fmla="*/ 2381925 h 3051843"/>
                <a:gd name="connsiteX557" fmla="*/ 1563136 w 3051843"/>
                <a:gd name="connsiteY557" fmla="*/ 2307489 h 3051843"/>
                <a:gd name="connsiteX558" fmla="*/ 1488707 w 3051843"/>
                <a:gd name="connsiteY558" fmla="*/ 2307489 h 3051843"/>
                <a:gd name="connsiteX559" fmla="*/ 1488707 w 3051843"/>
                <a:gd name="connsiteY559" fmla="*/ 2233054 h 3051843"/>
                <a:gd name="connsiteX560" fmla="*/ 1414272 w 3051843"/>
                <a:gd name="connsiteY560" fmla="*/ 2233054 h 3051843"/>
                <a:gd name="connsiteX561" fmla="*/ 1414272 w 3051843"/>
                <a:gd name="connsiteY561" fmla="*/ 2307489 h 3051843"/>
                <a:gd name="connsiteX562" fmla="*/ 1414272 w 3051843"/>
                <a:gd name="connsiteY562" fmla="*/ 2381925 h 3051843"/>
                <a:gd name="connsiteX563" fmla="*/ 1414272 w 3051843"/>
                <a:gd name="connsiteY563" fmla="*/ 2456360 h 3051843"/>
                <a:gd name="connsiteX564" fmla="*/ 1488707 w 3051843"/>
                <a:gd name="connsiteY564" fmla="*/ 2456360 h 3051843"/>
                <a:gd name="connsiteX565" fmla="*/ 1563136 w 3051843"/>
                <a:gd name="connsiteY565" fmla="*/ 2456360 h 3051843"/>
                <a:gd name="connsiteX566" fmla="*/ 1563136 w 3051843"/>
                <a:gd name="connsiteY566" fmla="*/ 2530796 h 3051843"/>
                <a:gd name="connsiteX567" fmla="*/ 1563136 w 3051843"/>
                <a:gd name="connsiteY567" fmla="*/ 2605231 h 3051843"/>
                <a:gd name="connsiteX568" fmla="*/ 1488707 w 3051843"/>
                <a:gd name="connsiteY568" fmla="*/ 2605231 h 3051843"/>
                <a:gd name="connsiteX569" fmla="*/ 1414272 w 3051843"/>
                <a:gd name="connsiteY569" fmla="*/ 2605231 h 3051843"/>
                <a:gd name="connsiteX570" fmla="*/ 1339837 w 3051843"/>
                <a:gd name="connsiteY570" fmla="*/ 2605231 h 3051843"/>
                <a:gd name="connsiteX571" fmla="*/ 1339837 w 3051843"/>
                <a:gd name="connsiteY571" fmla="*/ 2530796 h 3051843"/>
                <a:gd name="connsiteX572" fmla="*/ 1339837 w 3051843"/>
                <a:gd name="connsiteY572" fmla="*/ 2456360 h 3051843"/>
                <a:gd name="connsiteX573" fmla="*/ 1339837 w 3051843"/>
                <a:gd name="connsiteY573" fmla="*/ 2381925 h 3051843"/>
                <a:gd name="connsiteX574" fmla="*/ 1339837 w 3051843"/>
                <a:gd name="connsiteY574" fmla="*/ 2307489 h 3051843"/>
                <a:gd name="connsiteX575" fmla="*/ 1265401 w 3051843"/>
                <a:gd name="connsiteY575" fmla="*/ 2307489 h 3051843"/>
                <a:gd name="connsiteX576" fmla="*/ 1265401 w 3051843"/>
                <a:gd name="connsiteY576" fmla="*/ 2381925 h 3051843"/>
                <a:gd name="connsiteX577" fmla="*/ 1190966 w 3051843"/>
                <a:gd name="connsiteY577" fmla="*/ 2381925 h 3051843"/>
                <a:gd name="connsiteX578" fmla="*/ 1190966 w 3051843"/>
                <a:gd name="connsiteY578" fmla="*/ 2307489 h 3051843"/>
                <a:gd name="connsiteX579" fmla="*/ 1116531 w 3051843"/>
                <a:gd name="connsiteY579" fmla="*/ 2307489 h 3051843"/>
                <a:gd name="connsiteX580" fmla="*/ 1116531 w 3051843"/>
                <a:gd name="connsiteY580" fmla="*/ 2233054 h 3051843"/>
                <a:gd name="connsiteX581" fmla="*/ 1116531 w 3051843"/>
                <a:gd name="connsiteY581" fmla="*/ 2158619 h 3051843"/>
                <a:gd name="connsiteX582" fmla="*/ 1190966 w 3051843"/>
                <a:gd name="connsiteY582" fmla="*/ 2158619 h 3051843"/>
                <a:gd name="connsiteX583" fmla="*/ 1190966 w 3051843"/>
                <a:gd name="connsiteY583" fmla="*/ 2084183 h 3051843"/>
                <a:gd name="connsiteX584" fmla="*/ 1116531 w 3051843"/>
                <a:gd name="connsiteY584" fmla="*/ 2084183 h 3051843"/>
                <a:gd name="connsiteX585" fmla="*/ 1116531 w 3051843"/>
                <a:gd name="connsiteY585" fmla="*/ 2009748 h 3051843"/>
                <a:gd name="connsiteX586" fmla="*/ 1116531 w 3051843"/>
                <a:gd name="connsiteY586" fmla="*/ 1935313 h 3051843"/>
                <a:gd name="connsiteX587" fmla="*/ 1190966 w 3051843"/>
                <a:gd name="connsiteY587" fmla="*/ 1935313 h 3051843"/>
                <a:gd name="connsiteX588" fmla="*/ 1265401 w 3051843"/>
                <a:gd name="connsiteY588" fmla="*/ 1935313 h 3051843"/>
                <a:gd name="connsiteX589" fmla="*/ 1265401 w 3051843"/>
                <a:gd name="connsiteY589" fmla="*/ 1860877 h 3051843"/>
                <a:gd name="connsiteX590" fmla="*/ 1339837 w 3051843"/>
                <a:gd name="connsiteY590" fmla="*/ 1860877 h 3051843"/>
                <a:gd name="connsiteX591" fmla="*/ 1339837 w 3051843"/>
                <a:gd name="connsiteY591" fmla="*/ 1935313 h 3051843"/>
                <a:gd name="connsiteX592" fmla="*/ 1414272 w 3051843"/>
                <a:gd name="connsiteY592" fmla="*/ 1935313 h 3051843"/>
                <a:gd name="connsiteX593" fmla="*/ 1414272 w 3051843"/>
                <a:gd name="connsiteY593" fmla="*/ 2009748 h 3051843"/>
                <a:gd name="connsiteX594" fmla="*/ 1339837 w 3051843"/>
                <a:gd name="connsiteY594" fmla="*/ 2009748 h 3051843"/>
                <a:gd name="connsiteX595" fmla="*/ 1339837 w 3051843"/>
                <a:gd name="connsiteY595" fmla="*/ 2084183 h 3051843"/>
                <a:gd name="connsiteX596" fmla="*/ 1414272 w 3051843"/>
                <a:gd name="connsiteY596" fmla="*/ 2084183 h 3051843"/>
                <a:gd name="connsiteX597" fmla="*/ 1488707 w 3051843"/>
                <a:gd name="connsiteY597" fmla="*/ 2084183 h 3051843"/>
                <a:gd name="connsiteX598" fmla="*/ 1563136 w 3051843"/>
                <a:gd name="connsiteY598" fmla="*/ 2084183 h 3051843"/>
                <a:gd name="connsiteX599" fmla="*/ 1563136 w 3051843"/>
                <a:gd name="connsiteY599" fmla="*/ 2158619 h 3051843"/>
                <a:gd name="connsiteX600" fmla="*/ 1488707 w 3051843"/>
                <a:gd name="connsiteY600" fmla="*/ 2158619 h 3051843"/>
                <a:gd name="connsiteX601" fmla="*/ 1488707 w 3051843"/>
                <a:gd name="connsiteY601" fmla="*/ 2233054 h 3051843"/>
                <a:gd name="connsiteX602" fmla="*/ 1563136 w 3051843"/>
                <a:gd name="connsiteY602" fmla="*/ 2233054 h 3051843"/>
                <a:gd name="connsiteX603" fmla="*/ 1637571 w 3051843"/>
                <a:gd name="connsiteY603" fmla="*/ 2233054 h 3051843"/>
                <a:gd name="connsiteX604" fmla="*/ 1637571 w 3051843"/>
                <a:gd name="connsiteY604" fmla="*/ 2307489 h 3051843"/>
                <a:gd name="connsiteX605" fmla="*/ 1712006 w 3051843"/>
                <a:gd name="connsiteY605" fmla="*/ 2307489 h 3051843"/>
                <a:gd name="connsiteX606" fmla="*/ 1712006 w 3051843"/>
                <a:gd name="connsiteY606" fmla="*/ 2233054 h 3051843"/>
                <a:gd name="connsiteX607" fmla="*/ 1712006 w 3051843"/>
                <a:gd name="connsiteY607" fmla="*/ 2158619 h 3051843"/>
                <a:gd name="connsiteX608" fmla="*/ 1637571 w 3051843"/>
                <a:gd name="connsiteY608" fmla="*/ 2158619 h 3051843"/>
                <a:gd name="connsiteX609" fmla="*/ 1637571 w 3051843"/>
                <a:gd name="connsiteY609" fmla="*/ 2084183 h 3051843"/>
                <a:gd name="connsiteX610" fmla="*/ 1637571 w 3051843"/>
                <a:gd name="connsiteY610" fmla="*/ 2009748 h 3051843"/>
                <a:gd name="connsiteX611" fmla="*/ 1563136 w 3051843"/>
                <a:gd name="connsiteY611" fmla="*/ 2009748 h 3051843"/>
                <a:gd name="connsiteX612" fmla="*/ 1488707 w 3051843"/>
                <a:gd name="connsiteY612" fmla="*/ 2009748 h 3051843"/>
                <a:gd name="connsiteX613" fmla="*/ 1488707 w 3051843"/>
                <a:gd name="connsiteY613" fmla="*/ 1935313 h 3051843"/>
                <a:gd name="connsiteX614" fmla="*/ 1563136 w 3051843"/>
                <a:gd name="connsiteY614" fmla="*/ 1935313 h 3051843"/>
                <a:gd name="connsiteX615" fmla="*/ 1637571 w 3051843"/>
                <a:gd name="connsiteY615" fmla="*/ 1935313 h 3051843"/>
                <a:gd name="connsiteX616" fmla="*/ 1637571 w 3051843"/>
                <a:gd name="connsiteY616" fmla="*/ 1860877 h 3051843"/>
                <a:gd name="connsiteX617" fmla="*/ 1563136 w 3051843"/>
                <a:gd name="connsiteY617" fmla="*/ 1860877 h 3051843"/>
                <a:gd name="connsiteX618" fmla="*/ 1563136 w 3051843"/>
                <a:gd name="connsiteY618" fmla="*/ 1786442 h 3051843"/>
                <a:gd name="connsiteX619" fmla="*/ 1563136 w 3051843"/>
                <a:gd name="connsiteY619" fmla="*/ 1712006 h 3051843"/>
                <a:gd name="connsiteX620" fmla="*/ 1488707 w 3051843"/>
                <a:gd name="connsiteY620" fmla="*/ 1712006 h 3051843"/>
                <a:gd name="connsiteX621" fmla="*/ 1488707 w 3051843"/>
                <a:gd name="connsiteY621" fmla="*/ 1637571 h 3051843"/>
                <a:gd name="connsiteX622" fmla="*/ 1563136 w 3051843"/>
                <a:gd name="connsiteY622" fmla="*/ 1637571 h 3051843"/>
                <a:gd name="connsiteX623" fmla="*/ 1637571 w 3051843"/>
                <a:gd name="connsiteY623" fmla="*/ 1637571 h 3051843"/>
                <a:gd name="connsiteX624" fmla="*/ 1637571 w 3051843"/>
                <a:gd name="connsiteY624" fmla="*/ 1563136 h 3051843"/>
                <a:gd name="connsiteX625" fmla="*/ 1712006 w 3051843"/>
                <a:gd name="connsiteY625" fmla="*/ 1563136 h 3051843"/>
                <a:gd name="connsiteX626" fmla="*/ 1712006 w 3051843"/>
                <a:gd name="connsiteY626" fmla="*/ 1488707 h 3051843"/>
                <a:gd name="connsiteX627" fmla="*/ 1637571 w 3051843"/>
                <a:gd name="connsiteY627" fmla="*/ 1488707 h 3051843"/>
                <a:gd name="connsiteX628" fmla="*/ 1563136 w 3051843"/>
                <a:gd name="connsiteY628" fmla="*/ 1488707 h 3051843"/>
                <a:gd name="connsiteX629" fmla="*/ 1563136 w 3051843"/>
                <a:gd name="connsiteY629" fmla="*/ 1563136 h 3051843"/>
                <a:gd name="connsiteX630" fmla="*/ 1488707 w 3051843"/>
                <a:gd name="connsiteY630" fmla="*/ 1563136 h 3051843"/>
                <a:gd name="connsiteX631" fmla="*/ 1414272 w 3051843"/>
                <a:gd name="connsiteY631" fmla="*/ 1563136 h 3051843"/>
                <a:gd name="connsiteX632" fmla="*/ 1414272 w 3051843"/>
                <a:gd name="connsiteY632" fmla="*/ 1637571 h 3051843"/>
                <a:gd name="connsiteX633" fmla="*/ 1414272 w 3051843"/>
                <a:gd name="connsiteY633" fmla="*/ 1712006 h 3051843"/>
                <a:gd name="connsiteX634" fmla="*/ 1414272 w 3051843"/>
                <a:gd name="connsiteY634" fmla="*/ 1786442 h 3051843"/>
                <a:gd name="connsiteX635" fmla="*/ 1488707 w 3051843"/>
                <a:gd name="connsiteY635" fmla="*/ 1786442 h 3051843"/>
                <a:gd name="connsiteX636" fmla="*/ 1488707 w 3051843"/>
                <a:gd name="connsiteY636" fmla="*/ 1860877 h 3051843"/>
                <a:gd name="connsiteX637" fmla="*/ 1414272 w 3051843"/>
                <a:gd name="connsiteY637" fmla="*/ 1860877 h 3051843"/>
                <a:gd name="connsiteX638" fmla="*/ 1414272 w 3051843"/>
                <a:gd name="connsiteY638" fmla="*/ 1786442 h 3051843"/>
                <a:gd name="connsiteX639" fmla="*/ 1339837 w 3051843"/>
                <a:gd name="connsiteY639" fmla="*/ 1786442 h 3051843"/>
                <a:gd name="connsiteX640" fmla="*/ 1265401 w 3051843"/>
                <a:gd name="connsiteY640" fmla="*/ 1786442 h 3051843"/>
                <a:gd name="connsiteX641" fmla="*/ 1265401 w 3051843"/>
                <a:gd name="connsiteY641" fmla="*/ 1712006 h 3051843"/>
                <a:gd name="connsiteX642" fmla="*/ 1339837 w 3051843"/>
                <a:gd name="connsiteY642" fmla="*/ 1712006 h 3051843"/>
                <a:gd name="connsiteX643" fmla="*/ 1339837 w 3051843"/>
                <a:gd name="connsiteY643" fmla="*/ 1637571 h 3051843"/>
                <a:gd name="connsiteX644" fmla="*/ 1265401 w 3051843"/>
                <a:gd name="connsiteY644" fmla="*/ 1637571 h 3051843"/>
                <a:gd name="connsiteX645" fmla="*/ 1190966 w 3051843"/>
                <a:gd name="connsiteY645" fmla="*/ 1637571 h 3051843"/>
                <a:gd name="connsiteX646" fmla="*/ 1190966 w 3051843"/>
                <a:gd name="connsiteY646" fmla="*/ 1712006 h 3051843"/>
                <a:gd name="connsiteX647" fmla="*/ 1116531 w 3051843"/>
                <a:gd name="connsiteY647" fmla="*/ 1712006 h 3051843"/>
                <a:gd name="connsiteX648" fmla="*/ 1116531 w 3051843"/>
                <a:gd name="connsiteY648" fmla="*/ 1637571 h 3051843"/>
                <a:gd name="connsiteX649" fmla="*/ 1116531 w 3051843"/>
                <a:gd name="connsiteY649" fmla="*/ 1563136 h 3051843"/>
                <a:gd name="connsiteX650" fmla="*/ 1190966 w 3051843"/>
                <a:gd name="connsiteY650" fmla="*/ 1563136 h 3051843"/>
                <a:gd name="connsiteX651" fmla="*/ 1265401 w 3051843"/>
                <a:gd name="connsiteY651" fmla="*/ 1563136 h 3051843"/>
                <a:gd name="connsiteX652" fmla="*/ 1265401 w 3051843"/>
                <a:gd name="connsiteY652" fmla="*/ 1488707 h 3051843"/>
                <a:gd name="connsiteX653" fmla="*/ 1190966 w 3051843"/>
                <a:gd name="connsiteY653" fmla="*/ 1488707 h 3051843"/>
                <a:gd name="connsiteX654" fmla="*/ 1116531 w 3051843"/>
                <a:gd name="connsiteY654" fmla="*/ 1488707 h 3051843"/>
                <a:gd name="connsiteX655" fmla="*/ 1042095 w 3051843"/>
                <a:gd name="connsiteY655" fmla="*/ 1488707 h 3051843"/>
                <a:gd name="connsiteX656" fmla="*/ 1042095 w 3051843"/>
                <a:gd name="connsiteY656" fmla="*/ 1563136 h 3051843"/>
                <a:gd name="connsiteX657" fmla="*/ 1042095 w 3051843"/>
                <a:gd name="connsiteY657" fmla="*/ 1637571 h 3051843"/>
                <a:gd name="connsiteX658" fmla="*/ 967660 w 3051843"/>
                <a:gd name="connsiteY658" fmla="*/ 1637571 h 3051843"/>
                <a:gd name="connsiteX659" fmla="*/ 967660 w 3051843"/>
                <a:gd name="connsiteY659" fmla="*/ 1712006 h 3051843"/>
                <a:gd name="connsiteX660" fmla="*/ 967660 w 3051843"/>
                <a:gd name="connsiteY660" fmla="*/ 1786442 h 3051843"/>
                <a:gd name="connsiteX661" fmla="*/ 893224 w 3051843"/>
                <a:gd name="connsiteY661" fmla="*/ 1786442 h 3051843"/>
                <a:gd name="connsiteX662" fmla="*/ 818789 w 3051843"/>
                <a:gd name="connsiteY662" fmla="*/ 1786442 h 3051843"/>
                <a:gd name="connsiteX663" fmla="*/ 744354 w 3051843"/>
                <a:gd name="connsiteY663" fmla="*/ 1786442 h 3051843"/>
                <a:gd name="connsiteX664" fmla="*/ 669918 w 3051843"/>
                <a:gd name="connsiteY664" fmla="*/ 1786442 h 3051843"/>
                <a:gd name="connsiteX665" fmla="*/ 669918 w 3051843"/>
                <a:gd name="connsiteY665" fmla="*/ 1860877 h 3051843"/>
                <a:gd name="connsiteX666" fmla="*/ 744354 w 3051843"/>
                <a:gd name="connsiteY666" fmla="*/ 1860877 h 3051843"/>
                <a:gd name="connsiteX667" fmla="*/ 818789 w 3051843"/>
                <a:gd name="connsiteY667" fmla="*/ 1860877 h 3051843"/>
                <a:gd name="connsiteX668" fmla="*/ 893224 w 3051843"/>
                <a:gd name="connsiteY668" fmla="*/ 1860877 h 3051843"/>
                <a:gd name="connsiteX669" fmla="*/ 893224 w 3051843"/>
                <a:gd name="connsiteY669" fmla="*/ 1935313 h 3051843"/>
                <a:gd name="connsiteX670" fmla="*/ 967660 w 3051843"/>
                <a:gd name="connsiteY670" fmla="*/ 1935313 h 3051843"/>
                <a:gd name="connsiteX671" fmla="*/ 967660 w 3051843"/>
                <a:gd name="connsiteY671" fmla="*/ 2009748 h 3051843"/>
                <a:gd name="connsiteX672" fmla="*/ 1042095 w 3051843"/>
                <a:gd name="connsiteY672" fmla="*/ 2009748 h 3051843"/>
                <a:gd name="connsiteX673" fmla="*/ 1042095 w 3051843"/>
                <a:gd name="connsiteY673" fmla="*/ 2084183 h 3051843"/>
                <a:gd name="connsiteX674" fmla="*/ 1042095 w 3051843"/>
                <a:gd name="connsiteY674" fmla="*/ 2158619 h 3051843"/>
                <a:gd name="connsiteX675" fmla="*/ 1042095 w 3051843"/>
                <a:gd name="connsiteY675" fmla="*/ 2233054 h 3051843"/>
                <a:gd name="connsiteX676" fmla="*/ 1042095 w 3051843"/>
                <a:gd name="connsiteY676" fmla="*/ 2307489 h 3051843"/>
                <a:gd name="connsiteX677" fmla="*/ 1042095 w 3051843"/>
                <a:gd name="connsiteY677" fmla="*/ 2381925 h 3051843"/>
                <a:gd name="connsiteX678" fmla="*/ 1042095 w 3051843"/>
                <a:gd name="connsiteY678" fmla="*/ 2456360 h 3051843"/>
                <a:gd name="connsiteX679" fmla="*/ 967660 w 3051843"/>
                <a:gd name="connsiteY679" fmla="*/ 2456360 h 3051843"/>
                <a:gd name="connsiteX680" fmla="*/ 967660 w 3051843"/>
                <a:gd name="connsiteY680" fmla="*/ 2381925 h 3051843"/>
                <a:gd name="connsiteX681" fmla="*/ 893224 w 3051843"/>
                <a:gd name="connsiteY681" fmla="*/ 2381925 h 3051843"/>
                <a:gd name="connsiteX682" fmla="*/ 893224 w 3051843"/>
                <a:gd name="connsiteY682" fmla="*/ 2456360 h 3051843"/>
                <a:gd name="connsiteX683" fmla="*/ 818789 w 3051843"/>
                <a:gd name="connsiteY683" fmla="*/ 2456360 h 3051843"/>
                <a:gd name="connsiteX684" fmla="*/ 818789 w 3051843"/>
                <a:gd name="connsiteY684" fmla="*/ 2530796 h 3051843"/>
                <a:gd name="connsiteX685" fmla="*/ 893224 w 3051843"/>
                <a:gd name="connsiteY685" fmla="*/ 2530796 h 3051843"/>
                <a:gd name="connsiteX686" fmla="*/ 967660 w 3051843"/>
                <a:gd name="connsiteY686" fmla="*/ 2530796 h 3051843"/>
                <a:gd name="connsiteX687" fmla="*/ 967660 w 3051843"/>
                <a:gd name="connsiteY687" fmla="*/ 2605231 h 3051843"/>
                <a:gd name="connsiteX688" fmla="*/ 1042095 w 3051843"/>
                <a:gd name="connsiteY688" fmla="*/ 2605231 h 3051843"/>
                <a:gd name="connsiteX689" fmla="*/ 1042095 w 3051843"/>
                <a:gd name="connsiteY689" fmla="*/ 2530796 h 3051843"/>
                <a:gd name="connsiteX690" fmla="*/ 1116531 w 3051843"/>
                <a:gd name="connsiteY690" fmla="*/ 2530796 h 3051843"/>
                <a:gd name="connsiteX691" fmla="*/ 1116531 w 3051843"/>
                <a:gd name="connsiteY691" fmla="*/ 2456360 h 3051843"/>
                <a:gd name="connsiteX692" fmla="*/ 1190966 w 3051843"/>
                <a:gd name="connsiteY692" fmla="*/ 2456360 h 3051843"/>
                <a:gd name="connsiteX693" fmla="*/ 1190966 w 3051843"/>
                <a:gd name="connsiteY693" fmla="*/ 2530796 h 3051843"/>
                <a:gd name="connsiteX694" fmla="*/ 1265401 w 3051843"/>
                <a:gd name="connsiteY694" fmla="*/ 2530796 h 3051843"/>
                <a:gd name="connsiteX695" fmla="*/ 1265401 w 3051843"/>
                <a:gd name="connsiteY695" fmla="*/ 2605231 h 3051843"/>
                <a:gd name="connsiteX696" fmla="*/ 1190966 w 3051843"/>
                <a:gd name="connsiteY696" fmla="*/ 2605231 h 3051843"/>
                <a:gd name="connsiteX697" fmla="*/ 1190966 w 3051843"/>
                <a:gd name="connsiteY697" fmla="*/ 2530796 h 3051843"/>
                <a:gd name="connsiteX698" fmla="*/ 1116531 w 3051843"/>
                <a:gd name="connsiteY698" fmla="*/ 2530796 h 3051843"/>
                <a:gd name="connsiteX699" fmla="*/ 1116531 w 3051843"/>
                <a:gd name="connsiteY699" fmla="*/ 2605231 h 3051843"/>
                <a:gd name="connsiteX700" fmla="*/ 1042095 w 3051843"/>
                <a:gd name="connsiteY700" fmla="*/ 2605231 h 3051843"/>
                <a:gd name="connsiteX701" fmla="*/ 1042095 w 3051843"/>
                <a:gd name="connsiteY701" fmla="*/ 2679666 h 3051843"/>
                <a:gd name="connsiteX702" fmla="*/ 1042095 w 3051843"/>
                <a:gd name="connsiteY702" fmla="*/ 2754102 h 3051843"/>
                <a:gd name="connsiteX703" fmla="*/ 1042095 w 3051843"/>
                <a:gd name="connsiteY703" fmla="*/ 2828537 h 3051843"/>
                <a:gd name="connsiteX704" fmla="*/ 967660 w 3051843"/>
                <a:gd name="connsiteY704" fmla="*/ 2828537 h 3051843"/>
                <a:gd name="connsiteX705" fmla="*/ 967660 w 3051843"/>
                <a:gd name="connsiteY705" fmla="*/ 2902972 h 3051843"/>
                <a:gd name="connsiteX706" fmla="*/ 967660 w 3051843"/>
                <a:gd name="connsiteY706" fmla="*/ 2977408 h 3051843"/>
                <a:gd name="connsiteX707" fmla="*/ 967660 w 3051843"/>
                <a:gd name="connsiteY707" fmla="*/ 3051843 h 3051843"/>
                <a:gd name="connsiteX708" fmla="*/ 1042095 w 3051843"/>
                <a:gd name="connsiteY708" fmla="*/ 3051843 h 3051843"/>
                <a:gd name="connsiteX709" fmla="*/ 1116531 w 3051843"/>
                <a:gd name="connsiteY709" fmla="*/ 3051843 h 3051843"/>
                <a:gd name="connsiteX710" fmla="*/ 1190966 w 3051843"/>
                <a:gd name="connsiteY710" fmla="*/ 3051843 h 3051843"/>
                <a:gd name="connsiteX711" fmla="*/ 1190966 w 3051843"/>
                <a:gd name="connsiteY711" fmla="*/ 2977408 h 3051843"/>
                <a:gd name="connsiteX712" fmla="*/ 1265401 w 3051843"/>
                <a:gd name="connsiteY712" fmla="*/ 2977408 h 3051843"/>
                <a:gd name="connsiteX713" fmla="*/ 1265401 w 3051843"/>
                <a:gd name="connsiteY713" fmla="*/ 2902972 h 3051843"/>
                <a:gd name="connsiteX714" fmla="*/ 1265401 w 3051843"/>
                <a:gd name="connsiteY714" fmla="*/ 2828537 h 3051843"/>
                <a:gd name="connsiteX715" fmla="*/ 1190966 w 3051843"/>
                <a:gd name="connsiteY715" fmla="*/ 2828537 h 3051843"/>
                <a:gd name="connsiteX716" fmla="*/ 1190966 w 3051843"/>
                <a:gd name="connsiteY716" fmla="*/ 2902972 h 3051843"/>
                <a:gd name="connsiteX717" fmla="*/ 1116531 w 3051843"/>
                <a:gd name="connsiteY717" fmla="*/ 2902972 h 3051843"/>
                <a:gd name="connsiteX718" fmla="*/ 1116531 w 3051843"/>
                <a:gd name="connsiteY718" fmla="*/ 2977408 h 3051843"/>
                <a:gd name="connsiteX719" fmla="*/ 1042095 w 3051843"/>
                <a:gd name="connsiteY719" fmla="*/ 2977408 h 3051843"/>
                <a:gd name="connsiteX720" fmla="*/ 1042095 w 3051843"/>
                <a:gd name="connsiteY720" fmla="*/ 2902972 h 3051843"/>
                <a:gd name="connsiteX721" fmla="*/ 1116531 w 3051843"/>
                <a:gd name="connsiteY721" fmla="*/ 2902972 h 3051843"/>
                <a:gd name="connsiteX722" fmla="*/ 1116531 w 3051843"/>
                <a:gd name="connsiteY722" fmla="*/ 2828537 h 3051843"/>
                <a:gd name="connsiteX723" fmla="*/ 1116531 w 3051843"/>
                <a:gd name="connsiteY723" fmla="*/ 2754102 h 3051843"/>
                <a:gd name="connsiteX724" fmla="*/ 1190966 w 3051843"/>
                <a:gd name="connsiteY724" fmla="*/ 2754102 h 3051843"/>
                <a:gd name="connsiteX725" fmla="*/ 1265401 w 3051843"/>
                <a:gd name="connsiteY725" fmla="*/ 2754102 h 3051843"/>
                <a:gd name="connsiteX726" fmla="*/ 1265401 w 3051843"/>
                <a:gd name="connsiteY726" fmla="*/ 2679666 h 3051843"/>
                <a:gd name="connsiteX727" fmla="*/ 1339837 w 3051843"/>
                <a:gd name="connsiteY727" fmla="*/ 2679666 h 3051843"/>
                <a:gd name="connsiteX728" fmla="*/ 1414272 w 3051843"/>
                <a:gd name="connsiteY728" fmla="*/ 2679666 h 3051843"/>
                <a:gd name="connsiteX729" fmla="*/ 1488707 w 3051843"/>
                <a:gd name="connsiteY729" fmla="*/ 2679666 h 3051843"/>
                <a:gd name="connsiteX730" fmla="*/ 1488707 w 3051843"/>
                <a:gd name="connsiteY730" fmla="*/ 2754102 h 3051843"/>
                <a:gd name="connsiteX731" fmla="*/ 1563136 w 3051843"/>
                <a:gd name="connsiteY731" fmla="*/ 2754102 h 3051843"/>
                <a:gd name="connsiteX732" fmla="*/ 1563136 w 3051843"/>
                <a:gd name="connsiteY732" fmla="*/ 2828537 h 3051843"/>
                <a:gd name="connsiteX733" fmla="*/ 1637571 w 3051843"/>
                <a:gd name="connsiteY733" fmla="*/ 2828537 h 3051843"/>
                <a:gd name="connsiteX734" fmla="*/ 1637571 w 3051843"/>
                <a:gd name="connsiteY734" fmla="*/ 2902972 h 3051843"/>
                <a:gd name="connsiteX735" fmla="*/ 1712006 w 3051843"/>
                <a:gd name="connsiteY735" fmla="*/ 2902972 h 3051843"/>
                <a:gd name="connsiteX736" fmla="*/ 1712006 w 3051843"/>
                <a:gd name="connsiteY736" fmla="*/ 2828537 h 3051843"/>
                <a:gd name="connsiteX737" fmla="*/ 1712006 w 3051843"/>
                <a:gd name="connsiteY737" fmla="*/ 2754102 h 3051843"/>
                <a:gd name="connsiteX738" fmla="*/ 1637571 w 3051843"/>
                <a:gd name="connsiteY738" fmla="*/ 2754102 h 3051843"/>
                <a:gd name="connsiteX739" fmla="*/ 1637571 w 3051843"/>
                <a:gd name="connsiteY739" fmla="*/ 2679666 h 3051843"/>
                <a:gd name="connsiteX740" fmla="*/ 1712006 w 3051843"/>
                <a:gd name="connsiteY740" fmla="*/ 2679666 h 3051843"/>
                <a:gd name="connsiteX741" fmla="*/ 1786442 w 3051843"/>
                <a:gd name="connsiteY741" fmla="*/ 2679666 h 3051843"/>
                <a:gd name="connsiteX742" fmla="*/ 1786442 w 3051843"/>
                <a:gd name="connsiteY742" fmla="*/ 2605231 h 3051843"/>
                <a:gd name="connsiteX743" fmla="*/ 1860877 w 3051843"/>
                <a:gd name="connsiteY743" fmla="*/ 2605231 h 3051843"/>
                <a:gd name="connsiteX744" fmla="*/ 1860877 w 3051843"/>
                <a:gd name="connsiteY744" fmla="*/ 2679666 h 3051843"/>
                <a:gd name="connsiteX745" fmla="*/ 1860877 w 3051843"/>
                <a:gd name="connsiteY745" fmla="*/ 2754102 h 3051843"/>
                <a:gd name="connsiteX746" fmla="*/ 1935313 w 3051843"/>
                <a:gd name="connsiteY746" fmla="*/ 2754102 h 3051843"/>
                <a:gd name="connsiteX747" fmla="*/ 1935313 w 3051843"/>
                <a:gd name="connsiteY747" fmla="*/ 2828537 h 3051843"/>
                <a:gd name="connsiteX748" fmla="*/ 1860877 w 3051843"/>
                <a:gd name="connsiteY748" fmla="*/ 2828537 h 3051843"/>
                <a:gd name="connsiteX749" fmla="*/ 1860877 w 3051843"/>
                <a:gd name="connsiteY749" fmla="*/ 2902972 h 3051843"/>
                <a:gd name="connsiteX750" fmla="*/ 1935313 w 3051843"/>
                <a:gd name="connsiteY750" fmla="*/ 2902972 h 3051843"/>
                <a:gd name="connsiteX751" fmla="*/ 2009748 w 3051843"/>
                <a:gd name="connsiteY751" fmla="*/ 2902972 h 3051843"/>
                <a:gd name="connsiteX752" fmla="*/ 2084183 w 3051843"/>
                <a:gd name="connsiteY752" fmla="*/ 2902972 h 3051843"/>
                <a:gd name="connsiteX753" fmla="*/ 2084183 w 3051843"/>
                <a:gd name="connsiteY753" fmla="*/ 2828537 h 3051843"/>
                <a:gd name="connsiteX754" fmla="*/ 2158619 w 3051843"/>
                <a:gd name="connsiteY754" fmla="*/ 2828537 h 3051843"/>
                <a:gd name="connsiteX755" fmla="*/ 2158619 w 3051843"/>
                <a:gd name="connsiteY755" fmla="*/ 2754102 h 3051843"/>
                <a:gd name="connsiteX756" fmla="*/ 2233054 w 3051843"/>
                <a:gd name="connsiteY756" fmla="*/ 2754102 h 3051843"/>
                <a:gd name="connsiteX757" fmla="*/ 2233054 w 3051843"/>
                <a:gd name="connsiteY757" fmla="*/ 2679666 h 3051843"/>
                <a:gd name="connsiteX758" fmla="*/ 2233054 w 3051843"/>
                <a:gd name="connsiteY758" fmla="*/ 2605231 h 3051843"/>
                <a:gd name="connsiteX759" fmla="*/ 2158619 w 3051843"/>
                <a:gd name="connsiteY759" fmla="*/ 2605231 h 3051843"/>
                <a:gd name="connsiteX760" fmla="*/ 2158619 w 3051843"/>
                <a:gd name="connsiteY760" fmla="*/ 2530796 h 3051843"/>
                <a:gd name="connsiteX761" fmla="*/ 2158619 w 3051843"/>
                <a:gd name="connsiteY761" fmla="*/ 2456360 h 3051843"/>
                <a:gd name="connsiteX762" fmla="*/ 2084183 w 3051843"/>
                <a:gd name="connsiteY762" fmla="*/ 2456360 h 3051843"/>
                <a:gd name="connsiteX763" fmla="*/ 2084183 w 3051843"/>
                <a:gd name="connsiteY763" fmla="*/ 2381925 h 3051843"/>
                <a:gd name="connsiteX764" fmla="*/ 2009748 w 3051843"/>
                <a:gd name="connsiteY764" fmla="*/ 2381925 h 3051843"/>
                <a:gd name="connsiteX765" fmla="*/ 2009748 w 3051843"/>
                <a:gd name="connsiteY765" fmla="*/ 2307489 h 3051843"/>
                <a:gd name="connsiteX766" fmla="*/ 2084183 w 3051843"/>
                <a:gd name="connsiteY766" fmla="*/ 2307489 h 3051843"/>
                <a:gd name="connsiteX767" fmla="*/ 2084183 w 3051843"/>
                <a:gd name="connsiteY767" fmla="*/ 2381925 h 3051843"/>
                <a:gd name="connsiteX768" fmla="*/ 2158619 w 3051843"/>
                <a:gd name="connsiteY768" fmla="*/ 2381925 h 3051843"/>
                <a:gd name="connsiteX769" fmla="*/ 2158619 w 3051843"/>
                <a:gd name="connsiteY769" fmla="*/ 2307489 h 3051843"/>
                <a:gd name="connsiteX770" fmla="*/ 2233054 w 3051843"/>
                <a:gd name="connsiteY770" fmla="*/ 2307489 h 3051843"/>
                <a:gd name="connsiteX771" fmla="*/ 2233054 w 3051843"/>
                <a:gd name="connsiteY771" fmla="*/ 2233054 h 3051843"/>
                <a:gd name="connsiteX772" fmla="*/ 2158619 w 3051843"/>
                <a:gd name="connsiteY772" fmla="*/ 2233054 h 3051843"/>
                <a:gd name="connsiteX773" fmla="*/ 2158619 w 3051843"/>
                <a:gd name="connsiteY773" fmla="*/ 2158619 h 3051843"/>
                <a:gd name="connsiteX774" fmla="*/ 2158619 w 3051843"/>
                <a:gd name="connsiteY774" fmla="*/ 2084183 h 3051843"/>
                <a:gd name="connsiteX775" fmla="*/ 2233054 w 3051843"/>
                <a:gd name="connsiteY775" fmla="*/ 2084183 h 3051843"/>
                <a:gd name="connsiteX776" fmla="*/ 2307489 w 3051843"/>
                <a:gd name="connsiteY776" fmla="*/ 2084183 h 3051843"/>
                <a:gd name="connsiteX777" fmla="*/ 2381925 w 3051843"/>
                <a:gd name="connsiteY777" fmla="*/ 2084183 h 3051843"/>
                <a:gd name="connsiteX778" fmla="*/ 2381925 w 3051843"/>
                <a:gd name="connsiteY778" fmla="*/ 2009748 h 3051843"/>
                <a:gd name="connsiteX779" fmla="*/ 2456360 w 3051843"/>
                <a:gd name="connsiteY779" fmla="*/ 2009748 h 3051843"/>
                <a:gd name="connsiteX780" fmla="*/ 2456360 w 3051843"/>
                <a:gd name="connsiteY780" fmla="*/ 1935313 h 3051843"/>
                <a:gd name="connsiteX781" fmla="*/ 2381925 w 3051843"/>
                <a:gd name="connsiteY781" fmla="*/ 1935313 h 3051843"/>
                <a:gd name="connsiteX782" fmla="*/ 2381925 w 3051843"/>
                <a:gd name="connsiteY782" fmla="*/ 1860877 h 3051843"/>
                <a:gd name="connsiteX783" fmla="*/ 2307489 w 3051843"/>
                <a:gd name="connsiteY783" fmla="*/ 1860877 h 3051843"/>
                <a:gd name="connsiteX784" fmla="*/ 2307489 w 3051843"/>
                <a:gd name="connsiteY784" fmla="*/ 1935313 h 3051843"/>
                <a:gd name="connsiteX785" fmla="*/ 2307489 w 3051843"/>
                <a:gd name="connsiteY785" fmla="*/ 2009748 h 3051843"/>
                <a:gd name="connsiteX786" fmla="*/ 2233054 w 3051843"/>
                <a:gd name="connsiteY786" fmla="*/ 2009748 h 3051843"/>
                <a:gd name="connsiteX787" fmla="*/ 2233054 w 3051843"/>
                <a:gd name="connsiteY787" fmla="*/ 1935313 h 3051843"/>
                <a:gd name="connsiteX788" fmla="*/ 2158619 w 3051843"/>
                <a:gd name="connsiteY788" fmla="*/ 1935313 h 3051843"/>
                <a:gd name="connsiteX789" fmla="*/ 2158619 w 3051843"/>
                <a:gd name="connsiteY789" fmla="*/ 1860877 h 3051843"/>
                <a:gd name="connsiteX790" fmla="*/ 2233054 w 3051843"/>
                <a:gd name="connsiteY790" fmla="*/ 1860877 h 3051843"/>
                <a:gd name="connsiteX791" fmla="*/ 2233054 w 3051843"/>
                <a:gd name="connsiteY791" fmla="*/ 1786442 h 3051843"/>
                <a:gd name="connsiteX792" fmla="*/ 2158619 w 3051843"/>
                <a:gd name="connsiteY792" fmla="*/ 1786442 h 3051843"/>
                <a:gd name="connsiteX793" fmla="*/ 2158619 w 3051843"/>
                <a:gd name="connsiteY793" fmla="*/ 1712006 h 3051843"/>
                <a:gd name="connsiteX794" fmla="*/ 2456360 w 3051843"/>
                <a:gd name="connsiteY794" fmla="*/ 2009748 h 3051843"/>
                <a:gd name="connsiteX795" fmla="*/ 2456360 w 3051843"/>
                <a:gd name="connsiteY795" fmla="*/ 2084183 h 3051843"/>
                <a:gd name="connsiteX796" fmla="*/ 2530796 w 3051843"/>
                <a:gd name="connsiteY796" fmla="*/ 2084183 h 3051843"/>
                <a:gd name="connsiteX797" fmla="*/ 2605231 w 3051843"/>
                <a:gd name="connsiteY797" fmla="*/ 2084183 h 3051843"/>
                <a:gd name="connsiteX798" fmla="*/ 2679666 w 3051843"/>
                <a:gd name="connsiteY798" fmla="*/ 2084183 h 3051843"/>
                <a:gd name="connsiteX799" fmla="*/ 2754102 w 3051843"/>
                <a:gd name="connsiteY799" fmla="*/ 2084183 h 3051843"/>
                <a:gd name="connsiteX800" fmla="*/ 2754102 w 3051843"/>
                <a:gd name="connsiteY800" fmla="*/ 2009748 h 3051843"/>
                <a:gd name="connsiteX801" fmla="*/ 2679666 w 3051843"/>
                <a:gd name="connsiteY801" fmla="*/ 2009748 h 3051843"/>
                <a:gd name="connsiteX802" fmla="*/ 2605231 w 3051843"/>
                <a:gd name="connsiteY802" fmla="*/ 2009748 h 3051843"/>
                <a:gd name="connsiteX803" fmla="*/ 2530796 w 3051843"/>
                <a:gd name="connsiteY803" fmla="*/ 2009748 h 3051843"/>
                <a:gd name="connsiteX804" fmla="*/ 2456360 w 3051843"/>
                <a:gd name="connsiteY804" fmla="*/ 2009748 h 3051843"/>
                <a:gd name="connsiteX805" fmla="*/ 2456360 w 3051843"/>
                <a:gd name="connsiteY805" fmla="*/ 2084183 h 3051843"/>
                <a:gd name="connsiteX806" fmla="*/ 2381925 w 3051843"/>
                <a:gd name="connsiteY806" fmla="*/ 2084183 h 3051843"/>
                <a:gd name="connsiteX807" fmla="*/ 2381925 w 3051843"/>
                <a:gd name="connsiteY807" fmla="*/ 2158619 h 3051843"/>
                <a:gd name="connsiteX808" fmla="*/ 2381925 w 3051843"/>
                <a:gd name="connsiteY808" fmla="*/ 2233054 h 3051843"/>
                <a:gd name="connsiteX809" fmla="*/ 2456360 w 3051843"/>
                <a:gd name="connsiteY809" fmla="*/ 2233054 h 3051843"/>
                <a:gd name="connsiteX810" fmla="*/ 2456360 w 3051843"/>
                <a:gd name="connsiteY810" fmla="*/ 2158619 h 3051843"/>
                <a:gd name="connsiteX811" fmla="*/ 2456360 w 3051843"/>
                <a:gd name="connsiteY811" fmla="*/ 2084183 h 3051843"/>
                <a:gd name="connsiteX812" fmla="*/ 2381925 w 3051843"/>
                <a:gd name="connsiteY812" fmla="*/ 2233054 h 3051843"/>
                <a:gd name="connsiteX813" fmla="*/ 2307489 w 3051843"/>
                <a:gd name="connsiteY813" fmla="*/ 2233054 h 3051843"/>
                <a:gd name="connsiteX814" fmla="*/ 2307489 w 3051843"/>
                <a:gd name="connsiteY814" fmla="*/ 2307489 h 3051843"/>
                <a:gd name="connsiteX815" fmla="*/ 2233054 w 3051843"/>
                <a:gd name="connsiteY815" fmla="*/ 2307489 h 3051843"/>
                <a:gd name="connsiteX816" fmla="*/ 2233054 w 3051843"/>
                <a:gd name="connsiteY816" fmla="*/ 2381925 h 3051843"/>
                <a:gd name="connsiteX817" fmla="*/ 2307489 w 3051843"/>
                <a:gd name="connsiteY817" fmla="*/ 2381925 h 3051843"/>
                <a:gd name="connsiteX818" fmla="*/ 2381925 w 3051843"/>
                <a:gd name="connsiteY818" fmla="*/ 2381925 h 3051843"/>
                <a:gd name="connsiteX819" fmla="*/ 2381925 w 3051843"/>
                <a:gd name="connsiteY819" fmla="*/ 2456360 h 3051843"/>
                <a:gd name="connsiteX820" fmla="*/ 2307489 w 3051843"/>
                <a:gd name="connsiteY820" fmla="*/ 2456360 h 3051843"/>
                <a:gd name="connsiteX821" fmla="*/ 2307489 w 3051843"/>
                <a:gd name="connsiteY821" fmla="*/ 2530796 h 3051843"/>
                <a:gd name="connsiteX822" fmla="*/ 2381925 w 3051843"/>
                <a:gd name="connsiteY822" fmla="*/ 2530796 h 3051843"/>
                <a:gd name="connsiteX823" fmla="*/ 2381925 w 3051843"/>
                <a:gd name="connsiteY823" fmla="*/ 2605231 h 3051843"/>
                <a:gd name="connsiteX824" fmla="*/ 2307489 w 3051843"/>
                <a:gd name="connsiteY824" fmla="*/ 2605231 h 3051843"/>
                <a:gd name="connsiteX825" fmla="*/ 2307489 w 3051843"/>
                <a:gd name="connsiteY825" fmla="*/ 2679666 h 3051843"/>
                <a:gd name="connsiteX826" fmla="*/ 2381925 w 3051843"/>
                <a:gd name="connsiteY826" fmla="*/ 2679666 h 3051843"/>
                <a:gd name="connsiteX827" fmla="*/ 2381925 w 3051843"/>
                <a:gd name="connsiteY827" fmla="*/ 2754102 h 3051843"/>
                <a:gd name="connsiteX828" fmla="*/ 2381925 w 3051843"/>
                <a:gd name="connsiteY828" fmla="*/ 2828537 h 3051843"/>
                <a:gd name="connsiteX829" fmla="*/ 2456360 w 3051843"/>
                <a:gd name="connsiteY829" fmla="*/ 2828537 h 3051843"/>
                <a:gd name="connsiteX830" fmla="*/ 2530796 w 3051843"/>
                <a:gd name="connsiteY830" fmla="*/ 2828537 h 3051843"/>
                <a:gd name="connsiteX831" fmla="*/ 2530796 w 3051843"/>
                <a:gd name="connsiteY831" fmla="*/ 2754102 h 3051843"/>
                <a:gd name="connsiteX832" fmla="*/ 2605231 w 3051843"/>
                <a:gd name="connsiteY832" fmla="*/ 2754102 h 3051843"/>
                <a:gd name="connsiteX833" fmla="*/ 2679666 w 3051843"/>
                <a:gd name="connsiteY833" fmla="*/ 2754102 h 3051843"/>
                <a:gd name="connsiteX834" fmla="*/ 2679666 w 3051843"/>
                <a:gd name="connsiteY834" fmla="*/ 2828537 h 3051843"/>
                <a:gd name="connsiteX835" fmla="*/ 2605231 w 3051843"/>
                <a:gd name="connsiteY835" fmla="*/ 2828537 h 3051843"/>
                <a:gd name="connsiteX836" fmla="*/ 2530796 w 3051843"/>
                <a:gd name="connsiteY836" fmla="*/ 2828537 h 3051843"/>
                <a:gd name="connsiteX837" fmla="*/ 2530796 w 3051843"/>
                <a:gd name="connsiteY837" fmla="*/ 2902972 h 3051843"/>
                <a:gd name="connsiteX838" fmla="*/ 2605231 w 3051843"/>
                <a:gd name="connsiteY838" fmla="*/ 2902972 h 3051843"/>
                <a:gd name="connsiteX839" fmla="*/ 2605231 w 3051843"/>
                <a:gd name="connsiteY839" fmla="*/ 2977408 h 3051843"/>
                <a:gd name="connsiteX840" fmla="*/ 2530796 w 3051843"/>
                <a:gd name="connsiteY840" fmla="*/ 2977408 h 3051843"/>
                <a:gd name="connsiteX841" fmla="*/ 2530796 w 3051843"/>
                <a:gd name="connsiteY841" fmla="*/ 2902972 h 3051843"/>
                <a:gd name="connsiteX842" fmla="*/ 2456360 w 3051843"/>
                <a:gd name="connsiteY842" fmla="*/ 2902972 h 3051843"/>
                <a:gd name="connsiteX843" fmla="*/ 2381925 w 3051843"/>
                <a:gd name="connsiteY843" fmla="*/ 2902972 h 3051843"/>
                <a:gd name="connsiteX844" fmla="*/ 2381925 w 3051843"/>
                <a:gd name="connsiteY844" fmla="*/ 2828537 h 3051843"/>
                <a:gd name="connsiteX845" fmla="*/ 2307489 w 3051843"/>
                <a:gd name="connsiteY845" fmla="*/ 2828537 h 3051843"/>
                <a:gd name="connsiteX846" fmla="*/ 2307489 w 3051843"/>
                <a:gd name="connsiteY846" fmla="*/ 2902972 h 3051843"/>
                <a:gd name="connsiteX847" fmla="*/ 2307489 w 3051843"/>
                <a:gd name="connsiteY847" fmla="*/ 2977408 h 3051843"/>
                <a:gd name="connsiteX848" fmla="*/ 2307489 w 3051843"/>
                <a:gd name="connsiteY848" fmla="*/ 3051843 h 3051843"/>
                <a:gd name="connsiteX849" fmla="*/ 2381925 w 3051843"/>
                <a:gd name="connsiteY849" fmla="*/ 3051843 h 3051843"/>
                <a:gd name="connsiteX850" fmla="*/ 2456360 w 3051843"/>
                <a:gd name="connsiteY850" fmla="*/ 3051843 h 3051843"/>
                <a:gd name="connsiteX851" fmla="*/ 2530796 w 3051843"/>
                <a:gd name="connsiteY851" fmla="*/ 3051843 h 3051843"/>
                <a:gd name="connsiteX852" fmla="*/ 2605231 w 3051843"/>
                <a:gd name="connsiteY852" fmla="*/ 3051843 h 3051843"/>
                <a:gd name="connsiteX853" fmla="*/ 2679666 w 3051843"/>
                <a:gd name="connsiteY853" fmla="*/ 3051843 h 3051843"/>
                <a:gd name="connsiteX854" fmla="*/ 2754102 w 3051843"/>
                <a:gd name="connsiteY854" fmla="*/ 3051843 h 3051843"/>
                <a:gd name="connsiteX855" fmla="*/ 2828537 w 3051843"/>
                <a:gd name="connsiteY855" fmla="*/ 3051843 h 3051843"/>
                <a:gd name="connsiteX856" fmla="*/ 2828537 w 3051843"/>
                <a:gd name="connsiteY856" fmla="*/ 2977408 h 3051843"/>
                <a:gd name="connsiteX857" fmla="*/ 2754102 w 3051843"/>
                <a:gd name="connsiteY857" fmla="*/ 2977408 h 3051843"/>
                <a:gd name="connsiteX858" fmla="*/ 2679666 w 3051843"/>
                <a:gd name="connsiteY858" fmla="*/ 2977408 h 3051843"/>
                <a:gd name="connsiteX859" fmla="*/ 2679666 w 3051843"/>
                <a:gd name="connsiteY859" fmla="*/ 2902972 h 3051843"/>
                <a:gd name="connsiteX860" fmla="*/ 2754102 w 3051843"/>
                <a:gd name="connsiteY860" fmla="*/ 2902972 h 3051843"/>
                <a:gd name="connsiteX861" fmla="*/ 2754102 w 3051843"/>
                <a:gd name="connsiteY861" fmla="*/ 2828537 h 3051843"/>
                <a:gd name="connsiteX862" fmla="*/ 2828537 w 3051843"/>
                <a:gd name="connsiteY862" fmla="*/ 2828537 h 3051843"/>
                <a:gd name="connsiteX863" fmla="*/ 2828537 w 3051843"/>
                <a:gd name="connsiteY863" fmla="*/ 2754102 h 3051843"/>
                <a:gd name="connsiteX864" fmla="*/ 2754102 w 3051843"/>
                <a:gd name="connsiteY864" fmla="*/ 2754102 h 3051843"/>
                <a:gd name="connsiteX865" fmla="*/ 2754102 w 3051843"/>
                <a:gd name="connsiteY865" fmla="*/ 2679666 h 3051843"/>
                <a:gd name="connsiteX866" fmla="*/ 2754102 w 3051843"/>
                <a:gd name="connsiteY866" fmla="*/ 2605231 h 3051843"/>
                <a:gd name="connsiteX867" fmla="*/ 2828537 w 3051843"/>
                <a:gd name="connsiteY867" fmla="*/ 2605231 h 3051843"/>
                <a:gd name="connsiteX868" fmla="*/ 2902972 w 3051843"/>
                <a:gd name="connsiteY868" fmla="*/ 2605231 h 3051843"/>
                <a:gd name="connsiteX869" fmla="*/ 2902972 w 3051843"/>
                <a:gd name="connsiteY869" fmla="*/ 2530796 h 3051843"/>
                <a:gd name="connsiteX870" fmla="*/ 2828537 w 3051843"/>
                <a:gd name="connsiteY870" fmla="*/ 2530796 h 3051843"/>
                <a:gd name="connsiteX871" fmla="*/ 2828537 w 3051843"/>
                <a:gd name="connsiteY871" fmla="*/ 2456360 h 3051843"/>
                <a:gd name="connsiteX872" fmla="*/ 2828537 w 3051843"/>
                <a:gd name="connsiteY872" fmla="*/ 2381925 h 3051843"/>
                <a:gd name="connsiteX873" fmla="*/ 2754102 w 3051843"/>
                <a:gd name="connsiteY873" fmla="*/ 2381925 h 3051843"/>
                <a:gd name="connsiteX874" fmla="*/ 2754102 w 3051843"/>
                <a:gd name="connsiteY874" fmla="*/ 2307489 h 3051843"/>
                <a:gd name="connsiteX875" fmla="*/ 2679666 w 3051843"/>
                <a:gd name="connsiteY875" fmla="*/ 2307489 h 3051843"/>
                <a:gd name="connsiteX876" fmla="*/ 2679666 w 3051843"/>
                <a:gd name="connsiteY876" fmla="*/ 2233054 h 3051843"/>
                <a:gd name="connsiteX877" fmla="*/ 2605231 w 3051843"/>
                <a:gd name="connsiteY877" fmla="*/ 2233054 h 3051843"/>
                <a:gd name="connsiteX878" fmla="*/ 2605231 w 3051843"/>
                <a:gd name="connsiteY878" fmla="*/ 2307489 h 3051843"/>
                <a:gd name="connsiteX879" fmla="*/ 2530796 w 3051843"/>
                <a:gd name="connsiteY879" fmla="*/ 2307489 h 3051843"/>
                <a:gd name="connsiteX880" fmla="*/ 2530796 w 3051843"/>
                <a:gd name="connsiteY880" fmla="*/ 2381925 h 3051843"/>
                <a:gd name="connsiteX881" fmla="*/ 2456360 w 3051843"/>
                <a:gd name="connsiteY881" fmla="*/ 2381925 h 3051843"/>
                <a:gd name="connsiteX882" fmla="*/ 2456360 w 3051843"/>
                <a:gd name="connsiteY882" fmla="*/ 2307489 h 3051843"/>
                <a:gd name="connsiteX883" fmla="*/ 2381925 w 3051843"/>
                <a:gd name="connsiteY883" fmla="*/ 2307489 h 3051843"/>
                <a:gd name="connsiteX884" fmla="*/ 2381925 w 3051843"/>
                <a:gd name="connsiteY884" fmla="*/ 2233054 h 3051843"/>
                <a:gd name="connsiteX885" fmla="*/ 2902972 w 3051843"/>
                <a:gd name="connsiteY885" fmla="*/ 2605231 h 3051843"/>
                <a:gd name="connsiteX886" fmla="*/ 2902972 w 3051843"/>
                <a:gd name="connsiteY886" fmla="*/ 2679666 h 3051843"/>
                <a:gd name="connsiteX887" fmla="*/ 2828537 w 3051843"/>
                <a:gd name="connsiteY887" fmla="*/ 2679666 h 3051843"/>
                <a:gd name="connsiteX888" fmla="*/ 2828537 w 3051843"/>
                <a:gd name="connsiteY888" fmla="*/ 2754102 h 3051843"/>
                <a:gd name="connsiteX889" fmla="*/ 2902972 w 3051843"/>
                <a:gd name="connsiteY889" fmla="*/ 2754102 h 3051843"/>
                <a:gd name="connsiteX890" fmla="*/ 2977408 w 3051843"/>
                <a:gd name="connsiteY890" fmla="*/ 2754102 h 3051843"/>
                <a:gd name="connsiteX891" fmla="*/ 2977408 w 3051843"/>
                <a:gd name="connsiteY891" fmla="*/ 2679666 h 3051843"/>
                <a:gd name="connsiteX892" fmla="*/ 3051843 w 3051843"/>
                <a:gd name="connsiteY892" fmla="*/ 2679666 h 3051843"/>
                <a:gd name="connsiteX893" fmla="*/ 3051843 w 3051843"/>
                <a:gd name="connsiteY893" fmla="*/ 2605231 h 3051843"/>
                <a:gd name="connsiteX894" fmla="*/ 3051843 w 3051843"/>
                <a:gd name="connsiteY894" fmla="*/ 2530796 h 3051843"/>
                <a:gd name="connsiteX895" fmla="*/ 3051843 w 3051843"/>
                <a:gd name="connsiteY895" fmla="*/ 2456360 h 3051843"/>
                <a:gd name="connsiteX896" fmla="*/ 2977408 w 3051843"/>
                <a:gd name="connsiteY896" fmla="*/ 2456360 h 3051843"/>
                <a:gd name="connsiteX897" fmla="*/ 2977408 w 3051843"/>
                <a:gd name="connsiteY897" fmla="*/ 2530796 h 3051843"/>
                <a:gd name="connsiteX898" fmla="*/ 2977408 w 3051843"/>
                <a:gd name="connsiteY898" fmla="*/ 2605231 h 3051843"/>
                <a:gd name="connsiteX899" fmla="*/ 2902972 w 3051843"/>
                <a:gd name="connsiteY899" fmla="*/ 2605231 h 3051843"/>
                <a:gd name="connsiteX900" fmla="*/ 2828537 w 3051843"/>
                <a:gd name="connsiteY900" fmla="*/ 2828537 h 3051843"/>
                <a:gd name="connsiteX901" fmla="*/ 2828537 w 3051843"/>
                <a:gd name="connsiteY901" fmla="*/ 2902972 h 3051843"/>
                <a:gd name="connsiteX902" fmla="*/ 2902972 w 3051843"/>
                <a:gd name="connsiteY902" fmla="*/ 2902972 h 3051843"/>
                <a:gd name="connsiteX903" fmla="*/ 2977408 w 3051843"/>
                <a:gd name="connsiteY903" fmla="*/ 2902972 h 3051843"/>
                <a:gd name="connsiteX904" fmla="*/ 2977408 w 3051843"/>
                <a:gd name="connsiteY904" fmla="*/ 2828537 h 3051843"/>
                <a:gd name="connsiteX905" fmla="*/ 2902972 w 3051843"/>
                <a:gd name="connsiteY905" fmla="*/ 2828537 h 3051843"/>
                <a:gd name="connsiteX906" fmla="*/ 2828537 w 3051843"/>
                <a:gd name="connsiteY906" fmla="*/ 2828537 h 3051843"/>
                <a:gd name="connsiteX907" fmla="*/ 2977408 w 3051843"/>
                <a:gd name="connsiteY907" fmla="*/ 2902972 h 3051843"/>
                <a:gd name="connsiteX908" fmla="*/ 2977408 w 3051843"/>
                <a:gd name="connsiteY908" fmla="*/ 2977408 h 3051843"/>
                <a:gd name="connsiteX909" fmla="*/ 3051843 w 3051843"/>
                <a:gd name="connsiteY909" fmla="*/ 2977408 h 3051843"/>
                <a:gd name="connsiteX910" fmla="*/ 3051843 w 3051843"/>
                <a:gd name="connsiteY910" fmla="*/ 2902972 h 3051843"/>
                <a:gd name="connsiteX911" fmla="*/ 2977408 w 3051843"/>
                <a:gd name="connsiteY911" fmla="*/ 2902972 h 3051843"/>
                <a:gd name="connsiteX912" fmla="*/ 2158619 w 3051843"/>
                <a:gd name="connsiteY912" fmla="*/ 2828537 h 3051843"/>
                <a:gd name="connsiteX913" fmla="*/ 2158619 w 3051843"/>
                <a:gd name="connsiteY913" fmla="*/ 2902972 h 3051843"/>
                <a:gd name="connsiteX914" fmla="*/ 2233054 w 3051843"/>
                <a:gd name="connsiteY914" fmla="*/ 2902972 h 3051843"/>
                <a:gd name="connsiteX915" fmla="*/ 2233054 w 3051843"/>
                <a:gd name="connsiteY915" fmla="*/ 2828537 h 3051843"/>
                <a:gd name="connsiteX916" fmla="*/ 2158619 w 3051843"/>
                <a:gd name="connsiteY916" fmla="*/ 2828537 h 3051843"/>
                <a:gd name="connsiteX917" fmla="*/ 2158619 w 3051843"/>
                <a:gd name="connsiteY917" fmla="*/ 2902972 h 3051843"/>
                <a:gd name="connsiteX918" fmla="*/ 2084183 w 3051843"/>
                <a:gd name="connsiteY918" fmla="*/ 2902972 h 3051843"/>
                <a:gd name="connsiteX919" fmla="*/ 2084183 w 3051843"/>
                <a:gd name="connsiteY919" fmla="*/ 2977408 h 3051843"/>
                <a:gd name="connsiteX920" fmla="*/ 2009748 w 3051843"/>
                <a:gd name="connsiteY920" fmla="*/ 2977408 h 3051843"/>
                <a:gd name="connsiteX921" fmla="*/ 1935313 w 3051843"/>
                <a:gd name="connsiteY921" fmla="*/ 2977408 h 3051843"/>
                <a:gd name="connsiteX922" fmla="*/ 1935313 w 3051843"/>
                <a:gd name="connsiteY922" fmla="*/ 3051843 h 3051843"/>
                <a:gd name="connsiteX923" fmla="*/ 2009748 w 3051843"/>
                <a:gd name="connsiteY923" fmla="*/ 3051843 h 3051843"/>
                <a:gd name="connsiteX924" fmla="*/ 2084183 w 3051843"/>
                <a:gd name="connsiteY924" fmla="*/ 3051843 h 3051843"/>
                <a:gd name="connsiteX925" fmla="*/ 2158619 w 3051843"/>
                <a:gd name="connsiteY925" fmla="*/ 3051843 h 3051843"/>
                <a:gd name="connsiteX926" fmla="*/ 2233054 w 3051843"/>
                <a:gd name="connsiteY926" fmla="*/ 3051843 h 3051843"/>
                <a:gd name="connsiteX927" fmla="*/ 2233054 w 3051843"/>
                <a:gd name="connsiteY927" fmla="*/ 2977408 h 3051843"/>
                <a:gd name="connsiteX928" fmla="*/ 2158619 w 3051843"/>
                <a:gd name="connsiteY928" fmla="*/ 2977408 h 3051843"/>
                <a:gd name="connsiteX929" fmla="*/ 2158619 w 3051843"/>
                <a:gd name="connsiteY929" fmla="*/ 2902972 h 3051843"/>
                <a:gd name="connsiteX930" fmla="*/ 1860877 w 3051843"/>
                <a:gd name="connsiteY930" fmla="*/ 2902972 h 3051843"/>
                <a:gd name="connsiteX931" fmla="*/ 1786442 w 3051843"/>
                <a:gd name="connsiteY931" fmla="*/ 2902972 h 3051843"/>
                <a:gd name="connsiteX932" fmla="*/ 1712006 w 3051843"/>
                <a:gd name="connsiteY932" fmla="*/ 2902972 h 3051843"/>
                <a:gd name="connsiteX933" fmla="*/ 1712006 w 3051843"/>
                <a:gd name="connsiteY933" fmla="*/ 2977408 h 3051843"/>
                <a:gd name="connsiteX934" fmla="*/ 1786442 w 3051843"/>
                <a:gd name="connsiteY934" fmla="*/ 2977408 h 3051843"/>
                <a:gd name="connsiteX935" fmla="*/ 1786442 w 3051843"/>
                <a:gd name="connsiteY935" fmla="*/ 3051843 h 3051843"/>
                <a:gd name="connsiteX936" fmla="*/ 1860877 w 3051843"/>
                <a:gd name="connsiteY936" fmla="*/ 3051843 h 3051843"/>
                <a:gd name="connsiteX937" fmla="*/ 1860877 w 3051843"/>
                <a:gd name="connsiteY937" fmla="*/ 2977408 h 3051843"/>
                <a:gd name="connsiteX938" fmla="*/ 1860877 w 3051843"/>
                <a:gd name="connsiteY938" fmla="*/ 2902972 h 3051843"/>
                <a:gd name="connsiteX939" fmla="*/ 1860877 w 3051843"/>
                <a:gd name="connsiteY939" fmla="*/ 2828537 h 3051843"/>
                <a:gd name="connsiteX940" fmla="*/ 1860877 w 3051843"/>
                <a:gd name="connsiteY940" fmla="*/ 2754102 h 3051843"/>
                <a:gd name="connsiteX941" fmla="*/ 1786442 w 3051843"/>
                <a:gd name="connsiteY941" fmla="*/ 2754102 h 3051843"/>
                <a:gd name="connsiteX942" fmla="*/ 1786442 w 3051843"/>
                <a:gd name="connsiteY942" fmla="*/ 2828537 h 3051843"/>
                <a:gd name="connsiteX943" fmla="*/ 1860877 w 3051843"/>
                <a:gd name="connsiteY943" fmla="*/ 2828537 h 3051843"/>
                <a:gd name="connsiteX944" fmla="*/ 1637571 w 3051843"/>
                <a:gd name="connsiteY944" fmla="*/ 2902972 h 3051843"/>
                <a:gd name="connsiteX945" fmla="*/ 1563136 w 3051843"/>
                <a:gd name="connsiteY945" fmla="*/ 2902972 h 3051843"/>
                <a:gd name="connsiteX946" fmla="*/ 1563136 w 3051843"/>
                <a:gd name="connsiteY946" fmla="*/ 2977408 h 3051843"/>
                <a:gd name="connsiteX947" fmla="*/ 1637571 w 3051843"/>
                <a:gd name="connsiteY947" fmla="*/ 2977408 h 3051843"/>
                <a:gd name="connsiteX948" fmla="*/ 1637571 w 3051843"/>
                <a:gd name="connsiteY948" fmla="*/ 2902972 h 3051843"/>
                <a:gd name="connsiteX949" fmla="*/ 1563136 w 3051843"/>
                <a:gd name="connsiteY949" fmla="*/ 2977408 h 3051843"/>
                <a:gd name="connsiteX950" fmla="*/ 1488707 w 3051843"/>
                <a:gd name="connsiteY950" fmla="*/ 2977408 h 3051843"/>
                <a:gd name="connsiteX951" fmla="*/ 1488707 w 3051843"/>
                <a:gd name="connsiteY951" fmla="*/ 3051843 h 3051843"/>
                <a:gd name="connsiteX952" fmla="*/ 1563136 w 3051843"/>
                <a:gd name="connsiteY952" fmla="*/ 3051843 h 3051843"/>
                <a:gd name="connsiteX953" fmla="*/ 1563136 w 3051843"/>
                <a:gd name="connsiteY953" fmla="*/ 2977408 h 3051843"/>
                <a:gd name="connsiteX954" fmla="*/ 1488707 w 3051843"/>
                <a:gd name="connsiteY954" fmla="*/ 2977408 h 3051843"/>
                <a:gd name="connsiteX955" fmla="*/ 1488707 w 3051843"/>
                <a:gd name="connsiteY955" fmla="*/ 2902972 h 3051843"/>
                <a:gd name="connsiteX956" fmla="*/ 1414272 w 3051843"/>
                <a:gd name="connsiteY956" fmla="*/ 2902972 h 3051843"/>
                <a:gd name="connsiteX957" fmla="*/ 1339837 w 3051843"/>
                <a:gd name="connsiteY957" fmla="*/ 2902972 h 3051843"/>
                <a:gd name="connsiteX958" fmla="*/ 1339837 w 3051843"/>
                <a:gd name="connsiteY958" fmla="*/ 2977408 h 3051843"/>
                <a:gd name="connsiteX959" fmla="*/ 1265401 w 3051843"/>
                <a:gd name="connsiteY959" fmla="*/ 2977408 h 3051843"/>
                <a:gd name="connsiteX960" fmla="*/ 1265401 w 3051843"/>
                <a:gd name="connsiteY960" fmla="*/ 3051843 h 3051843"/>
                <a:gd name="connsiteX961" fmla="*/ 1339837 w 3051843"/>
                <a:gd name="connsiteY961" fmla="*/ 3051843 h 3051843"/>
                <a:gd name="connsiteX962" fmla="*/ 1414272 w 3051843"/>
                <a:gd name="connsiteY962" fmla="*/ 3051843 h 3051843"/>
                <a:gd name="connsiteX963" fmla="*/ 1414272 w 3051843"/>
                <a:gd name="connsiteY963" fmla="*/ 2977408 h 3051843"/>
                <a:gd name="connsiteX964" fmla="*/ 1488707 w 3051843"/>
                <a:gd name="connsiteY964" fmla="*/ 2977408 h 3051843"/>
                <a:gd name="connsiteX965" fmla="*/ 1488707 w 3051843"/>
                <a:gd name="connsiteY965" fmla="*/ 2902972 h 3051843"/>
                <a:gd name="connsiteX966" fmla="*/ 1563136 w 3051843"/>
                <a:gd name="connsiteY966" fmla="*/ 2902972 h 3051843"/>
                <a:gd name="connsiteX967" fmla="*/ 1563136 w 3051843"/>
                <a:gd name="connsiteY967" fmla="*/ 2828537 h 3051843"/>
                <a:gd name="connsiteX968" fmla="*/ 1488707 w 3051843"/>
                <a:gd name="connsiteY968" fmla="*/ 2828537 h 3051843"/>
                <a:gd name="connsiteX969" fmla="*/ 1488707 w 3051843"/>
                <a:gd name="connsiteY969" fmla="*/ 2902972 h 3051843"/>
                <a:gd name="connsiteX970" fmla="*/ 1488707 w 3051843"/>
                <a:gd name="connsiteY970" fmla="*/ 2828537 h 3051843"/>
                <a:gd name="connsiteX971" fmla="*/ 1488707 w 3051843"/>
                <a:gd name="connsiteY971" fmla="*/ 2754102 h 3051843"/>
                <a:gd name="connsiteX972" fmla="*/ 1414272 w 3051843"/>
                <a:gd name="connsiteY972" fmla="*/ 2754102 h 3051843"/>
                <a:gd name="connsiteX973" fmla="*/ 1339837 w 3051843"/>
                <a:gd name="connsiteY973" fmla="*/ 2754102 h 3051843"/>
                <a:gd name="connsiteX974" fmla="*/ 1265401 w 3051843"/>
                <a:gd name="connsiteY974" fmla="*/ 2754102 h 3051843"/>
                <a:gd name="connsiteX975" fmla="*/ 1265401 w 3051843"/>
                <a:gd name="connsiteY975" fmla="*/ 2828537 h 3051843"/>
                <a:gd name="connsiteX976" fmla="*/ 1339837 w 3051843"/>
                <a:gd name="connsiteY976" fmla="*/ 2828537 h 3051843"/>
                <a:gd name="connsiteX977" fmla="*/ 1414272 w 3051843"/>
                <a:gd name="connsiteY977" fmla="*/ 2828537 h 3051843"/>
                <a:gd name="connsiteX978" fmla="*/ 1488707 w 3051843"/>
                <a:gd name="connsiteY978" fmla="*/ 2828537 h 3051843"/>
                <a:gd name="connsiteX979" fmla="*/ 967660 w 3051843"/>
                <a:gd name="connsiteY979" fmla="*/ 2009748 h 3051843"/>
                <a:gd name="connsiteX980" fmla="*/ 893224 w 3051843"/>
                <a:gd name="connsiteY980" fmla="*/ 2009748 h 3051843"/>
                <a:gd name="connsiteX981" fmla="*/ 818789 w 3051843"/>
                <a:gd name="connsiteY981" fmla="*/ 2009748 h 3051843"/>
                <a:gd name="connsiteX982" fmla="*/ 818789 w 3051843"/>
                <a:gd name="connsiteY982" fmla="*/ 2084183 h 3051843"/>
                <a:gd name="connsiteX983" fmla="*/ 818789 w 3051843"/>
                <a:gd name="connsiteY983" fmla="*/ 2158619 h 3051843"/>
                <a:gd name="connsiteX984" fmla="*/ 893224 w 3051843"/>
                <a:gd name="connsiteY984" fmla="*/ 2158619 h 3051843"/>
                <a:gd name="connsiteX985" fmla="*/ 893224 w 3051843"/>
                <a:gd name="connsiteY985" fmla="*/ 2084183 h 3051843"/>
                <a:gd name="connsiteX986" fmla="*/ 967660 w 3051843"/>
                <a:gd name="connsiteY986" fmla="*/ 2084183 h 3051843"/>
                <a:gd name="connsiteX987" fmla="*/ 967660 w 3051843"/>
                <a:gd name="connsiteY987" fmla="*/ 2009748 h 3051843"/>
                <a:gd name="connsiteX988" fmla="*/ 669918 w 3051843"/>
                <a:gd name="connsiteY988" fmla="*/ 1860877 h 3051843"/>
                <a:gd name="connsiteX989" fmla="*/ 595483 w 3051843"/>
                <a:gd name="connsiteY989" fmla="*/ 1860877 h 3051843"/>
                <a:gd name="connsiteX990" fmla="*/ 595483 w 3051843"/>
                <a:gd name="connsiteY990" fmla="*/ 1935313 h 3051843"/>
                <a:gd name="connsiteX991" fmla="*/ 595483 w 3051843"/>
                <a:gd name="connsiteY991" fmla="*/ 2009748 h 3051843"/>
                <a:gd name="connsiteX992" fmla="*/ 521048 w 3051843"/>
                <a:gd name="connsiteY992" fmla="*/ 2009748 h 3051843"/>
                <a:gd name="connsiteX993" fmla="*/ 521048 w 3051843"/>
                <a:gd name="connsiteY993" fmla="*/ 2084183 h 3051843"/>
                <a:gd name="connsiteX994" fmla="*/ 595483 w 3051843"/>
                <a:gd name="connsiteY994" fmla="*/ 2084183 h 3051843"/>
                <a:gd name="connsiteX995" fmla="*/ 669918 w 3051843"/>
                <a:gd name="connsiteY995" fmla="*/ 2084183 h 3051843"/>
                <a:gd name="connsiteX996" fmla="*/ 669918 w 3051843"/>
                <a:gd name="connsiteY996" fmla="*/ 2009748 h 3051843"/>
                <a:gd name="connsiteX997" fmla="*/ 744354 w 3051843"/>
                <a:gd name="connsiteY997" fmla="*/ 2009748 h 3051843"/>
                <a:gd name="connsiteX998" fmla="*/ 744354 w 3051843"/>
                <a:gd name="connsiteY998" fmla="*/ 1935313 h 3051843"/>
                <a:gd name="connsiteX999" fmla="*/ 669918 w 3051843"/>
                <a:gd name="connsiteY999" fmla="*/ 1935313 h 3051843"/>
                <a:gd name="connsiteX1000" fmla="*/ 669918 w 3051843"/>
                <a:gd name="connsiteY1000" fmla="*/ 1860877 h 3051843"/>
                <a:gd name="connsiteX1001" fmla="*/ 521048 w 3051843"/>
                <a:gd name="connsiteY1001" fmla="*/ 2084183 h 3051843"/>
                <a:gd name="connsiteX1002" fmla="*/ 446612 w 3051843"/>
                <a:gd name="connsiteY1002" fmla="*/ 2084183 h 3051843"/>
                <a:gd name="connsiteX1003" fmla="*/ 446612 w 3051843"/>
                <a:gd name="connsiteY1003" fmla="*/ 2158619 h 3051843"/>
                <a:gd name="connsiteX1004" fmla="*/ 521048 w 3051843"/>
                <a:gd name="connsiteY1004" fmla="*/ 2158619 h 3051843"/>
                <a:gd name="connsiteX1005" fmla="*/ 521048 w 3051843"/>
                <a:gd name="connsiteY1005" fmla="*/ 2084183 h 3051843"/>
                <a:gd name="connsiteX1006" fmla="*/ 446612 w 3051843"/>
                <a:gd name="connsiteY1006" fmla="*/ 2084183 h 3051843"/>
                <a:gd name="connsiteX1007" fmla="*/ 446612 w 3051843"/>
                <a:gd name="connsiteY1007" fmla="*/ 2009748 h 3051843"/>
                <a:gd name="connsiteX1008" fmla="*/ 372177 w 3051843"/>
                <a:gd name="connsiteY1008" fmla="*/ 2009748 h 3051843"/>
                <a:gd name="connsiteX1009" fmla="*/ 372177 w 3051843"/>
                <a:gd name="connsiteY1009" fmla="*/ 2084183 h 3051843"/>
                <a:gd name="connsiteX1010" fmla="*/ 446612 w 3051843"/>
                <a:gd name="connsiteY1010" fmla="*/ 2084183 h 3051843"/>
                <a:gd name="connsiteX1011" fmla="*/ 372177 w 3051843"/>
                <a:gd name="connsiteY1011" fmla="*/ 2009748 h 3051843"/>
                <a:gd name="connsiteX1012" fmla="*/ 372177 w 3051843"/>
                <a:gd name="connsiteY1012" fmla="*/ 1935313 h 3051843"/>
                <a:gd name="connsiteX1013" fmla="*/ 446612 w 3051843"/>
                <a:gd name="connsiteY1013" fmla="*/ 1935313 h 3051843"/>
                <a:gd name="connsiteX1014" fmla="*/ 446612 w 3051843"/>
                <a:gd name="connsiteY1014" fmla="*/ 1860877 h 3051843"/>
                <a:gd name="connsiteX1015" fmla="*/ 521048 w 3051843"/>
                <a:gd name="connsiteY1015" fmla="*/ 1860877 h 3051843"/>
                <a:gd name="connsiteX1016" fmla="*/ 595483 w 3051843"/>
                <a:gd name="connsiteY1016" fmla="*/ 1860877 h 3051843"/>
                <a:gd name="connsiteX1017" fmla="*/ 595483 w 3051843"/>
                <a:gd name="connsiteY1017" fmla="*/ 1786442 h 3051843"/>
                <a:gd name="connsiteX1018" fmla="*/ 669918 w 3051843"/>
                <a:gd name="connsiteY1018" fmla="*/ 1786442 h 3051843"/>
                <a:gd name="connsiteX1019" fmla="*/ 669918 w 3051843"/>
                <a:gd name="connsiteY1019" fmla="*/ 1712006 h 3051843"/>
                <a:gd name="connsiteX1020" fmla="*/ 669918 w 3051843"/>
                <a:gd name="connsiteY1020" fmla="*/ 1637571 h 3051843"/>
                <a:gd name="connsiteX1021" fmla="*/ 595483 w 3051843"/>
                <a:gd name="connsiteY1021" fmla="*/ 1637571 h 3051843"/>
                <a:gd name="connsiteX1022" fmla="*/ 521048 w 3051843"/>
                <a:gd name="connsiteY1022" fmla="*/ 1637571 h 3051843"/>
                <a:gd name="connsiteX1023" fmla="*/ 446612 w 3051843"/>
                <a:gd name="connsiteY1023" fmla="*/ 1637571 h 3051843"/>
                <a:gd name="connsiteX1024" fmla="*/ 446612 w 3051843"/>
                <a:gd name="connsiteY1024" fmla="*/ 1712006 h 3051843"/>
                <a:gd name="connsiteX1025" fmla="*/ 521048 w 3051843"/>
                <a:gd name="connsiteY1025" fmla="*/ 1712006 h 3051843"/>
                <a:gd name="connsiteX1026" fmla="*/ 521048 w 3051843"/>
                <a:gd name="connsiteY1026" fmla="*/ 1786442 h 3051843"/>
                <a:gd name="connsiteX1027" fmla="*/ 446612 w 3051843"/>
                <a:gd name="connsiteY1027" fmla="*/ 1786442 h 3051843"/>
                <a:gd name="connsiteX1028" fmla="*/ 446612 w 3051843"/>
                <a:gd name="connsiteY1028" fmla="*/ 1712006 h 3051843"/>
                <a:gd name="connsiteX1029" fmla="*/ 372177 w 3051843"/>
                <a:gd name="connsiteY1029" fmla="*/ 1712006 h 3051843"/>
                <a:gd name="connsiteX1030" fmla="*/ 372177 w 3051843"/>
                <a:gd name="connsiteY1030" fmla="*/ 1786442 h 3051843"/>
                <a:gd name="connsiteX1031" fmla="*/ 372177 w 3051843"/>
                <a:gd name="connsiteY1031" fmla="*/ 1860877 h 3051843"/>
                <a:gd name="connsiteX1032" fmla="*/ 297741 w 3051843"/>
                <a:gd name="connsiteY1032" fmla="*/ 1860877 h 3051843"/>
                <a:gd name="connsiteX1033" fmla="*/ 297741 w 3051843"/>
                <a:gd name="connsiteY1033" fmla="*/ 1786442 h 3051843"/>
                <a:gd name="connsiteX1034" fmla="*/ 223306 w 3051843"/>
                <a:gd name="connsiteY1034" fmla="*/ 1786442 h 3051843"/>
                <a:gd name="connsiteX1035" fmla="*/ 223306 w 3051843"/>
                <a:gd name="connsiteY1035" fmla="*/ 1712006 h 3051843"/>
                <a:gd name="connsiteX1036" fmla="*/ 223306 w 3051843"/>
                <a:gd name="connsiteY1036" fmla="*/ 1637571 h 3051843"/>
                <a:gd name="connsiteX1037" fmla="*/ 148871 w 3051843"/>
                <a:gd name="connsiteY1037" fmla="*/ 1637571 h 3051843"/>
                <a:gd name="connsiteX1038" fmla="*/ 74435 w 3051843"/>
                <a:gd name="connsiteY1038" fmla="*/ 1637571 h 3051843"/>
                <a:gd name="connsiteX1039" fmla="*/ 0 w 3051843"/>
                <a:gd name="connsiteY1039" fmla="*/ 1637571 h 3051843"/>
                <a:gd name="connsiteX1040" fmla="*/ 0 w 3051843"/>
                <a:gd name="connsiteY1040" fmla="*/ 1712006 h 3051843"/>
                <a:gd name="connsiteX1041" fmla="*/ 74435 w 3051843"/>
                <a:gd name="connsiteY1041" fmla="*/ 1712006 h 3051843"/>
                <a:gd name="connsiteX1042" fmla="*/ 148871 w 3051843"/>
                <a:gd name="connsiteY1042" fmla="*/ 1712006 h 3051843"/>
                <a:gd name="connsiteX1043" fmla="*/ 148871 w 3051843"/>
                <a:gd name="connsiteY1043" fmla="*/ 1786442 h 3051843"/>
                <a:gd name="connsiteX1044" fmla="*/ 74435 w 3051843"/>
                <a:gd name="connsiteY1044" fmla="*/ 1786442 h 3051843"/>
                <a:gd name="connsiteX1045" fmla="*/ 74435 w 3051843"/>
                <a:gd name="connsiteY1045" fmla="*/ 1860877 h 3051843"/>
                <a:gd name="connsiteX1046" fmla="*/ 148871 w 3051843"/>
                <a:gd name="connsiteY1046" fmla="*/ 1860877 h 3051843"/>
                <a:gd name="connsiteX1047" fmla="*/ 223306 w 3051843"/>
                <a:gd name="connsiteY1047" fmla="*/ 1860877 h 3051843"/>
                <a:gd name="connsiteX1048" fmla="*/ 223306 w 3051843"/>
                <a:gd name="connsiteY1048" fmla="*/ 1935313 h 3051843"/>
                <a:gd name="connsiteX1049" fmla="*/ 148871 w 3051843"/>
                <a:gd name="connsiteY1049" fmla="*/ 1935313 h 3051843"/>
                <a:gd name="connsiteX1050" fmla="*/ 148871 w 3051843"/>
                <a:gd name="connsiteY1050" fmla="*/ 2009748 h 3051843"/>
                <a:gd name="connsiteX1051" fmla="*/ 148871 w 3051843"/>
                <a:gd name="connsiteY1051" fmla="*/ 2084183 h 3051843"/>
                <a:gd name="connsiteX1052" fmla="*/ 223306 w 3051843"/>
                <a:gd name="connsiteY1052" fmla="*/ 2084183 h 3051843"/>
                <a:gd name="connsiteX1053" fmla="*/ 223306 w 3051843"/>
                <a:gd name="connsiteY1053" fmla="*/ 2158619 h 3051843"/>
                <a:gd name="connsiteX1054" fmla="*/ 297741 w 3051843"/>
                <a:gd name="connsiteY1054" fmla="*/ 2158619 h 3051843"/>
                <a:gd name="connsiteX1055" fmla="*/ 297741 w 3051843"/>
                <a:gd name="connsiteY1055" fmla="*/ 2084183 h 3051843"/>
                <a:gd name="connsiteX1056" fmla="*/ 297741 w 3051843"/>
                <a:gd name="connsiteY1056" fmla="*/ 2009748 h 3051843"/>
                <a:gd name="connsiteX1057" fmla="*/ 372177 w 3051843"/>
                <a:gd name="connsiteY1057" fmla="*/ 2009748 h 3051843"/>
                <a:gd name="connsiteX1058" fmla="*/ 297741 w 3051843"/>
                <a:gd name="connsiteY1058" fmla="*/ 2158619 h 3051843"/>
                <a:gd name="connsiteX1059" fmla="*/ 297741 w 3051843"/>
                <a:gd name="connsiteY1059" fmla="*/ 2233054 h 3051843"/>
                <a:gd name="connsiteX1060" fmla="*/ 223306 w 3051843"/>
                <a:gd name="connsiteY1060" fmla="*/ 2233054 h 3051843"/>
                <a:gd name="connsiteX1061" fmla="*/ 223306 w 3051843"/>
                <a:gd name="connsiteY1061" fmla="*/ 2307489 h 3051843"/>
                <a:gd name="connsiteX1062" fmla="*/ 148871 w 3051843"/>
                <a:gd name="connsiteY1062" fmla="*/ 2307489 h 3051843"/>
                <a:gd name="connsiteX1063" fmla="*/ 148871 w 3051843"/>
                <a:gd name="connsiteY1063" fmla="*/ 2381925 h 3051843"/>
                <a:gd name="connsiteX1064" fmla="*/ 223306 w 3051843"/>
                <a:gd name="connsiteY1064" fmla="*/ 2381925 h 3051843"/>
                <a:gd name="connsiteX1065" fmla="*/ 223306 w 3051843"/>
                <a:gd name="connsiteY1065" fmla="*/ 2456360 h 3051843"/>
                <a:gd name="connsiteX1066" fmla="*/ 297741 w 3051843"/>
                <a:gd name="connsiteY1066" fmla="*/ 2456360 h 3051843"/>
                <a:gd name="connsiteX1067" fmla="*/ 372177 w 3051843"/>
                <a:gd name="connsiteY1067" fmla="*/ 2456360 h 3051843"/>
                <a:gd name="connsiteX1068" fmla="*/ 372177 w 3051843"/>
                <a:gd name="connsiteY1068" fmla="*/ 2381925 h 3051843"/>
                <a:gd name="connsiteX1069" fmla="*/ 297741 w 3051843"/>
                <a:gd name="connsiteY1069" fmla="*/ 2381925 h 3051843"/>
                <a:gd name="connsiteX1070" fmla="*/ 297741 w 3051843"/>
                <a:gd name="connsiteY1070" fmla="*/ 2307489 h 3051843"/>
                <a:gd name="connsiteX1071" fmla="*/ 372177 w 3051843"/>
                <a:gd name="connsiteY1071" fmla="*/ 2307489 h 3051843"/>
                <a:gd name="connsiteX1072" fmla="*/ 372177 w 3051843"/>
                <a:gd name="connsiteY1072" fmla="*/ 2381925 h 3051843"/>
                <a:gd name="connsiteX1073" fmla="*/ 446612 w 3051843"/>
                <a:gd name="connsiteY1073" fmla="*/ 2381925 h 3051843"/>
                <a:gd name="connsiteX1074" fmla="*/ 446612 w 3051843"/>
                <a:gd name="connsiteY1074" fmla="*/ 2307489 h 3051843"/>
                <a:gd name="connsiteX1075" fmla="*/ 521048 w 3051843"/>
                <a:gd name="connsiteY1075" fmla="*/ 2307489 h 3051843"/>
                <a:gd name="connsiteX1076" fmla="*/ 595483 w 3051843"/>
                <a:gd name="connsiteY1076" fmla="*/ 2307489 h 3051843"/>
                <a:gd name="connsiteX1077" fmla="*/ 595483 w 3051843"/>
                <a:gd name="connsiteY1077" fmla="*/ 2381925 h 3051843"/>
                <a:gd name="connsiteX1078" fmla="*/ 521048 w 3051843"/>
                <a:gd name="connsiteY1078" fmla="*/ 2381925 h 3051843"/>
                <a:gd name="connsiteX1079" fmla="*/ 446612 w 3051843"/>
                <a:gd name="connsiteY1079" fmla="*/ 2381925 h 3051843"/>
                <a:gd name="connsiteX1080" fmla="*/ 446612 w 3051843"/>
                <a:gd name="connsiteY1080" fmla="*/ 2456360 h 3051843"/>
                <a:gd name="connsiteX1081" fmla="*/ 521048 w 3051843"/>
                <a:gd name="connsiteY1081" fmla="*/ 2456360 h 3051843"/>
                <a:gd name="connsiteX1082" fmla="*/ 595483 w 3051843"/>
                <a:gd name="connsiteY1082" fmla="*/ 2456360 h 3051843"/>
                <a:gd name="connsiteX1083" fmla="*/ 595483 w 3051843"/>
                <a:gd name="connsiteY1083" fmla="*/ 2530796 h 3051843"/>
                <a:gd name="connsiteX1084" fmla="*/ 669918 w 3051843"/>
                <a:gd name="connsiteY1084" fmla="*/ 2530796 h 3051843"/>
                <a:gd name="connsiteX1085" fmla="*/ 669918 w 3051843"/>
                <a:gd name="connsiteY1085" fmla="*/ 2605231 h 3051843"/>
                <a:gd name="connsiteX1086" fmla="*/ 595483 w 3051843"/>
                <a:gd name="connsiteY1086" fmla="*/ 2605231 h 3051843"/>
                <a:gd name="connsiteX1087" fmla="*/ 595483 w 3051843"/>
                <a:gd name="connsiteY1087" fmla="*/ 2679666 h 3051843"/>
                <a:gd name="connsiteX1088" fmla="*/ 595483 w 3051843"/>
                <a:gd name="connsiteY1088" fmla="*/ 2754102 h 3051843"/>
                <a:gd name="connsiteX1089" fmla="*/ 595483 w 3051843"/>
                <a:gd name="connsiteY1089" fmla="*/ 2828537 h 3051843"/>
                <a:gd name="connsiteX1090" fmla="*/ 595483 w 3051843"/>
                <a:gd name="connsiteY1090" fmla="*/ 2902972 h 3051843"/>
                <a:gd name="connsiteX1091" fmla="*/ 669918 w 3051843"/>
                <a:gd name="connsiteY1091" fmla="*/ 2902972 h 3051843"/>
                <a:gd name="connsiteX1092" fmla="*/ 669918 w 3051843"/>
                <a:gd name="connsiteY1092" fmla="*/ 2977408 h 3051843"/>
                <a:gd name="connsiteX1093" fmla="*/ 744354 w 3051843"/>
                <a:gd name="connsiteY1093" fmla="*/ 2977408 h 3051843"/>
                <a:gd name="connsiteX1094" fmla="*/ 744354 w 3051843"/>
                <a:gd name="connsiteY1094" fmla="*/ 2902972 h 3051843"/>
                <a:gd name="connsiteX1095" fmla="*/ 744354 w 3051843"/>
                <a:gd name="connsiteY1095" fmla="*/ 2828537 h 3051843"/>
                <a:gd name="connsiteX1096" fmla="*/ 744354 w 3051843"/>
                <a:gd name="connsiteY1096" fmla="*/ 2754102 h 3051843"/>
                <a:gd name="connsiteX1097" fmla="*/ 818789 w 3051843"/>
                <a:gd name="connsiteY1097" fmla="*/ 2754102 h 3051843"/>
                <a:gd name="connsiteX1098" fmla="*/ 818789 w 3051843"/>
                <a:gd name="connsiteY1098" fmla="*/ 2679666 h 3051843"/>
                <a:gd name="connsiteX1099" fmla="*/ 744354 w 3051843"/>
                <a:gd name="connsiteY1099" fmla="*/ 2679666 h 3051843"/>
                <a:gd name="connsiteX1100" fmla="*/ 744354 w 3051843"/>
                <a:gd name="connsiteY1100" fmla="*/ 2605231 h 3051843"/>
                <a:gd name="connsiteX1101" fmla="*/ 744354 w 3051843"/>
                <a:gd name="connsiteY1101" fmla="*/ 2530796 h 3051843"/>
                <a:gd name="connsiteX1102" fmla="*/ 744354 w 3051843"/>
                <a:gd name="connsiteY1102" fmla="*/ 2456360 h 3051843"/>
                <a:gd name="connsiteX1103" fmla="*/ 669918 w 3051843"/>
                <a:gd name="connsiteY1103" fmla="*/ 2456360 h 3051843"/>
                <a:gd name="connsiteX1104" fmla="*/ 669918 w 3051843"/>
                <a:gd name="connsiteY1104" fmla="*/ 2381925 h 3051843"/>
                <a:gd name="connsiteX1105" fmla="*/ 669918 w 3051843"/>
                <a:gd name="connsiteY1105" fmla="*/ 2307489 h 3051843"/>
                <a:gd name="connsiteX1106" fmla="*/ 669918 w 3051843"/>
                <a:gd name="connsiteY1106" fmla="*/ 2233054 h 3051843"/>
                <a:gd name="connsiteX1107" fmla="*/ 744354 w 3051843"/>
                <a:gd name="connsiteY1107" fmla="*/ 2233054 h 3051843"/>
                <a:gd name="connsiteX1108" fmla="*/ 744354 w 3051843"/>
                <a:gd name="connsiteY1108" fmla="*/ 2158619 h 3051843"/>
                <a:gd name="connsiteX1109" fmla="*/ 669918 w 3051843"/>
                <a:gd name="connsiteY1109" fmla="*/ 2158619 h 3051843"/>
                <a:gd name="connsiteX1110" fmla="*/ 595483 w 3051843"/>
                <a:gd name="connsiteY1110" fmla="*/ 2158619 h 3051843"/>
                <a:gd name="connsiteX1111" fmla="*/ 595483 w 3051843"/>
                <a:gd name="connsiteY1111" fmla="*/ 2233054 h 3051843"/>
                <a:gd name="connsiteX1112" fmla="*/ 521048 w 3051843"/>
                <a:gd name="connsiteY1112" fmla="*/ 2233054 h 3051843"/>
                <a:gd name="connsiteX1113" fmla="*/ 446612 w 3051843"/>
                <a:gd name="connsiteY1113" fmla="*/ 2233054 h 3051843"/>
                <a:gd name="connsiteX1114" fmla="*/ 372177 w 3051843"/>
                <a:gd name="connsiteY1114" fmla="*/ 2233054 h 3051843"/>
                <a:gd name="connsiteX1115" fmla="*/ 372177 w 3051843"/>
                <a:gd name="connsiteY1115" fmla="*/ 2158619 h 3051843"/>
                <a:gd name="connsiteX1116" fmla="*/ 297741 w 3051843"/>
                <a:gd name="connsiteY1116" fmla="*/ 2158619 h 3051843"/>
                <a:gd name="connsiteX1117" fmla="*/ 818789 w 3051843"/>
                <a:gd name="connsiteY1117" fmla="*/ 2754102 h 3051843"/>
                <a:gd name="connsiteX1118" fmla="*/ 818789 w 3051843"/>
                <a:gd name="connsiteY1118" fmla="*/ 2828537 h 3051843"/>
                <a:gd name="connsiteX1119" fmla="*/ 818789 w 3051843"/>
                <a:gd name="connsiteY1119" fmla="*/ 2902972 h 3051843"/>
                <a:gd name="connsiteX1120" fmla="*/ 893224 w 3051843"/>
                <a:gd name="connsiteY1120" fmla="*/ 2902972 h 3051843"/>
                <a:gd name="connsiteX1121" fmla="*/ 893224 w 3051843"/>
                <a:gd name="connsiteY1121" fmla="*/ 2828537 h 3051843"/>
                <a:gd name="connsiteX1122" fmla="*/ 893224 w 3051843"/>
                <a:gd name="connsiteY1122" fmla="*/ 2754102 h 3051843"/>
                <a:gd name="connsiteX1123" fmla="*/ 818789 w 3051843"/>
                <a:gd name="connsiteY1123" fmla="*/ 2754102 h 3051843"/>
                <a:gd name="connsiteX1124" fmla="*/ 669918 w 3051843"/>
                <a:gd name="connsiteY1124" fmla="*/ 2977408 h 3051843"/>
                <a:gd name="connsiteX1125" fmla="*/ 595483 w 3051843"/>
                <a:gd name="connsiteY1125" fmla="*/ 2977408 h 3051843"/>
                <a:gd name="connsiteX1126" fmla="*/ 595483 w 3051843"/>
                <a:gd name="connsiteY1126" fmla="*/ 3051843 h 3051843"/>
                <a:gd name="connsiteX1127" fmla="*/ 669918 w 3051843"/>
                <a:gd name="connsiteY1127" fmla="*/ 3051843 h 3051843"/>
                <a:gd name="connsiteX1128" fmla="*/ 669918 w 3051843"/>
                <a:gd name="connsiteY1128" fmla="*/ 2977408 h 3051843"/>
                <a:gd name="connsiteX1129" fmla="*/ 148871 w 3051843"/>
                <a:gd name="connsiteY1129" fmla="*/ 2084183 h 3051843"/>
                <a:gd name="connsiteX1130" fmla="*/ 74435 w 3051843"/>
                <a:gd name="connsiteY1130" fmla="*/ 2084183 h 3051843"/>
                <a:gd name="connsiteX1131" fmla="*/ 74435 w 3051843"/>
                <a:gd name="connsiteY1131" fmla="*/ 2158619 h 3051843"/>
                <a:gd name="connsiteX1132" fmla="*/ 0 w 3051843"/>
                <a:gd name="connsiteY1132" fmla="*/ 2158619 h 3051843"/>
                <a:gd name="connsiteX1133" fmla="*/ 0 w 3051843"/>
                <a:gd name="connsiteY1133" fmla="*/ 2233054 h 3051843"/>
                <a:gd name="connsiteX1134" fmla="*/ 0 w 3051843"/>
                <a:gd name="connsiteY1134" fmla="*/ 2307489 h 3051843"/>
                <a:gd name="connsiteX1135" fmla="*/ 0 w 3051843"/>
                <a:gd name="connsiteY1135" fmla="*/ 2381925 h 3051843"/>
                <a:gd name="connsiteX1136" fmla="*/ 0 w 3051843"/>
                <a:gd name="connsiteY1136" fmla="*/ 2456360 h 3051843"/>
                <a:gd name="connsiteX1137" fmla="*/ 74435 w 3051843"/>
                <a:gd name="connsiteY1137" fmla="*/ 2456360 h 3051843"/>
                <a:gd name="connsiteX1138" fmla="*/ 74435 w 3051843"/>
                <a:gd name="connsiteY1138" fmla="*/ 2381925 h 3051843"/>
                <a:gd name="connsiteX1139" fmla="*/ 74435 w 3051843"/>
                <a:gd name="connsiteY1139" fmla="*/ 2307489 h 3051843"/>
                <a:gd name="connsiteX1140" fmla="*/ 74435 w 3051843"/>
                <a:gd name="connsiteY1140" fmla="*/ 2233054 h 3051843"/>
                <a:gd name="connsiteX1141" fmla="*/ 148871 w 3051843"/>
                <a:gd name="connsiteY1141" fmla="*/ 2233054 h 3051843"/>
                <a:gd name="connsiteX1142" fmla="*/ 148871 w 3051843"/>
                <a:gd name="connsiteY1142" fmla="*/ 2158619 h 3051843"/>
                <a:gd name="connsiteX1143" fmla="*/ 148871 w 3051843"/>
                <a:gd name="connsiteY1143" fmla="*/ 2084183 h 3051843"/>
                <a:gd name="connsiteX1144" fmla="*/ 372177 w 3051843"/>
                <a:gd name="connsiteY1144" fmla="*/ 1712006 h 3051843"/>
                <a:gd name="connsiteX1145" fmla="*/ 372177 w 3051843"/>
                <a:gd name="connsiteY1145" fmla="*/ 1637571 h 3051843"/>
                <a:gd name="connsiteX1146" fmla="*/ 446612 w 3051843"/>
                <a:gd name="connsiteY1146" fmla="*/ 1637571 h 3051843"/>
                <a:gd name="connsiteX1147" fmla="*/ 446612 w 3051843"/>
                <a:gd name="connsiteY1147" fmla="*/ 1563136 h 3051843"/>
                <a:gd name="connsiteX1148" fmla="*/ 521048 w 3051843"/>
                <a:gd name="connsiteY1148" fmla="*/ 1563136 h 3051843"/>
                <a:gd name="connsiteX1149" fmla="*/ 595483 w 3051843"/>
                <a:gd name="connsiteY1149" fmla="*/ 1563136 h 3051843"/>
                <a:gd name="connsiteX1150" fmla="*/ 669918 w 3051843"/>
                <a:gd name="connsiteY1150" fmla="*/ 1563136 h 3051843"/>
                <a:gd name="connsiteX1151" fmla="*/ 669918 w 3051843"/>
                <a:gd name="connsiteY1151" fmla="*/ 1637571 h 3051843"/>
                <a:gd name="connsiteX1152" fmla="*/ 744354 w 3051843"/>
                <a:gd name="connsiteY1152" fmla="*/ 1637571 h 3051843"/>
                <a:gd name="connsiteX1153" fmla="*/ 744354 w 3051843"/>
                <a:gd name="connsiteY1153" fmla="*/ 1563136 h 3051843"/>
                <a:gd name="connsiteX1154" fmla="*/ 818789 w 3051843"/>
                <a:gd name="connsiteY1154" fmla="*/ 1563136 h 3051843"/>
                <a:gd name="connsiteX1155" fmla="*/ 893224 w 3051843"/>
                <a:gd name="connsiteY1155" fmla="*/ 1563136 h 3051843"/>
                <a:gd name="connsiteX1156" fmla="*/ 893224 w 3051843"/>
                <a:gd name="connsiteY1156" fmla="*/ 1488707 h 3051843"/>
                <a:gd name="connsiteX1157" fmla="*/ 818789 w 3051843"/>
                <a:gd name="connsiteY1157" fmla="*/ 1488707 h 3051843"/>
                <a:gd name="connsiteX1158" fmla="*/ 744354 w 3051843"/>
                <a:gd name="connsiteY1158" fmla="*/ 1488707 h 3051843"/>
                <a:gd name="connsiteX1159" fmla="*/ 669918 w 3051843"/>
                <a:gd name="connsiteY1159" fmla="*/ 1488707 h 3051843"/>
                <a:gd name="connsiteX1160" fmla="*/ 595483 w 3051843"/>
                <a:gd name="connsiteY1160" fmla="*/ 1488707 h 3051843"/>
                <a:gd name="connsiteX1161" fmla="*/ 521048 w 3051843"/>
                <a:gd name="connsiteY1161" fmla="*/ 1488707 h 3051843"/>
                <a:gd name="connsiteX1162" fmla="*/ 446612 w 3051843"/>
                <a:gd name="connsiteY1162" fmla="*/ 1488707 h 3051843"/>
                <a:gd name="connsiteX1163" fmla="*/ 372177 w 3051843"/>
                <a:gd name="connsiteY1163" fmla="*/ 1488707 h 3051843"/>
                <a:gd name="connsiteX1164" fmla="*/ 372177 w 3051843"/>
                <a:gd name="connsiteY1164" fmla="*/ 1563136 h 3051843"/>
                <a:gd name="connsiteX1165" fmla="*/ 297741 w 3051843"/>
                <a:gd name="connsiteY1165" fmla="*/ 1563136 h 3051843"/>
                <a:gd name="connsiteX1166" fmla="*/ 297741 w 3051843"/>
                <a:gd name="connsiteY1166" fmla="*/ 1637571 h 3051843"/>
                <a:gd name="connsiteX1167" fmla="*/ 297741 w 3051843"/>
                <a:gd name="connsiteY1167" fmla="*/ 1712006 h 3051843"/>
                <a:gd name="connsiteX1168" fmla="*/ 372177 w 3051843"/>
                <a:gd name="connsiteY1168" fmla="*/ 1712006 h 3051843"/>
                <a:gd name="connsiteX1169" fmla="*/ 297741 w 3051843"/>
                <a:gd name="connsiteY1169" fmla="*/ 1563136 h 3051843"/>
                <a:gd name="connsiteX1170" fmla="*/ 297741 w 3051843"/>
                <a:gd name="connsiteY1170" fmla="*/ 1488707 h 3051843"/>
                <a:gd name="connsiteX1171" fmla="*/ 223306 w 3051843"/>
                <a:gd name="connsiteY1171" fmla="*/ 1488707 h 3051843"/>
                <a:gd name="connsiteX1172" fmla="*/ 223306 w 3051843"/>
                <a:gd name="connsiteY1172" fmla="*/ 1563136 h 3051843"/>
                <a:gd name="connsiteX1173" fmla="*/ 297741 w 3051843"/>
                <a:gd name="connsiteY1173" fmla="*/ 1563136 h 3051843"/>
                <a:gd name="connsiteX1174" fmla="*/ 297741 w 3051843"/>
                <a:gd name="connsiteY1174" fmla="*/ 1488707 h 3051843"/>
                <a:gd name="connsiteX1175" fmla="*/ 372177 w 3051843"/>
                <a:gd name="connsiteY1175" fmla="*/ 1488707 h 3051843"/>
                <a:gd name="connsiteX1176" fmla="*/ 372177 w 3051843"/>
                <a:gd name="connsiteY1176" fmla="*/ 1414272 h 3051843"/>
                <a:gd name="connsiteX1177" fmla="*/ 297741 w 3051843"/>
                <a:gd name="connsiteY1177" fmla="*/ 1414272 h 3051843"/>
                <a:gd name="connsiteX1178" fmla="*/ 297741 w 3051843"/>
                <a:gd name="connsiteY1178" fmla="*/ 1488707 h 3051843"/>
                <a:gd name="connsiteX1179" fmla="*/ 893224 w 3051843"/>
                <a:gd name="connsiteY1179" fmla="*/ 1563136 h 3051843"/>
                <a:gd name="connsiteX1180" fmla="*/ 893224 w 3051843"/>
                <a:gd name="connsiteY1180" fmla="*/ 1637571 h 3051843"/>
                <a:gd name="connsiteX1181" fmla="*/ 967660 w 3051843"/>
                <a:gd name="connsiteY1181" fmla="*/ 1637571 h 3051843"/>
                <a:gd name="connsiteX1182" fmla="*/ 967660 w 3051843"/>
                <a:gd name="connsiteY1182" fmla="*/ 1563136 h 3051843"/>
                <a:gd name="connsiteX1183" fmla="*/ 893224 w 3051843"/>
                <a:gd name="connsiteY1183" fmla="*/ 1563136 h 3051843"/>
                <a:gd name="connsiteX1184" fmla="*/ 893224 w 3051843"/>
                <a:gd name="connsiteY1184" fmla="*/ 1637571 h 3051843"/>
                <a:gd name="connsiteX1185" fmla="*/ 818789 w 3051843"/>
                <a:gd name="connsiteY1185" fmla="*/ 1637571 h 3051843"/>
                <a:gd name="connsiteX1186" fmla="*/ 818789 w 3051843"/>
                <a:gd name="connsiteY1186" fmla="*/ 1712006 h 3051843"/>
                <a:gd name="connsiteX1187" fmla="*/ 893224 w 3051843"/>
                <a:gd name="connsiteY1187" fmla="*/ 1712006 h 3051843"/>
                <a:gd name="connsiteX1188" fmla="*/ 893224 w 3051843"/>
                <a:gd name="connsiteY1188" fmla="*/ 1637571 h 3051843"/>
                <a:gd name="connsiteX1189" fmla="*/ 446612 w 3051843"/>
                <a:gd name="connsiteY1189" fmla="*/ 1935313 h 3051843"/>
                <a:gd name="connsiteX1190" fmla="*/ 446612 w 3051843"/>
                <a:gd name="connsiteY1190" fmla="*/ 2009748 h 3051843"/>
                <a:gd name="connsiteX1191" fmla="*/ 521048 w 3051843"/>
                <a:gd name="connsiteY1191" fmla="*/ 2009748 h 3051843"/>
                <a:gd name="connsiteX1192" fmla="*/ 521048 w 3051843"/>
                <a:gd name="connsiteY1192" fmla="*/ 1935313 h 3051843"/>
                <a:gd name="connsiteX1193" fmla="*/ 446612 w 3051843"/>
                <a:gd name="connsiteY1193" fmla="*/ 1935313 h 3051843"/>
                <a:gd name="connsiteX1194" fmla="*/ 1414272 w 3051843"/>
                <a:gd name="connsiteY1194" fmla="*/ 1563136 h 3051843"/>
                <a:gd name="connsiteX1195" fmla="*/ 1414272 w 3051843"/>
                <a:gd name="connsiteY1195" fmla="*/ 1488707 h 3051843"/>
                <a:gd name="connsiteX1196" fmla="*/ 1339837 w 3051843"/>
                <a:gd name="connsiteY1196" fmla="*/ 1488707 h 3051843"/>
                <a:gd name="connsiteX1197" fmla="*/ 1339837 w 3051843"/>
                <a:gd name="connsiteY1197" fmla="*/ 1563136 h 3051843"/>
                <a:gd name="connsiteX1198" fmla="*/ 1414272 w 3051843"/>
                <a:gd name="connsiteY1198" fmla="*/ 1563136 h 3051843"/>
                <a:gd name="connsiteX1199" fmla="*/ 1414272 w 3051843"/>
                <a:gd name="connsiteY1199" fmla="*/ 1488707 h 3051843"/>
                <a:gd name="connsiteX1200" fmla="*/ 1488707 w 3051843"/>
                <a:gd name="connsiteY1200" fmla="*/ 1488707 h 3051843"/>
                <a:gd name="connsiteX1201" fmla="*/ 1563136 w 3051843"/>
                <a:gd name="connsiteY1201" fmla="*/ 1488707 h 3051843"/>
                <a:gd name="connsiteX1202" fmla="*/ 1563136 w 3051843"/>
                <a:gd name="connsiteY1202" fmla="*/ 1414272 h 3051843"/>
                <a:gd name="connsiteX1203" fmla="*/ 1563136 w 3051843"/>
                <a:gd name="connsiteY1203" fmla="*/ 1339837 h 3051843"/>
                <a:gd name="connsiteX1204" fmla="*/ 1488707 w 3051843"/>
                <a:gd name="connsiteY1204" fmla="*/ 1339837 h 3051843"/>
                <a:gd name="connsiteX1205" fmla="*/ 1488707 w 3051843"/>
                <a:gd name="connsiteY1205" fmla="*/ 1265401 h 3051843"/>
                <a:gd name="connsiteX1206" fmla="*/ 1414272 w 3051843"/>
                <a:gd name="connsiteY1206" fmla="*/ 1265401 h 3051843"/>
                <a:gd name="connsiteX1207" fmla="*/ 1414272 w 3051843"/>
                <a:gd name="connsiteY1207" fmla="*/ 1190966 h 3051843"/>
                <a:gd name="connsiteX1208" fmla="*/ 1339837 w 3051843"/>
                <a:gd name="connsiteY1208" fmla="*/ 1190966 h 3051843"/>
                <a:gd name="connsiteX1209" fmla="*/ 1265401 w 3051843"/>
                <a:gd name="connsiteY1209" fmla="*/ 1190966 h 3051843"/>
                <a:gd name="connsiteX1210" fmla="*/ 1265401 w 3051843"/>
                <a:gd name="connsiteY1210" fmla="*/ 1116531 h 3051843"/>
                <a:gd name="connsiteX1211" fmla="*/ 1339837 w 3051843"/>
                <a:gd name="connsiteY1211" fmla="*/ 1116531 h 3051843"/>
                <a:gd name="connsiteX1212" fmla="*/ 1339837 w 3051843"/>
                <a:gd name="connsiteY1212" fmla="*/ 1042095 h 3051843"/>
                <a:gd name="connsiteX1213" fmla="*/ 1265401 w 3051843"/>
                <a:gd name="connsiteY1213" fmla="*/ 1042095 h 3051843"/>
                <a:gd name="connsiteX1214" fmla="*/ 1265401 w 3051843"/>
                <a:gd name="connsiteY1214" fmla="*/ 967660 h 3051843"/>
                <a:gd name="connsiteX1215" fmla="*/ 1190966 w 3051843"/>
                <a:gd name="connsiteY1215" fmla="*/ 967660 h 3051843"/>
                <a:gd name="connsiteX1216" fmla="*/ 1190966 w 3051843"/>
                <a:gd name="connsiteY1216" fmla="*/ 1042095 h 3051843"/>
                <a:gd name="connsiteX1217" fmla="*/ 1190966 w 3051843"/>
                <a:gd name="connsiteY1217" fmla="*/ 1116531 h 3051843"/>
                <a:gd name="connsiteX1218" fmla="*/ 1116531 w 3051843"/>
                <a:gd name="connsiteY1218" fmla="*/ 1116531 h 3051843"/>
                <a:gd name="connsiteX1219" fmla="*/ 1042095 w 3051843"/>
                <a:gd name="connsiteY1219" fmla="*/ 1116531 h 3051843"/>
                <a:gd name="connsiteX1220" fmla="*/ 1042095 w 3051843"/>
                <a:gd name="connsiteY1220" fmla="*/ 1190966 h 3051843"/>
                <a:gd name="connsiteX1221" fmla="*/ 967660 w 3051843"/>
                <a:gd name="connsiteY1221" fmla="*/ 1190966 h 3051843"/>
                <a:gd name="connsiteX1222" fmla="*/ 967660 w 3051843"/>
                <a:gd name="connsiteY1222" fmla="*/ 1265401 h 3051843"/>
                <a:gd name="connsiteX1223" fmla="*/ 893224 w 3051843"/>
                <a:gd name="connsiteY1223" fmla="*/ 1265401 h 3051843"/>
                <a:gd name="connsiteX1224" fmla="*/ 893224 w 3051843"/>
                <a:gd name="connsiteY1224" fmla="*/ 1339837 h 3051843"/>
                <a:gd name="connsiteX1225" fmla="*/ 967660 w 3051843"/>
                <a:gd name="connsiteY1225" fmla="*/ 1339837 h 3051843"/>
                <a:gd name="connsiteX1226" fmla="*/ 1042095 w 3051843"/>
                <a:gd name="connsiteY1226" fmla="*/ 1339837 h 3051843"/>
                <a:gd name="connsiteX1227" fmla="*/ 1042095 w 3051843"/>
                <a:gd name="connsiteY1227" fmla="*/ 1265401 h 3051843"/>
                <a:gd name="connsiteX1228" fmla="*/ 1116531 w 3051843"/>
                <a:gd name="connsiteY1228" fmla="*/ 1265401 h 3051843"/>
                <a:gd name="connsiteX1229" fmla="*/ 1116531 w 3051843"/>
                <a:gd name="connsiteY1229" fmla="*/ 1190966 h 3051843"/>
                <a:gd name="connsiteX1230" fmla="*/ 1190966 w 3051843"/>
                <a:gd name="connsiteY1230" fmla="*/ 1190966 h 3051843"/>
                <a:gd name="connsiteX1231" fmla="*/ 1190966 w 3051843"/>
                <a:gd name="connsiteY1231" fmla="*/ 1265401 h 3051843"/>
                <a:gd name="connsiteX1232" fmla="*/ 1190966 w 3051843"/>
                <a:gd name="connsiteY1232" fmla="*/ 1339837 h 3051843"/>
                <a:gd name="connsiteX1233" fmla="*/ 1116531 w 3051843"/>
                <a:gd name="connsiteY1233" fmla="*/ 1339837 h 3051843"/>
                <a:gd name="connsiteX1234" fmla="*/ 1042095 w 3051843"/>
                <a:gd name="connsiteY1234" fmla="*/ 1339837 h 3051843"/>
                <a:gd name="connsiteX1235" fmla="*/ 1042095 w 3051843"/>
                <a:gd name="connsiteY1235" fmla="*/ 1414272 h 3051843"/>
                <a:gd name="connsiteX1236" fmla="*/ 1116531 w 3051843"/>
                <a:gd name="connsiteY1236" fmla="*/ 1414272 h 3051843"/>
                <a:gd name="connsiteX1237" fmla="*/ 1190966 w 3051843"/>
                <a:gd name="connsiteY1237" fmla="*/ 1414272 h 3051843"/>
                <a:gd name="connsiteX1238" fmla="*/ 1265401 w 3051843"/>
                <a:gd name="connsiteY1238" fmla="*/ 1414272 h 3051843"/>
                <a:gd name="connsiteX1239" fmla="*/ 1265401 w 3051843"/>
                <a:gd name="connsiteY1239" fmla="*/ 1339837 h 3051843"/>
                <a:gd name="connsiteX1240" fmla="*/ 1265401 w 3051843"/>
                <a:gd name="connsiteY1240" fmla="*/ 1265401 h 3051843"/>
                <a:gd name="connsiteX1241" fmla="*/ 1339837 w 3051843"/>
                <a:gd name="connsiteY1241" fmla="*/ 1265401 h 3051843"/>
                <a:gd name="connsiteX1242" fmla="*/ 1339837 w 3051843"/>
                <a:gd name="connsiteY1242" fmla="*/ 1339837 h 3051843"/>
                <a:gd name="connsiteX1243" fmla="*/ 1339837 w 3051843"/>
                <a:gd name="connsiteY1243" fmla="*/ 1414272 h 3051843"/>
                <a:gd name="connsiteX1244" fmla="*/ 1414272 w 3051843"/>
                <a:gd name="connsiteY1244" fmla="*/ 1414272 h 3051843"/>
                <a:gd name="connsiteX1245" fmla="*/ 1414272 w 3051843"/>
                <a:gd name="connsiteY1245" fmla="*/ 1488707 h 3051843"/>
                <a:gd name="connsiteX1246" fmla="*/ 1265401 w 3051843"/>
                <a:gd name="connsiteY1246" fmla="*/ 967660 h 3051843"/>
                <a:gd name="connsiteX1247" fmla="*/ 1339837 w 3051843"/>
                <a:gd name="connsiteY1247" fmla="*/ 967660 h 3051843"/>
                <a:gd name="connsiteX1248" fmla="*/ 1339837 w 3051843"/>
                <a:gd name="connsiteY1248" fmla="*/ 893224 h 3051843"/>
                <a:gd name="connsiteX1249" fmla="*/ 1265401 w 3051843"/>
                <a:gd name="connsiteY1249" fmla="*/ 893224 h 3051843"/>
                <a:gd name="connsiteX1250" fmla="*/ 1265401 w 3051843"/>
                <a:gd name="connsiteY1250" fmla="*/ 967660 h 3051843"/>
                <a:gd name="connsiteX1251" fmla="*/ 1339837 w 3051843"/>
                <a:gd name="connsiteY1251" fmla="*/ 967660 h 3051843"/>
                <a:gd name="connsiteX1252" fmla="*/ 1339837 w 3051843"/>
                <a:gd name="connsiteY1252" fmla="*/ 1042095 h 3051843"/>
                <a:gd name="connsiteX1253" fmla="*/ 1414272 w 3051843"/>
                <a:gd name="connsiteY1253" fmla="*/ 1042095 h 3051843"/>
                <a:gd name="connsiteX1254" fmla="*/ 1414272 w 3051843"/>
                <a:gd name="connsiteY1254" fmla="*/ 967660 h 3051843"/>
                <a:gd name="connsiteX1255" fmla="*/ 1339837 w 3051843"/>
                <a:gd name="connsiteY1255" fmla="*/ 967660 h 3051843"/>
                <a:gd name="connsiteX1256" fmla="*/ 1712006 w 3051843"/>
                <a:gd name="connsiteY1256" fmla="*/ 1563136 h 3051843"/>
                <a:gd name="connsiteX1257" fmla="*/ 1712006 w 3051843"/>
                <a:gd name="connsiteY1257" fmla="*/ 1637571 h 3051843"/>
                <a:gd name="connsiteX1258" fmla="*/ 1712006 w 3051843"/>
                <a:gd name="connsiteY1258" fmla="*/ 1712006 h 3051843"/>
                <a:gd name="connsiteX1259" fmla="*/ 1712006 w 3051843"/>
                <a:gd name="connsiteY1259" fmla="*/ 1786442 h 3051843"/>
                <a:gd name="connsiteX1260" fmla="*/ 1786442 w 3051843"/>
                <a:gd name="connsiteY1260" fmla="*/ 1786442 h 3051843"/>
                <a:gd name="connsiteX1261" fmla="*/ 1786442 w 3051843"/>
                <a:gd name="connsiteY1261" fmla="*/ 1712006 h 3051843"/>
                <a:gd name="connsiteX1262" fmla="*/ 1860877 w 3051843"/>
                <a:gd name="connsiteY1262" fmla="*/ 1712006 h 3051843"/>
                <a:gd name="connsiteX1263" fmla="*/ 1935313 w 3051843"/>
                <a:gd name="connsiteY1263" fmla="*/ 1712006 h 3051843"/>
                <a:gd name="connsiteX1264" fmla="*/ 2009748 w 3051843"/>
                <a:gd name="connsiteY1264" fmla="*/ 1712006 h 3051843"/>
                <a:gd name="connsiteX1265" fmla="*/ 2009748 w 3051843"/>
                <a:gd name="connsiteY1265" fmla="*/ 1637571 h 3051843"/>
                <a:gd name="connsiteX1266" fmla="*/ 1935313 w 3051843"/>
                <a:gd name="connsiteY1266" fmla="*/ 1637571 h 3051843"/>
                <a:gd name="connsiteX1267" fmla="*/ 1860877 w 3051843"/>
                <a:gd name="connsiteY1267" fmla="*/ 1637571 h 3051843"/>
                <a:gd name="connsiteX1268" fmla="*/ 1786442 w 3051843"/>
                <a:gd name="connsiteY1268" fmla="*/ 1637571 h 3051843"/>
                <a:gd name="connsiteX1269" fmla="*/ 1786442 w 3051843"/>
                <a:gd name="connsiteY1269" fmla="*/ 1563136 h 3051843"/>
                <a:gd name="connsiteX1270" fmla="*/ 1712006 w 3051843"/>
                <a:gd name="connsiteY1270" fmla="*/ 1563136 h 3051843"/>
                <a:gd name="connsiteX1271" fmla="*/ 1786442 w 3051843"/>
                <a:gd name="connsiteY1271" fmla="*/ 1563136 h 3051843"/>
                <a:gd name="connsiteX1272" fmla="*/ 1860877 w 3051843"/>
                <a:gd name="connsiteY1272" fmla="*/ 1563136 h 3051843"/>
                <a:gd name="connsiteX1273" fmla="*/ 1860877 w 3051843"/>
                <a:gd name="connsiteY1273" fmla="*/ 1488707 h 3051843"/>
                <a:gd name="connsiteX1274" fmla="*/ 1786442 w 3051843"/>
                <a:gd name="connsiteY1274" fmla="*/ 1488707 h 3051843"/>
                <a:gd name="connsiteX1275" fmla="*/ 1786442 w 3051843"/>
                <a:gd name="connsiteY1275" fmla="*/ 1563136 h 3051843"/>
                <a:gd name="connsiteX1276" fmla="*/ 1786442 w 3051843"/>
                <a:gd name="connsiteY1276" fmla="*/ 1786442 h 3051843"/>
                <a:gd name="connsiteX1277" fmla="*/ 1786442 w 3051843"/>
                <a:gd name="connsiteY1277" fmla="*/ 1860877 h 3051843"/>
                <a:gd name="connsiteX1278" fmla="*/ 1860877 w 3051843"/>
                <a:gd name="connsiteY1278" fmla="*/ 1860877 h 3051843"/>
                <a:gd name="connsiteX1279" fmla="*/ 1860877 w 3051843"/>
                <a:gd name="connsiteY1279" fmla="*/ 1786442 h 3051843"/>
                <a:gd name="connsiteX1280" fmla="*/ 1786442 w 3051843"/>
                <a:gd name="connsiteY1280" fmla="*/ 1786442 h 3051843"/>
                <a:gd name="connsiteX1281" fmla="*/ 1712006 w 3051843"/>
                <a:gd name="connsiteY1281" fmla="*/ 1786442 h 3051843"/>
                <a:gd name="connsiteX1282" fmla="*/ 1637571 w 3051843"/>
                <a:gd name="connsiteY1282" fmla="*/ 1786442 h 3051843"/>
                <a:gd name="connsiteX1283" fmla="*/ 1637571 w 3051843"/>
                <a:gd name="connsiteY1283" fmla="*/ 1860877 h 3051843"/>
                <a:gd name="connsiteX1284" fmla="*/ 1712006 w 3051843"/>
                <a:gd name="connsiteY1284" fmla="*/ 1860877 h 3051843"/>
                <a:gd name="connsiteX1285" fmla="*/ 1712006 w 3051843"/>
                <a:gd name="connsiteY1285" fmla="*/ 1786442 h 3051843"/>
                <a:gd name="connsiteX1286" fmla="*/ 1637571 w 3051843"/>
                <a:gd name="connsiteY1286" fmla="*/ 1935313 h 3051843"/>
                <a:gd name="connsiteX1287" fmla="*/ 1637571 w 3051843"/>
                <a:gd name="connsiteY1287" fmla="*/ 2009748 h 3051843"/>
                <a:gd name="connsiteX1288" fmla="*/ 1712006 w 3051843"/>
                <a:gd name="connsiteY1288" fmla="*/ 2009748 h 3051843"/>
                <a:gd name="connsiteX1289" fmla="*/ 1712006 w 3051843"/>
                <a:gd name="connsiteY1289" fmla="*/ 1935313 h 3051843"/>
                <a:gd name="connsiteX1290" fmla="*/ 1637571 w 3051843"/>
                <a:gd name="connsiteY1290" fmla="*/ 1935313 h 3051843"/>
                <a:gd name="connsiteX1291" fmla="*/ 1712006 w 3051843"/>
                <a:gd name="connsiteY1291" fmla="*/ 2009748 h 3051843"/>
                <a:gd name="connsiteX1292" fmla="*/ 1712006 w 3051843"/>
                <a:gd name="connsiteY1292" fmla="*/ 2084183 h 3051843"/>
                <a:gd name="connsiteX1293" fmla="*/ 1786442 w 3051843"/>
                <a:gd name="connsiteY1293" fmla="*/ 2084183 h 3051843"/>
                <a:gd name="connsiteX1294" fmla="*/ 1786442 w 3051843"/>
                <a:gd name="connsiteY1294" fmla="*/ 2009748 h 3051843"/>
                <a:gd name="connsiteX1295" fmla="*/ 1712006 w 3051843"/>
                <a:gd name="connsiteY1295" fmla="*/ 2009748 h 3051843"/>
                <a:gd name="connsiteX1296" fmla="*/ 1339837 w 3051843"/>
                <a:gd name="connsiteY1296" fmla="*/ 2009748 h 3051843"/>
                <a:gd name="connsiteX1297" fmla="*/ 1339837 w 3051843"/>
                <a:gd name="connsiteY1297" fmla="*/ 1935313 h 3051843"/>
                <a:gd name="connsiteX1298" fmla="*/ 1265401 w 3051843"/>
                <a:gd name="connsiteY1298" fmla="*/ 1935313 h 3051843"/>
                <a:gd name="connsiteX1299" fmla="*/ 1265401 w 3051843"/>
                <a:gd name="connsiteY1299" fmla="*/ 2009748 h 3051843"/>
                <a:gd name="connsiteX1300" fmla="*/ 1339837 w 3051843"/>
                <a:gd name="connsiteY1300" fmla="*/ 2009748 h 3051843"/>
                <a:gd name="connsiteX1301" fmla="*/ 1190966 w 3051843"/>
                <a:gd name="connsiteY1301" fmla="*/ 2158619 h 3051843"/>
                <a:gd name="connsiteX1302" fmla="*/ 1190966 w 3051843"/>
                <a:gd name="connsiteY1302" fmla="*/ 2233054 h 3051843"/>
                <a:gd name="connsiteX1303" fmla="*/ 1190966 w 3051843"/>
                <a:gd name="connsiteY1303" fmla="*/ 2307489 h 3051843"/>
                <a:gd name="connsiteX1304" fmla="*/ 1265401 w 3051843"/>
                <a:gd name="connsiteY1304" fmla="*/ 2307489 h 3051843"/>
                <a:gd name="connsiteX1305" fmla="*/ 1265401 w 3051843"/>
                <a:gd name="connsiteY1305" fmla="*/ 2233054 h 3051843"/>
                <a:gd name="connsiteX1306" fmla="*/ 1265401 w 3051843"/>
                <a:gd name="connsiteY1306" fmla="*/ 2158619 h 3051843"/>
                <a:gd name="connsiteX1307" fmla="*/ 1190966 w 3051843"/>
                <a:gd name="connsiteY1307" fmla="*/ 2158619 h 3051843"/>
                <a:gd name="connsiteX1308" fmla="*/ 1637571 w 3051843"/>
                <a:gd name="connsiteY1308" fmla="*/ 1116531 h 3051843"/>
                <a:gd name="connsiteX1309" fmla="*/ 1563136 w 3051843"/>
                <a:gd name="connsiteY1309" fmla="*/ 1116531 h 3051843"/>
                <a:gd name="connsiteX1310" fmla="*/ 1563136 w 3051843"/>
                <a:gd name="connsiteY1310" fmla="*/ 1190966 h 3051843"/>
                <a:gd name="connsiteX1311" fmla="*/ 1637571 w 3051843"/>
                <a:gd name="connsiteY1311" fmla="*/ 1190966 h 3051843"/>
                <a:gd name="connsiteX1312" fmla="*/ 1637571 w 3051843"/>
                <a:gd name="connsiteY1312" fmla="*/ 1116531 h 3051843"/>
                <a:gd name="connsiteX1313" fmla="*/ 1563136 w 3051843"/>
                <a:gd name="connsiteY1313" fmla="*/ 1116531 h 3051843"/>
                <a:gd name="connsiteX1314" fmla="*/ 1563136 w 3051843"/>
                <a:gd name="connsiteY1314" fmla="*/ 1042095 h 3051843"/>
                <a:gd name="connsiteX1315" fmla="*/ 1488707 w 3051843"/>
                <a:gd name="connsiteY1315" fmla="*/ 1042095 h 3051843"/>
                <a:gd name="connsiteX1316" fmla="*/ 1488707 w 3051843"/>
                <a:gd name="connsiteY1316" fmla="*/ 1116531 h 3051843"/>
                <a:gd name="connsiteX1317" fmla="*/ 1563136 w 3051843"/>
                <a:gd name="connsiteY1317" fmla="*/ 1116531 h 3051843"/>
                <a:gd name="connsiteX1318" fmla="*/ 1935313 w 3051843"/>
                <a:gd name="connsiteY1318" fmla="*/ 967660 h 3051843"/>
                <a:gd name="connsiteX1319" fmla="*/ 1935313 w 3051843"/>
                <a:gd name="connsiteY1319" fmla="*/ 893224 h 3051843"/>
                <a:gd name="connsiteX1320" fmla="*/ 1860877 w 3051843"/>
                <a:gd name="connsiteY1320" fmla="*/ 893224 h 3051843"/>
                <a:gd name="connsiteX1321" fmla="*/ 1786442 w 3051843"/>
                <a:gd name="connsiteY1321" fmla="*/ 893224 h 3051843"/>
                <a:gd name="connsiteX1322" fmla="*/ 1786442 w 3051843"/>
                <a:gd name="connsiteY1322" fmla="*/ 967660 h 3051843"/>
                <a:gd name="connsiteX1323" fmla="*/ 1860877 w 3051843"/>
                <a:gd name="connsiteY1323" fmla="*/ 967660 h 3051843"/>
                <a:gd name="connsiteX1324" fmla="*/ 1935313 w 3051843"/>
                <a:gd name="connsiteY1324" fmla="*/ 967660 h 3051843"/>
                <a:gd name="connsiteX1325" fmla="*/ 1786442 w 3051843"/>
                <a:gd name="connsiteY1325" fmla="*/ 893224 h 3051843"/>
                <a:gd name="connsiteX1326" fmla="*/ 1786442 w 3051843"/>
                <a:gd name="connsiteY1326" fmla="*/ 818789 h 3051843"/>
                <a:gd name="connsiteX1327" fmla="*/ 1860877 w 3051843"/>
                <a:gd name="connsiteY1327" fmla="*/ 818789 h 3051843"/>
                <a:gd name="connsiteX1328" fmla="*/ 1935313 w 3051843"/>
                <a:gd name="connsiteY1328" fmla="*/ 818789 h 3051843"/>
                <a:gd name="connsiteX1329" fmla="*/ 1935313 w 3051843"/>
                <a:gd name="connsiteY1329" fmla="*/ 893224 h 3051843"/>
                <a:gd name="connsiteX1330" fmla="*/ 2009748 w 3051843"/>
                <a:gd name="connsiteY1330" fmla="*/ 893224 h 3051843"/>
                <a:gd name="connsiteX1331" fmla="*/ 2009748 w 3051843"/>
                <a:gd name="connsiteY1331" fmla="*/ 818789 h 3051843"/>
                <a:gd name="connsiteX1332" fmla="*/ 2009748 w 3051843"/>
                <a:gd name="connsiteY1332" fmla="*/ 744354 h 3051843"/>
                <a:gd name="connsiteX1333" fmla="*/ 1935313 w 3051843"/>
                <a:gd name="connsiteY1333" fmla="*/ 744354 h 3051843"/>
                <a:gd name="connsiteX1334" fmla="*/ 1860877 w 3051843"/>
                <a:gd name="connsiteY1334" fmla="*/ 744354 h 3051843"/>
                <a:gd name="connsiteX1335" fmla="*/ 1860877 w 3051843"/>
                <a:gd name="connsiteY1335" fmla="*/ 669918 h 3051843"/>
                <a:gd name="connsiteX1336" fmla="*/ 1786442 w 3051843"/>
                <a:gd name="connsiteY1336" fmla="*/ 669918 h 3051843"/>
                <a:gd name="connsiteX1337" fmla="*/ 1786442 w 3051843"/>
                <a:gd name="connsiteY1337" fmla="*/ 744354 h 3051843"/>
                <a:gd name="connsiteX1338" fmla="*/ 1712006 w 3051843"/>
                <a:gd name="connsiteY1338" fmla="*/ 744354 h 3051843"/>
                <a:gd name="connsiteX1339" fmla="*/ 1637571 w 3051843"/>
                <a:gd name="connsiteY1339" fmla="*/ 744354 h 3051843"/>
                <a:gd name="connsiteX1340" fmla="*/ 1637571 w 3051843"/>
                <a:gd name="connsiteY1340" fmla="*/ 818789 h 3051843"/>
                <a:gd name="connsiteX1341" fmla="*/ 1712006 w 3051843"/>
                <a:gd name="connsiteY1341" fmla="*/ 818789 h 3051843"/>
                <a:gd name="connsiteX1342" fmla="*/ 1712006 w 3051843"/>
                <a:gd name="connsiteY1342" fmla="*/ 893224 h 3051843"/>
                <a:gd name="connsiteX1343" fmla="*/ 1786442 w 3051843"/>
                <a:gd name="connsiteY1343" fmla="*/ 893224 h 3051843"/>
                <a:gd name="connsiteX1344" fmla="*/ 1860877 w 3051843"/>
                <a:gd name="connsiteY1344" fmla="*/ 669918 h 3051843"/>
                <a:gd name="connsiteX1345" fmla="*/ 1935313 w 3051843"/>
                <a:gd name="connsiteY1345" fmla="*/ 669918 h 3051843"/>
                <a:gd name="connsiteX1346" fmla="*/ 1935313 w 3051843"/>
                <a:gd name="connsiteY1346" fmla="*/ 595483 h 3051843"/>
                <a:gd name="connsiteX1347" fmla="*/ 1860877 w 3051843"/>
                <a:gd name="connsiteY1347" fmla="*/ 595483 h 3051843"/>
                <a:gd name="connsiteX1348" fmla="*/ 1860877 w 3051843"/>
                <a:gd name="connsiteY1348" fmla="*/ 669918 h 3051843"/>
                <a:gd name="connsiteX1349" fmla="*/ 2158619 w 3051843"/>
                <a:gd name="connsiteY1349" fmla="*/ 744354 h 3051843"/>
                <a:gd name="connsiteX1350" fmla="*/ 2158619 w 3051843"/>
                <a:gd name="connsiteY1350" fmla="*/ 669918 h 3051843"/>
                <a:gd name="connsiteX1351" fmla="*/ 2084183 w 3051843"/>
                <a:gd name="connsiteY1351" fmla="*/ 669918 h 3051843"/>
                <a:gd name="connsiteX1352" fmla="*/ 2084183 w 3051843"/>
                <a:gd name="connsiteY1352" fmla="*/ 744354 h 3051843"/>
                <a:gd name="connsiteX1353" fmla="*/ 2158619 w 3051843"/>
                <a:gd name="connsiteY1353" fmla="*/ 744354 h 3051843"/>
                <a:gd name="connsiteX1354" fmla="*/ 2084183 w 3051843"/>
                <a:gd name="connsiteY1354" fmla="*/ 669918 h 3051843"/>
                <a:gd name="connsiteX1355" fmla="*/ 2084183 w 3051843"/>
                <a:gd name="connsiteY1355" fmla="*/ 595483 h 3051843"/>
                <a:gd name="connsiteX1356" fmla="*/ 2009748 w 3051843"/>
                <a:gd name="connsiteY1356" fmla="*/ 595483 h 3051843"/>
                <a:gd name="connsiteX1357" fmla="*/ 2009748 w 3051843"/>
                <a:gd name="connsiteY1357" fmla="*/ 669918 h 3051843"/>
                <a:gd name="connsiteX1358" fmla="*/ 2084183 w 3051843"/>
                <a:gd name="connsiteY1358" fmla="*/ 669918 h 3051843"/>
                <a:gd name="connsiteX1359" fmla="*/ 1563136 w 3051843"/>
                <a:gd name="connsiteY1359" fmla="*/ 521048 h 3051843"/>
                <a:gd name="connsiteX1360" fmla="*/ 1563136 w 3051843"/>
                <a:gd name="connsiteY1360" fmla="*/ 446612 h 3051843"/>
                <a:gd name="connsiteX1361" fmla="*/ 1488707 w 3051843"/>
                <a:gd name="connsiteY1361" fmla="*/ 446612 h 3051843"/>
                <a:gd name="connsiteX1362" fmla="*/ 1488707 w 3051843"/>
                <a:gd name="connsiteY1362" fmla="*/ 521048 h 3051843"/>
                <a:gd name="connsiteX1363" fmla="*/ 1563136 w 3051843"/>
                <a:gd name="connsiteY1363" fmla="*/ 521048 h 3051843"/>
                <a:gd name="connsiteX1364" fmla="*/ 1265401 w 3051843"/>
                <a:gd name="connsiteY1364" fmla="*/ 669918 h 3051843"/>
                <a:gd name="connsiteX1365" fmla="*/ 1190966 w 3051843"/>
                <a:gd name="connsiteY1365" fmla="*/ 669918 h 3051843"/>
                <a:gd name="connsiteX1366" fmla="*/ 1116531 w 3051843"/>
                <a:gd name="connsiteY1366" fmla="*/ 669918 h 3051843"/>
                <a:gd name="connsiteX1367" fmla="*/ 1116531 w 3051843"/>
                <a:gd name="connsiteY1367" fmla="*/ 595483 h 3051843"/>
                <a:gd name="connsiteX1368" fmla="*/ 1190966 w 3051843"/>
                <a:gd name="connsiteY1368" fmla="*/ 595483 h 3051843"/>
                <a:gd name="connsiteX1369" fmla="*/ 1190966 w 3051843"/>
                <a:gd name="connsiteY1369" fmla="*/ 521048 h 3051843"/>
                <a:gd name="connsiteX1370" fmla="*/ 1116531 w 3051843"/>
                <a:gd name="connsiteY1370" fmla="*/ 521048 h 3051843"/>
                <a:gd name="connsiteX1371" fmla="*/ 1116531 w 3051843"/>
                <a:gd name="connsiteY1371" fmla="*/ 446612 h 3051843"/>
                <a:gd name="connsiteX1372" fmla="*/ 1042095 w 3051843"/>
                <a:gd name="connsiteY1372" fmla="*/ 446612 h 3051843"/>
                <a:gd name="connsiteX1373" fmla="*/ 1042095 w 3051843"/>
                <a:gd name="connsiteY1373" fmla="*/ 521048 h 3051843"/>
                <a:gd name="connsiteX1374" fmla="*/ 967660 w 3051843"/>
                <a:gd name="connsiteY1374" fmla="*/ 521048 h 3051843"/>
                <a:gd name="connsiteX1375" fmla="*/ 967660 w 3051843"/>
                <a:gd name="connsiteY1375" fmla="*/ 595483 h 3051843"/>
                <a:gd name="connsiteX1376" fmla="*/ 893224 w 3051843"/>
                <a:gd name="connsiteY1376" fmla="*/ 595483 h 3051843"/>
                <a:gd name="connsiteX1377" fmla="*/ 893224 w 3051843"/>
                <a:gd name="connsiteY1377" fmla="*/ 669918 h 3051843"/>
                <a:gd name="connsiteX1378" fmla="*/ 893224 w 3051843"/>
                <a:gd name="connsiteY1378" fmla="*/ 744354 h 3051843"/>
                <a:gd name="connsiteX1379" fmla="*/ 818789 w 3051843"/>
                <a:gd name="connsiteY1379" fmla="*/ 744354 h 3051843"/>
                <a:gd name="connsiteX1380" fmla="*/ 744354 w 3051843"/>
                <a:gd name="connsiteY1380" fmla="*/ 744354 h 3051843"/>
                <a:gd name="connsiteX1381" fmla="*/ 744354 w 3051843"/>
                <a:gd name="connsiteY1381" fmla="*/ 818789 h 3051843"/>
                <a:gd name="connsiteX1382" fmla="*/ 744354 w 3051843"/>
                <a:gd name="connsiteY1382" fmla="*/ 893224 h 3051843"/>
                <a:gd name="connsiteX1383" fmla="*/ 669918 w 3051843"/>
                <a:gd name="connsiteY1383" fmla="*/ 893224 h 3051843"/>
                <a:gd name="connsiteX1384" fmla="*/ 669918 w 3051843"/>
                <a:gd name="connsiteY1384" fmla="*/ 967660 h 3051843"/>
                <a:gd name="connsiteX1385" fmla="*/ 744354 w 3051843"/>
                <a:gd name="connsiteY1385" fmla="*/ 967660 h 3051843"/>
                <a:gd name="connsiteX1386" fmla="*/ 744354 w 3051843"/>
                <a:gd name="connsiteY1386" fmla="*/ 1042095 h 3051843"/>
                <a:gd name="connsiteX1387" fmla="*/ 818789 w 3051843"/>
                <a:gd name="connsiteY1387" fmla="*/ 1042095 h 3051843"/>
                <a:gd name="connsiteX1388" fmla="*/ 818789 w 3051843"/>
                <a:gd name="connsiteY1388" fmla="*/ 967660 h 3051843"/>
                <a:gd name="connsiteX1389" fmla="*/ 818789 w 3051843"/>
                <a:gd name="connsiteY1389" fmla="*/ 893224 h 3051843"/>
                <a:gd name="connsiteX1390" fmla="*/ 893224 w 3051843"/>
                <a:gd name="connsiteY1390" fmla="*/ 893224 h 3051843"/>
                <a:gd name="connsiteX1391" fmla="*/ 893224 w 3051843"/>
                <a:gd name="connsiteY1391" fmla="*/ 818789 h 3051843"/>
                <a:gd name="connsiteX1392" fmla="*/ 967660 w 3051843"/>
                <a:gd name="connsiteY1392" fmla="*/ 818789 h 3051843"/>
                <a:gd name="connsiteX1393" fmla="*/ 967660 w 3051843"/>
                <a:gd name="connsiteY1393" fmla="*/ 744354 h 3051843"/>
                <a:gd name="connsiteX1394" fmla="*/ 967660 w 3051843"/>
                <a:gd name="connsiteY1394" fmla="*/ 669918 h 3051843"/>
                <a:gd name="connsiteX1395" fmla="*/ 1042095 w 3051843"/>
                <a:gd name="connsiteY1395" fmla="*/ 669918 h 3051843"/>
                <a:gd name="connsiteX1396" fmla="*/ 1042095 w 3051843"/>
                <a:gd name="connsiteY1396" fmla="*/ 744354 h 3051843"/>
                <a:gd name="connsiteX1397" fmla="*/ 1042095 w 3051843"/>
                <a:gd name="connsiteY1397" fmla="*/ 818789 h 3051843"/>
                <a:gd name="connsiteX1398" fmla="*/ 967660 w 3051843"/>
                <a:gd name="connsiteY1398" fmla="*/ 818789 h 3051843"/>
                <a:gd name="connsiteX1399" fmla="*/ 967660 w 3051843"/>
                <a:gd name="connsiteY1399" fmla="*/ 893224 h 3051843"/>
                <a:gd name="connsiteX1400" fmla="*/ 893224 w 3051843"/>
                <a:gd name="connsiteY1400" fmla="*/ 893224 h 3051843"/>
                <a:gd name="connsiteX1401" fmla="*/ 893224 w 3051843"/>
                <a:gd name="connsiteY1401" fmla="*/ 967660 h 3051843"/>
                <a:gd name="connsiteX1402" fmla="*/ 967660 w 3051843"/>
                <a:gd name="connsiteY1402" fmla="*/ 967660 h 3051843"/>
                <a:gd name="connsiteX1403" fmla="*/ 1042095 w 3051843"/>
                <a:gd name="connsiteY1403" fmla="*/ 967660 h 3051843"/>
                <a:gd name="connsiteX1404" fmla="*/ 1116531 w 3051843"/>
                <a:gd name="connsiteY1404" fmla="*/ 967660 h 3051843"/>
                <a:gd name="connsiteX1405" fmla="*/ 1116531 w 3051843"/>
                <a:gd name="connsiteY1405" fmla="*/ 893224 h 3051843"/>
                <a:gd name="connsiteX1406" fmla="*/ 1190966 w 3051843"/>
                <a:gd name="connsiteY1406" fmla="*/ 893224 h 3051843"/>
                <a:gd name="connsiteX1407" fmla="*/ 1190966 w 3051843"/>
                <a:gd name="connsiteY1407" fmla="*/ 818789 h 3051843"/>
                <a:gd name="connsiteX1408" fmla="*/ 1116531 w 3051843"/>
                <a:gd name="connsiteY1408" fmla="*/ 818789 h 3051843"/>
                <a:gd name="connsiteX1409" fmla="*/ 1116531 w 3051843"/>
                <a:gd name="connsiteY1409" fmla="*/ 744354 h 3051843"/>
                <a:gd name="connsiteX1410" fmla="*/ 1190966 w 3051843"/>
                <a:gd name="connsiteY1410" fmla="*/ 744354 h 3051843"/>
                <a:gd name="connsiteX1411" fmla="*/ 1190966 w 3051843"/>
                <a:gd name="connsiteY1411" fmla="*/ 818789 h 3051843"/>
                <a:gd name="connsiteX1412" fmla="*/ 1265401 w 3051843"/>
                <a:gd name="connsiteY1412" fmla="*/ 818789 h 3051843"/>
                <a:gd name="connsiteX1413" fmla="*/ 1339837 w 3051843"/>
                <a:gd name="connsiteY1413" fmla="*/ 818789 h 3051843"/>
                <a:gd name="connsiteX1414" fmla="*/ 1339837 w 3051843"/>
                <a:gd name="connsiteY1414" fmla="*/ 744354 h 3051843"/>
                <a:gd name="connsiteX1415" fmla="*/ 1265401 w 3051843"/>
                <a:gd name="connsiteY1415" fmla="*/ 744354 h 3051843"/>
                <a:gd name="connsiteX1416" fmla="*/ 1265401 w 3051843"/>
                <a:gd name="connsiteY1416" fmla="*/ 669918 h 3051843"/>
                <a:gd name="connsiteX1417" fmla="*/ 818789 w 3051843"/>
                <a:gd name="connsiteY1417" fmla="*/ 1042095 h 3051843"/>
                <a:gd name="connsiteX1418" fmla="*/ 818789 w 3051843"/>
                <a:gd name="connsiteY1418" fmla="*/ 1116531 h 3051843"/>
                <a:gd name="connsiteX1419" fmla="*/ 893224 w 3051843"/>
                <a:gd name="connsiteY1419" fmla="*/ 1116531 h 3051843"/>
                <a:gd name="connsiteX1420" fmla="*/ 967660 w 3051843"/>
                <a:gd name="connsiteY1420" fmla="*/ 1116531 h 3051843"/>
                <a:gd name="connsiteX1421" fmla="*/ 967660 w 3051843"/>
                <a:gd name="connsiteY1421" fmla="*/ 1042095 h 3051843"/>
                <a:gd name="connsiteX1422" fmla="*/ 893224 w 3051843"/>
                <a:gd name="connsiteY1422" fmla="*/ 1042095 h 3051843"/>
                <a:gd name="connsiteX1423" fmla="*/ 818789 w 3051843"/>
                <a:gd name="connsiteY1423" fmla="*/ 1042095 h 3051843"/>
                <a:gd name="connsiteX1424" fmla="*/ 744354 w 3051843"/>
                <a:gd name="connsiteY1424" fmla="*/ 744354 h 3051843"/>
                <a:gd name="connsiteX1425" fmla="*/ 744354 w 3051843"/>
                <a:gd name="connsiteY1425" fmla="*/ 669918 h 3051843"/>
                <a:gd name="connsiteX1426" fmla="*/ 818789 w 3051843"/>
                <a:gd name="connsiteY1426" fmla="*/ 669918 h 3051843"/>
                <a:gd name="connsiteX1427" fmla="*/ 818789 w 3051843"/>
                <a:gd name="connsiteY1427" fmla="*/ 595483 h 3051843"/>
                <a:gd name="connsiteX1428" fmla="*/ 744354 w 3051843"/>
                <a:gd name="connsiteY1428" fmla="*/ 595483 h 3051843"/>
                <a:gd name="connsiteX1429" fmla="*/ 744354 w 3051843"/>
                <a:gd name="connsiteY1429" fmla="*/ 521048 h 3051843"/>
                <a:gd name="connsiteX1430" fmla="*/ 669918 w 3051843"/>
                <a:gd name="connsiteY1430" fmla="*/ 521048 h 3051843"/>
                <a:gd name="connsiteX1431" fmla="*/ 669918 w 3051843"/>
                <a:gd name="connsiteY1431" fmla="*/ 446612 h 3051843"/>
                <a:gd name="connsiteX1432" fmla="*/ 744354 w 3051843"/>
                <a:gd name="connsiteY1432" fmla="*/ 446612 h 3051843"/>
                <a:gd name="connsiteX1433" fmla="*/ 744354 w 3051843"/>
                <a:gd name="connsiteY1433" fmla="*/ 372177 h 3051843"/>
                <a:gd name="connsiteX1434" fmla="*/ 818789 w 3051843"/>
                <a:gd name="connsiteY1434" fmla="*/ 372177 h 3051843"/>
                <a:gd name="connsiteX1435" fmla="*/ 818789 w 3051843"/>
                <a:gd name="connsiteY1435" fmla="*/ 446612 h 3051843"/>
                <a:gd name="connsiteX1436" fmla="*/ 893224 w 3051843"/>
                <a:gd name="connsiteY1436" fmla="*/ 446612 h 3051843"/>
                <a:gd name="connsiteX1437" fmla="*/ 893224 w 3051843"/>
                <a:gd name="connsiteY1437" fmla="*/ 521048 h 3051843"/>
                <a:gd name="connsiteX1438" fmla="*/ 967660 w 3051843"/>
                <a:gd name="connsiteY1438" fmla="*/ 521048 h 3051843"/>
                <a:gd name="connsiteX1439" fmla="*/ 967660 w 3051843"/>
                <a:gd name="connsiteY1439" fmla="*/ 446612 h 3051843"/>
                <a:gd name="connsiteX1440" fmla="*/ 1042095 w 3051843"/>
                <a:gd name="connsiteY1440" fmla="*/ 446612 h 3051843"/>
                <a:gd name="connsiteX1441" fmla="*/ 1042095 w 3051843"/>
                <a:gd name="connsiteY1441" fmla="*/ 372177 h 3051843"/>
                <a:gd name="connsiteX1442" fmla="*/ 967660 w 3051843"/>
                <a:gd name="connsiteY1442" fmla="*/ 372177 h 3051843"/>
                <a:gd name="connsiteX1443" fmla="*/ 893224 w 3051843"/>
                <a:gd name="connsiteY1443" fmla="*/ 372177 h 3051843"/>
                <a:gd name="connsiteX1444" fmla="*/ 893224 w 3051843"/>
                <a:gd name="connsiteY1444" fmla="*/ 297741 h 3051843"/>
                <a:gd name="connsiteX1445" fmla="*/ 818789 w 3051843"/>
                <a:gd name="connsiteY1445" fmla="*/ 297741 h 3051843"/>
                <a:gd name="connsiteX1446" fmla="*/ 818789 w 3051843"/>
                <a:gd name="connsiteY1446" fmla="*/ 223306 h 3051843"/>
                <a:gd name="connsiteX1447" fmla="*/ 744354 w 3051843"/>
                <a:gd name="connsiteY1447" fmla="*/ 223306 h 3051843"/>
                <a:gd name="connsiteX1448" fmla="*/ 744354 w 3051843"/>
                <a:gd name="connsiteY1448" fmla="*/ 297741 h 3051843"/>
                <a:gd name="connsiteX1449" fmla="*/ 669918 w 3051843"/>
                <a:gd name="connsiteY1449" fmla="*/ 297741 h 3051843"/>
                <a:gd name="connsiteX1450" fmla="*/ 669918 w 3051843"/>
                <a:gd name="connsiteY1450" fmla="*/ 223306 h 3051843"/>
                <a:gd name="connsiteX1451" fmla="*/ 744354 w 3051843"/>
                <a:gd name="connsiteY1451" fmla="*/ 223306 h 3051843"/>
                <a:gd name="connsiteX1452" fmla="*/ 744354 w 3051843"/>
                <a:gd name="connsiteY1452" fmla="*/ 148871 h 3051843"/>
                <a:gd name="connsiteX1453" fmla="*/ 669918 w 3051843"/>
                <a:gd name="connsiteY1453" fmla="*/ 148871 h 3051843"/>
                <a:gd name="connsiteX1454" fmla="*/ 595483 w 3051843"/>
                <a:gd name="connsiteY1454" fmla="*/ 148871 h 3051843"/>
                <a:gd name="connsiteX1455" fmla="*/ 595483 w 3051843"/>
                <a:gd name="connsiteY1455" fmla="*/ 223306 h 3051843"/>
                <a:gd name="connsiteX1456" fmla="*/ 595483 w 3051843"/>
                <a:gd name="connsiteY1456" fmla="*/ 297741 h 3051843"/>
                <a:gd name="connsiteX1457" fmla="*/ 595483 w 3051843"/>
                <a:gd name="connsiteY1457" fmla="*/ 372177 h 3051843"/>
                <a:gd name="connsiteX1458" fmla="*/ 595483 w 3051843"/>
                <a:gd name="connsiteY1458" fmla="*/ 446612 h 3051843"/>
                <a:gd name="connsiteX1459" fmla="*/ 595483 w 3051843"/>
                <a:gd name="connsiteY1459" fmla="*/ 521048 h 3051843"/>
                <a:gd name="connsiteX1460" fmla="*/ 595483 w 3051843"/>
                <a:gd name="connsiteY1460" fmla="*/ 595483 h 3051843"/>
                <a:gd name="connsiteX1461" fmla="*/ 669918 w 3051843"/>
                <a:gd name="connsiteY1461" fmla="*/ 595483 h 3051843"/>
                <a:gd name="connsiteX1462" fmla="*/ 669918 w 3051843"/>
                <a:gd name="connsiteY1462" fmla="*/ 669918 h 3051843"/>
                <a:gd name="connsiteX1463" fmla="*/ 669918 w 3051843"/>
                <a:gd name="connsiteY1463" fmla="*/ 744354 h 3051843"/>
                <a:gd name="connsiteX1464" fmla="*/ 744354 w 3051843"/>
                <a:gd name="connsiteY1464" fmla="*/ 744354 h 3051843"/>
                <a:gd name="connsiteX1465" fmla="*/ 669918 w 3051843"/>
                <a:gd name="connsiteY1465" fmla="*/ 744354 h 3051843"/>
                <a:gd name="connsiteX1466" fmla="*/ 595483 w 3051843"/>
                <a:gd name="connsiteY1466" fmla="*/ 744354 h 3051843"/>
                <a:gd name="connsiteX1467" fmla="*/ 595483 w 3051843"/>
                <a:gd name="connsiteY1467" fmla="*/ 818789 h 3051843"/>
                <a:gd name="connsiteX1468" fmla="*/ 669918 w 3051843"/>
                <a:gd name="connsiteY1468" fmla="*/ 818789 h 3051843"/>
                <a:gd name="connsiteX1469" fmla="*/ 669918 w 3051843"/>
                <a:gd name="connsiteY1469" fmla="*/ 744354 h 3051843"/>
                <a:gd name="connsiteX1470" fmla="*/ 595483 w 3051843"/>
                <a:gd name="connsiteY1470" fmla="*/ 818789 h 3051843"/>
                <a:gd name="connsiteX1471" fmla="*/ 521048 w 3051843"/>
                <a:gd name="connsiteY1471" fmla="*/ 818789 h 3051843"/>
                <a:gd name="connsiteX1472" fmla="*/ 521048 w 3051843"/>
                <a:gd name="connsiteY1472" fmla="*/ 893224 h 3051843"/>
                <a:gd name="connsiteX1473" fmla="*/ 446612 w 3051843"/>
                <a:gd name="connsiteY1473" fmla="*/ 893224 h 3051843"/>
                <a:gd name="connsiteX1474" fmla="*/ 446612 w 3051843"/>
                <a:gd name="connsiteY1474" fmla="*/ 967660 h 3051843"/>
                <a:gd name="connsiteX1475" fmla="*/ 521048 w 3051843"/>
                <a:gd name="connsiteY1475" fmla="*/ 967660 h 3051843"/>
                <a:gd name="connsiteX1476" fmla="*/ 595483 w 3051843"/>
                <a:gd name="connsiteY1476" fmla="*/ 967660 h 3051843"/>
                <a:gd name="connsiteX1477" fmla="*/ 595483 w 3051843"/>
                <a:gd name="connsiteY1477" fmla="*/ 893224 h 3051843"/>
                <a:gd name="connsiteX1478" fmla="*/ 595483 w 3051843"/>
                <a:gd name="connsiteY1478" fmla="*/ 818789 h 3051843"/>
                <a:gd name="connsiteX1479" fmla="*/ 446612 w 3051843"/>
                <a:gd name="connsiteY1479" fmla="*/ 967660 h 3051843"/>
                <a:gd name="connsiteX1480" fmla="*/ 372177 w 3051843"/>
                <a:gd name="connsiteY1480" fmla="*/ 967660 h 3051843"/>
                <a:gd name="connsiteX1481" fmla="*/ 372177 w 3051843"/>
                <a:gd name="connsiteY1481" fmla="*/ 1042095 h 3051843"/>
                <a:gd name="connsiteX1482" fmla="*/ 297741 w 3051843"/>
                <a:gd name="connsiteY1482" fmla="*/ 1042095 h 3051843"/>
                <a:gd name="connsiteX1483" fmla="*/ 297741 w 3051843"/>
                <a:gd name="connsiteY1483" fmla="*/ 1116531 h 3051843"/>
                <a:gd name="connsiteX1484" fmla="*/ 223306 w 3051843"/>
                <a:gd name="connsiteY1484" fmla="*/ 1116531 h 3051843"/>
                <a:gd name="connsiteX1485" fmla="*/ 148871 w 3051843"/>
                <a:gd name="connsiteY1485" fmla="*/ 1116531 h 3051843"/>
                <a:gd name="connsiteX1486" fmla="*/ 148871 w 3051843"/>
                <a:gd name="connsiteY1486" fmla="*/ 1190966 h 3051843"/>
                <a:gd name="connsiteX1487" fmla="*/ 74435 w 3051843"/>
                <a:gd name="connsiteY1487" fmla="*/ 1190966 h 3051843"/>
                <a:gd name="connsiteX1488" fmla="*/ 74435 w 3051843"/>
                <a:gd name="connsiteY1488" fmla="*/ 1265401 h 3051843"/>
                <a:gd name="connsiteX1489" fmla="*/ 0 w 3051843"/>
                <a:gd name="connsiteY1489" fmla="*/ 1265401 h 3051843"/>
                <a:gd name="connsiteX1490" fmla="*/ 0 w 3051843"/>
                <a:gd name="connsiteY1490" fmla="*/ 1339837 h 3051843"/>
                <a:gd name="connsiteX1491" fmla="*/ 0 w 3051843"/>
                <a:gd name="connsiteY1491" fmla="*/ 1414272 h 3051843"/>
                <a:gd name="connsiteX1492" fmla="*/ 74435 w 3051843"/>
                <a:gd name="connsiteY1492" fmla="*/ 1414272 h 3051843"/>
                <a:gd name="connsiteX1493" fmla="*/ 74435 w 3051843"/>
                <a:gd name="connsiteY1493" fmla="*/ 1488707 h 3051843"/>
                <a:gd name="connsiteX1494" fmla="*/ 148871 w 3051843"/>
                <a:gd name="connsiteY1494" fmla="*/ 1488707 h 3051843"/>
                <a:gd name="connsiteX1495" fmla="*/ 148871 w 3051843"/>
                <a:gd name="connsiteY1495" fmla="*/ 1414272 h 3051843"/>
                <a:gd name="connsiteX1496" fmla="*/ 148871 w 3051843"/>
                <a:gd name="connsiteY1496" fmla="*/ 1339837 h 3051843"/>
                <a:gd name="connsiteX1497" fmla="*/ 148871 w 3051843"/>
                <a:gd name="connsiteY1497" fmla="*/ 1265401 h 3051843"/>
                <a:gd name="connsiteX1498" fmla="*/ 223306 w 3051843"/>
                <a:gd name="connsiteY1498" fmla="*/ 1265401 h 3051843"/>
                <a:gd name="connsiteX1499" fmla="*/ 223306 w 3051843"/>
                <a:gd name="connsiteY1499" fmla="*/ 1190966 h 3051843"/>
                <a:gd name="connsiteX1500" fmla="*/ 297741 w 3051843"/>
                <a:gd name="connsiteY1500" fmla="*/ 1190966 h 3051843"/>
                <a:gd name="connsiteX1501" fmla="*/ 297741 w 3051843"/>
                <a:gd name="connsiteY1501" fmla="*/ 1265401 h 3051843"/>
                <a:gd name="connsiteX1502" fmla="*/ 372177 w 3051843"/>
                <a:gd name="connsiteY1502" fmla="*/ 1265401 h 3051843"/>
                <a:gd name="connsiteX1503" fmla="*/ 372177 w 3051843"/>
                <a:gd name="connsiteY1503" fmla="*/ 1190966 h 3051843"/>
                <a:gd name="connsiteX1504" fmla="*/ 446612 w 3051843"/>
                <a:gd name="connsiteY1504" fmla="*/ 1190966 h 3051843"/>
                <a:gd name="connsiteX1505" fmla="*/ 446612 w 3051843"/>
                <a:gd name="connsiteY1505" fmla="*/ 1116531 h 3051843"/>
                <a:gd name="connsiteX1506" fmla="*/ 521048 w 3051843"/>
                <a:gd name="connsiteY1506" fmla="*/ 1116531 h 3051843"/>
                <a:gd name="connsiteX1507" fmla="*/ 595483 w 3051843"/>
                <a:gd name="connsiteY1507" fmla="*/ 1116531 h 3051843"/>
                <a:gd name="connsiteX1508" fmla="*/ 595483 w 3051843"/>
                <a:gd name="connsiteY1508" fmla="*/ 1042095 h 3051843"/>
                <a:gd name="connsiteX1509" fmla="*/ 521048 w 3051843"/>
                <a:gd name="connsiteY1509" fmla="*/ 1042095 h 3051843"/>
                <a:gd name="connsiteX1510" fmla="*/ 446612 w 3051843"/>
                <a:gd name="connsiteY1510" fmla="*/ 1042095 h 3051843"/>
                <a:gd name="connsiteX1511" fmla="*/ 446612 w 3051843"/>
                <a:gd name="connsiteY1511" fmla="*/ 967660 h 3051843"/>
                <a:gd name="connsiteX1512" fmla="*/ 595483 w 3051843"/>
                <a:gd name="connsiteY1512" fmla="*/ 1116531 h 3051843"/>
                <a:gd name="connsiteX1513" fmla="*/ 595483 w 3051843"/>
                <a:gd name="connsiteY1513" fmla="*/ 1190966 h 3051843"/>
                <a:gd name="connsiteX1514" fmla="*/ 669918 w 3051843"/>
                <a:gd name="connsiteY1514" fmla="*/ 1190966 h 3051843"/>
                <a:gd name="connsiteX1515" fmla="*/ 669918 w 3051843"/>
                <a:gd name="connsiteY1515" fmla="*/ 1116531 h 3051843"/>
                <a:gd name="connsiteX1516" fmla="*/ 595483 w 3051843"/>
                <a:gd name="connsiteY1516" fmla="*/ 1116531 h 3051843"/>
                <a:gd name="connsiteX1517" fmla="*/ 669918 w 3051843"/>
                <a:gd name="connsiteY1517" fmla="*/ 1190966 h 3051843"/>
                <a:gd name="connsiteX1518" fmla="*/ 669918 w 3051843"/>
                <a:gd name="connsiteY1518" fmla="*/ 1265401 h 3051843"/>
                <a:gd name="connsiteX1519" fmla="*/ 595483 w 3051843"/>
                <a:gd name="connsiteY1519" fmla="*/ 1265401 h 3051843"/>
                <a:gd name="connsiteX1520" fmla="*/ 595483 w 3051843"/>
                <a:gd name="connsiteY1520" fmla="*/ 1190966 h 3051843"/>
                <a:gd name="connsiteX1521" fmla="*/ 521048 w 3051843"/>
                <a:gd name="connsiteY1521" fmla="*/ 1190966 h 3051843"/>
                <a:gd name="connsiteX1522" fmla="*/ 446612 w 3051843"/>
                <a:gd name="connsiteY1522" fmla="*/ 1190966 h 3051843"/>
                <a:gd name="connsiteX1523" fmla="*/ 446612 w 3051843"/>
                <a:gd name="connsiteY1523" fmla="*/ 1265401 h 3051843"/>
                <a:gd name="connsiteX1524" fmla="*/ 521048 w 3051843"/>
                <a:gd name="connsiteY1524" fmla="*/ 1265401 h 3051843"/>
                <a:gd name="connsiteX1525" fmla="*/ 521048 w 3051843"/>
                <a:gd name="connsiteY1525" fmla="*/ 1339837 h 3051843"/>
                <a:gd name="connsiteX1526" fmla="*/ 595483 w 3051843"/>
                <a:gd name="connsiteY1526" fmla="*/ 1339837 h 3051843"/>
                <a:gd name="connsiteX1527" fmla="*/ 669918 w 3051843"/>
                <a:gd name="connsiteY1527" fmla="*/ 1339837 h 3051843"/>
                <a:gd name="connsiteX1528" fmla="*/ 669918 w 3051843"/>
                <a:gd name="connsiteY1528" fmla="*/ 1414272 h 3051843"/>
                <a:gd name="connsiteX1529" fmla="*/ 744354 w 3051843"/>
                <a:gd name="connsiteY1529" fmla="*/ 1414272 h 3051843"/>
                <a:gd name="connsiteX1530" fmla="*/ 744354 w 3051843"/>
                <a:gd name="connsiteY1530" fmla="*/ 1339837 h 3051843"/>
                <a:gd name="connsiteX1531" fmla="*/ 818789 w 3051843"/>
                <a:gd name="connsiteY1531" fmla="*/ 1339837 h 3051843"/>
                <a:gd name="connsiteX1532" fmla="*/ 818789 w 3051843"/>
                <a:gd name="connsiteY1532" fmla="*/ 1265401 h 3051843"/>
                <a:gd name="connsiteX1533" fmla="*/ 744354 w 3051843"/>
                <a:gd name="connsiteY1533" fmla="*/ 1265401 h 3051843"/>
                <a:gd name="connsiteX1534" fmla="*/ 744354 w 3051843"/>
                <a:gd name="connsiteY1534" fmla="*/ 1190966 h 3051843"/>
                <a:gd name="connsiteX1535" fmla="*/ 669918 w 3051843"/>
                <a:gd name="connsiteY1535" fmla="*/ 1190966 h 3051843"/>
                <a:gd name="connsiteX1536" fmla="*/ 521048 w 3051843"/>
                <a:gd name="connsiteY1536" fmla="*/ 1339837 h 3051843"/>
                <a:gd name="connsiteX1537" fmla="*/ 446612 w 3051843"/>
                <a:gd name="connsiteY1537" fmla="*/ 1339837 h 3051843"/>
                <a:gd name="connsiteX1538" fmla="*/ 446612 w 3051843"/>
                <a:gd name="connsiteY1538" fmla="*/ 1414272 h 3051843"/>
                <a:gd name="connsiteX1539" fmla="*/ 521048 w 3051843"/>
                <a:gd name="connsiteY1539" fmla="*/ 1414272 h 3051843"/>
                <a:gd name="connsiteX1540" fmla="*/ 521048 w 3051843"/>
                <a:gd name="connsiteY1540" fmla="*/ 1339837 h 3051843"/>
                <a:gd name="connsiteX1541" fmla="*/ 446612 w 3051843"/>
                <a:gd name="connsiteY1541" fmla="*/ 1339837 h 3051843"/>
                <a:gd name="connsiteX1542" fmla="*/ 446612 w 3051843"/>
                <a:gd name="connsiteY1542" fmla="*/ 1265401 h 3051843"/>
                <a:gd name="connsiteX1543" fmla="*/ 372177 w 3051843"/>
                <a:gd name="connsiteY1543" fmla="*/ 1265401 h 3051843"/>
                <a:gd name="connsiteX1544" fmla="*/ 372177 w 3051843"/>
                <a:gd name="connsiteY1544" fmla="*/ 1339837 h 3051843"/>
                <a:gd name="connsiteX1545" fmla="*/ 446612 w 3051843"/>
                <a:gd name="connsiteY1545" fmla="*/ 1339837 h 3051843"/>
                <a:gd name="connsiteX1546" fmla="*/ 148871 w 3051843"/>
                <a:gd name="connsiteY1546" fmla="*/ 1116531 h 3051843"/>
                <a:gd name="connsiteX1547" fmla="*/ 148871 w 3051843"/>
                <a:gd name="connsiteY1547" fmla="*/ 1042095 h 3051843"/>
                <a:gd name="connsiteX1548" fmla="*/ 148871 w 3051843"/>
                <a:gd name="connsiteY1548" fmla="*/ 967660 h 3051843"/>
                <a:gd name="connsiteX1549" fmla="*/ 223306 w 3051843"/>
                <a:gd name="connsiteY1549" fmla="*/ 967660 h 3051843"/>
                <a:gd name="connsiteX1550" fmla="*/ 223306 w 3051843"/>
                <a:gd name="connsiteY1550" fmla="*/ 893224 h 3051843"/>
                <a:gd name="connsiteX1551" fmla="*/ 148871 w 3051843"/>
                <a:gd name="connsiteY1551" fmla="*/ 893224 h 3051843"/>
                <a:gd name="connsiteX1552" fmla="*/ 74435 w 3051843"/>
                <a:gd name="connsiteY1552" fmla="*/ 893224 h 3051843"/>
                <a:gd name="connsiteX1553" fmla="*/ 74435 w 3051843"/>
                <a:gd name="connsiteY1553" fmla="*/ 818789 h 3051843"/>
                <a:gd name="connsiteX1554" fmla="*/ 148871 w 3051843"/>
                <a:gd name="connsiteY1554" fmla="*/ 818789 h 3051843"/>
                <a:gd name="connsiteX1555" fmla="*/ 148871 w 3051843"/>
                <a:gd name="connsiteY1555" fmla="*/ 744354 h 3051843"/>
                <a:gd name="connsiteX1556" fmla="*/ 223306 w 3051843"/>
                <a:gd name="connsiteY1556" fmla="*/ 744354 h 3051843"/>
                <a:gd name="connsiteX1557" fmla="*/ 297741 w 3051843"/>
                <a:gd name="connsiteY1557" fmla="*/ 744354 h 3051843"/>
                <a:gd name="connsiteX1558" fmla="*/ 297741 w 3051843"/>
                <a:gd name="connsiteY1558" fmla="*/ 669918 h 3051843"/>
                <a:gd name="connsiteX1559" fmla="*/ 372177 w 3051843"/>
                <a:gd name="connsiteY1559" fmla="*/ 669918 h 3051843"/>
                <a:gd name="connsiteX1560" fmla="*/ 372177 w 3051843"/>
                <a:gd name="connsiteY1560" fmla="*/ 744354 h 3051843"/>
                <a:gd name="connsiteX1561" fmla="*/ 446612 w 3051843"/>
                <a:gd name="connsiteY1561" fmla="*/ 744354 h 3051843"/>
                <a:gd name="connsiteX1562" fmla="*/ 446612 w 3051843"/>
                <a:gd name="connsiteY1562" fmla="*/ 669918 h 3051843"/>
                <a:gd name="connsiteX1563" fmla="*/ 521048 w 3051843"/>
                <a:gd name="connsiteY1563" fmla="*/ 669918 h 3051843"/>
                <a:gd name="connsiteX1564" fmla="*/ 521048 w 3051843"/>
                <a:gd name="connsiteY1564" fmla="*/ 595483 h 3051843"/>
                <a:gd name="connsiteX1565" fmla="*/ 446612 w 3051843"/>
                <a:gd name="connsiteY1565" fmla="*/ 595483 h 3051843"/>
                <a:gd name="connsiteX1566" fmla="*/ 372177 w 3051843"/>
                <a:gd name="connsiteY1566" fmla="*/ 595483 h 3051843"/>
                <a:gd name="connsiteX1567" fmla="*/ 297741 w 3051843"/>
                <a:gd name="connsiteY1567" fmla="*/ 595483 h 3051843"/>
                <a:gd name="connsiteX1568" fmla="*/ 223306 w 3051843"/>
                <a:gd name="connsiteY1568" fmla="*/ 595483 h 3051843"/>
                <a:gd name="connsiteX1569" fmla="*/ 148871 w 3051843"/>
                <a:gd name="connsiteY1569" fmla="*/ 595483 h 3051843"/>
                <a:gd name="connsiteX1570" fmla="*/ 148871 w 3051843"/>
                <a:gd name="connsiteY1570" fmla="*/ 669918 h 3051843"/>
                <a:gd name="connsiteX1571" fmla="*/ 74435 w 3051843"/>
                <a:gd name="connsiteY1571" fmla="*/ 669918 h 3051843"/>
                <a:gd name="connsiteX1572" fmla="*/ 74435 w 3051843"/>
                <a:gd name="connsiteY1572" fmla="*/ 595483 h 3051843"/>
                <a:gd name="connsiteX1573" fmla="*/ 0 w 3051843"/>
                <a:gd name="connsiteY1573" fmla="*/ 595483 h 3051843"/>
                <a:gd name="connsiteX1574" fmla="*/ 0 w 3051843"/>
                <a:gd name="connsiteY1574" fmla="*/ 669918 h 3051843"/>
                <a:gd name="connsiteX1575" fmla="*/ 0 w 3051843"/>
                <a:gd name="connsiteY1575" fmla="*/ 744354 h 3051843"/>
                <a:gd name="connsiteX1576" fmla="*/ 0 w 3051843"/>
                <a:gd name="connsiteY1576" fmla="*/ 818789 h 3051843"/>
                <a:gd name="connsiteX1577" fmla="*/ 0 w 3051843"/>
                <a:gd name="connsiteY1577" fmla="*/ 893224 h 3051843"/>
                <a:gd name="connsiteX1578" fmla="*/ 0 w 3051843"/>
                <a:gd name="connsiteY1578" fmla="*/ 967660 h 3051843"/>
                <a:gd name="connsiteX1579" fmla="*/ 0 w 3051843"/>
                <a:gd name="connsiteY1579" fmla="*/ 1042095 h 3051843"/>
                <a:gd name="connsiteX1580" fmla="*/ 74435 w 3051843"/>
                <a:gd name="connsiteY1580" fmla="*/ 1042095 h 3051843"/>
                <a:gd name="connsiteX1581" fmla="*/ 74435 w 3051843"/>
                <a:gd name="connsiteY1581" fmla="*/ 1116531 h 3051843"/>
                <a:gd name="connsiteX1582" fmla="*/ 148871 w 3051843"/>
                <a:gd name="connsiteY1582" fmla="*/ 1116531 h 3051843"/>
                <a:gd name="connsiteX1583" fmla="*/ 446612 w 3051843"/>
                <a:gd name="connsiteY1583" fmla="*/ 744354 h 3051843"/>
                <a:gd name="connsiteX1584" fmla="*/ 446612 w 3051843"/>
                <a:gd name="connsiteY1584" fmla="*/ 818789 h 3051843"/>
                <a:gd name="connsiteX1585" fmla="*/ 521048 w 3051843"/>
                <a:gd name="connsiteY1585" fmla="*/ 818789 h 3051843"/>
                <a:gd name="connsiteX1586" fmla="*/ 521048 w 3051843"/>
                <a:gd name="connsiteY1586" fmla="*/ 744354 h 3051843"/>
                <a:gd name="connsiteX1587" fmla="*/ 446612 w 3051843"/>
                <a:gd name="connsiteY1587" fmla="*/ 744354 h 3051843"/>
                <a:gd name="connsiteX1588" fmla="*/ 372177 w 3051843"/>
                <a:gd name="connsiteY1588" fmla="*/ 967660 h 3051843"/>
                <a:gd name="connsiteX1589" fmla="*/ 372177 w 3051843"/>
                <a:gd name="connsiteY1589" fmla="*/ 893224 h 3051843"/>
                <a:gd name="connsiteX1590" fmla="*/ 297741 w 3051843"/>
                <a:gd name="connsiteY1590" fmla="*/ 893224 h 3051843"/>
                <a:gd name="connsiteX1591" fmla="*/ 297741 w 3051843"/>
                <a:gd name="connsiteY1591" fmla="*/ 967660 h 3051843"/>
                <a:gd name="connsiteX1592" fmla="*/ 372177 w 3051843"/>
                <a:gd name="connsiteY1592" fmla="*/ 967660 h 3051843"/>
                <a:gd name="connsiteX1593" fmla="*/ 818789 w 3051843"/>
                <a:gd name="connsiteY1593" fmla="*/ 446612 h 3051843"/>
                <a:gd name="connsiteX1594" fmla="*/ 744354 w 3051843"/>
                <a:gd name="connsiteY1594" fmla="*/ 446612 h 3051843"/>
                <a:gd name="connsiteX1595" fmla="*/ 744354 w 3051843"/>
                <a:gd name="connsiteY1595" fmla="*/ 521048 h 3051843"/>
                <a:gd name="connsiteX1596" fmla="*/ 818789 w 3051843"/>
                <a:gd name="connsiteY1596" fmla="*/ 521048 h 3051843"/>
                <a:gd name="connsiteX1597" fmla="*/ 818789 w 3051843"/>
                <a:gd name="connsiteY1597" fmla="*/ 446612 h 3051843"/>
                <a:gd name="connsiteX1598" fmla="*/ 1488707 w 3051843"/>
                <a:gd name="connsiteY1598" fmla="*/ 74435 h 3051843"/>
                <a:gd name="connsiteX1599" fmla="*/ 1563136 w 3051843"/>
                <a:gd name="connsiteY1599" fmla="*/ 74435 h 3051843"/>
                <a:gd name="connsiteX1600" fmla="*/ 1563136 w 3051843"/>
                <a:gd name="connsiteY1600" fmla="*/ 148871 h 3051843"/>
                <a:gd name="connsiteX1601" fmla="*/ 1488707 w 3051843"/>
                <a:gd name="connsiteY1601" fmla="*/ 148871 h 3051843"/>
                <a:gd name="connsiteX1602" fmla="*/ 1488707 w 3051843"/>
                <a:gd name="connsiteY1602" fmla="*/ 74435 h 3051843"/>
                <a:gd name="connsiteX1603" fmla="*/ 148871 w 3051843"/>
                <a:gd name="connsiteY1603" fmla="*/ 148871 h 3051843"/>
                <a:gd name="connsiteX1604" fmla="*/ 148871 w 3051843"/>
                <a:gd name="connsiteY1604" fmla="*/ 372177 h 3051843"/>
                <a:gd name="connsiteX1605" fmla="*/ 372177 w 3051843"/>
                <a:gd name="connsiteY1605" fmla="*/ 372177 h 3051843"/>
                <a:gd name="connsiteX1606" fmla="*/ 372177 w 3051843"/>
                <a:gd name="connsiteY1606" fmla="*/ 148871 h 3051843"/>
                <a:gd name="connsiteX1607" fmla="*/ 148871 w 3051843"/>
                <a:gd name="connsiteY1607" fmla="*/ 148871 h 3051843"/>
                <a:gd name="connsiteX1608" fmla="*/ 2679666 w 3051843"/>
                <a:gd name="connsiteY1608" fmla="*/ 148871 h 3051843"/>
                <a:gd name="connsiteX1609" fmla="*/ 2679666 w 3051843"/>
                <a:gd name="connsiteY1609" fmla="*/ 372177 h 3051843"/>
                <a:gd name="connsiteX1610" fmla="*/ 2902972 w 3051843"/>
                <a:gd name="connsiteY1610" fmla="*/ 372177 h 3051843"/>
                <a:gd name="connsiteX1611" fmla="*/ 2902972 w 3051843"/>
                <a:gd name="connsiteY1611" fmla="*/ 148871 h 3051843"/>
                <a:gd name="connsiteX1612" fmla="*/ 2679666 w 3051843"/>
                <a:gd name="connsiteY1612" fmla="*/ 148871 h 3051843"/>
                <a:gd name="connsiteX1613" fmla="*/ 967660 w 3051843"/>
                <a:gd name="connsiteY1613" fmla="*/ 223306 h 3051843"/>
                <a:gd name="connsiteX1614" fmla="*/ 967660 w 3051843"/>
                <a:gd name="connsiteY1614" fmla="*/ 297741 h 3051843"/>
                <a:gd name="connsiteX1615" fmla="*/ 1042095 w 3051843"/>
                <a:gd name="connsiteY1615" fmla="*/ 297741 h 3051843"/>
                <a:gd name="connsiteX1616" fmla="*/ 1042095 w 3051843"/>
                <a:gd name="connsiteY1616" fmla="*/ 223306 h 3051843"/>
                <a:gd name="connsiteX1617" fmla="*/ 967660 w 3051843"/>
                <a:gd name="connsiteY1617" fmla="*/ 223306 h 3051843"/>
                <a:gd name="connsiteX1618" fmla="*/ 1190966 w 3051843"/>
                <a:gd name="connsiteY1618" fmla="*/ 223306 h 3051843"/>
                <a:gd name="connsiteX1619" fmla="*/ 1265401 w 3051843"/>
                <a:gd name="connsiteY1619" fmla="*/ 223306 h 3051843"/>
                <a:gd name="connsiteX1620" fmla="*/ 1339837 w 3051843"/>
                <a:gd name="connsiteY1620" fmla="*/ 223306 h 3051843"/>
                <a:gd name="connsiteX1621" fmla="*/ 1414272 w 3051843"/>
                <a:gd name="connsiteY1621" fmla="*/ 223306 h 3051843"/>
                <a:gd name="connsiteX1622" fmla="*/ 1488707 w 3051843"/>
                <a:gd name="connsiteY1622" fmla="*/ 223306 h 3051843"/>
                <a:gd name="connsiteX1623" fmla="*/ 1488707 w 3051843"/>
                <a:gd name="connsiteY1623" fmla="*/ 297741 h 3051843"/>
                <a:gd name="connsiteX1624" fmla="*/ 1414272 w 3051843"/>
                <a:gd name="connsiteY1624" fmla="*/ 297741 h 3051843"/>
                <a:gd name="connsiteX1625" fmla="*/ 1339837 w 3051843"/>
                <a:gd name="connsiteY1625" fmla="*/ 297741 h 3051843"/>
                <a:gd name="connsiteX1626" fmla="*/ 1339837 w 3051843"/>
                <a:gd name="connsiteY1626" fmla="*/ 372177 h 3051843"/>
                <a:gd name="connsiteX1627" fmla="*/ 1265401 w 3051843"/>
                <a:gd name="connsiteY1627" fmla="*/ 372177 h 3051843"/>
                <a:gd name="connsiteX1628" fmla="*/ 1265401 w 3051843"/>
                <a:gd name="connsiteY1628" fmla="*/ 297741 h 3051843"/>
                <a:gd name="connsiteX1629" fmla="*/ 1190966 w 3051843"/>
                <a:gd name="connsiteY1629" fmla="*/ 297741 h 3051843"/>
                <a:gd name="connsiteX1630" fmla="*/ 1190966 w 3051843"/>
                <a:gd name="connsiteY1630" fmla="*/ 223306 h 3051843"/>
                <a:gd name="connsiteX1631" fmla="*/ 2158619 w 3051843"/>
                <a:gd name="connsiteY1631" fmla="*/ 446612 h 3051843"/>
                <a:gd name="connsiteX1632" fmla="*/ 2233054 w 3051843"/>
                <a:gd name="connsiteY1632" fmla="*/ 446612 h 3051843"/>
                <a:gd name="connsiteX1633" fmla="*/ 2233054 w 3051843"/>
                <a:gd name="connsiteY1633" fmla="*/ 521048 h 3051843"/>
                <a:gd name="connsiteX1634" fmla="*/ 2158619 w 3051843"/>
                <a:gd name="connsiteY1634" fmla="*/ 521048 h 3051843"/>
                <a:gd name="connsiteX1635" fmla="*/ 2158619 w 3051843"/>
                <a:gd name="connsiteY1635" fmla="*/ 446612 h 3051843"/>
                <a:gd name="connsiteX1636" fmla="*/ 2307489 w 3051843"/>
                <a:gd name="connsiteY1636" fmla="*/ 967660 h 3051843"/>
                <a:gd name="connsiteX1637" fmla="*/ 2307489 w 3051843"/>
                <a:gd name="connsiteY1637" fmla="*/ 1042095 h 3051843"/>
                <a:gd name="connsiteX1638" fmla="*/ 2381925 w 3051843"/>
                <a:gd name="connsiteY1638" fmla="*/ 1042095 h 3051843"/>
                <a:gd name="connsiteX1639" fmla="*/ 2381925 w 3051843"/>
                <a:gd name="connsiteY1639" fmla="*/ 967660 h 3051843"/>
                <a:gd name="connsiteX1640" fmla="*/ 2307489 w 3051843"/>
                <a:gd name="connsiteY1640" fmla="*/ 967660 h 3051843"/>
                <a:gd name="connsiteX1641" fmla="*/ 2977408 w 3051843"/>
                <a:gd name="connsiteY1641" fmla="*/ 1116531 h 3051843"/>
                <a:gd name="connsiteX1642" fmla="*/ 2977408 w 3051843"/>
                <a:gd name="connsiteY1642" fmla="*/ 1190966 h 3051843"/>
                <a:gd name="connsiteX1643" fmla="*/ 3051843 w 3051843"/>
                <a:gd name="connsiteY1643" fmla="*/ 1190966 h 3051843"/>
                <a:gd name="connsiteX1644" fmla="*/ 3051843 w 3051843"/>
                <a:gd name="connsiteY1644" fmla="*/ 1116531 h 3051843"/>
                <a:gd name="connsiteX1645" fmla="*/ 2977408 w 3051843"/>
                <a:gd name="connsiteY1645" fmla="*/ 1116531 h 3051843"/>
                <a:gd name="connsiteX1646" fmla="*/ 1116531 w 3051843"/>
                <a:gd name="connsiteY1646" fmla="*/ 1786442 h 3051843"/>
                <a:gd name="connsiteX1647" fmla="*/ 1190966 w 3051843"/>
                <a:gd name="connsiteY1647" fmla="*/ 1786442 h 3051843"/>
                <a:gd name="connsiteX1648" fmla="*/ 1190966 w 3051843"/>
                <a:gd name="connsiteY1648" fmla="*/ 1860877 h 3051843"/>
                <a:gd name="connsiteX1649" fmla="*/ 1116531 w 3051843"/>
                <a:gd name="connsiteY1649" fmla="*/ 1860877 h 3051843"/>
                <a:gd name="connsiteX1650" fmla="*/ 1116531 w 3051843"/>
                <a:gd name="connsiteY1650" fmla="*/ 1786442 h 3051843"/>
                <a:gd name="connsiteX1651" fmla="*/ 2977408 w 3051843"/>
                <a:gd name="connsiteY1651" fmla="*/ 2009748 h 3051843"/>
                <a:gd name="connsiteX1652" fmla="*/ 2977408 w 3051843"/>
                <a:gd name="connsiteY1652" fmla="*/ 2084183 h 3051843"/>
                <a:gd name="connsiteX1653" fmla="*/ 3051843 w 3051843"/>
                <a:gd name="connsiteY1653" fmla="*/ 2084183 h 3051843"/>
                <a:gd name="connsiteX1654" fmla="*/ 3051843 w 3051843"/>
                <a:gd name="connsiteY1654" fmla="*/ 2009748 h 3051843"/>
                <a:gd name="connsiteX1655" fmla="*/ 2977408 w 3051843"/>
                <a:gd name="connsiteY1655" fmla="*/ 2009748 h 3051843"/>
                <a:gd name="connsiteX1656" fmla="*/ 1860877 w 3051843"/>
                <a:gd name="connsiteY1656" fmla="*/ 2158619 h 3051843"/>
                <a:gd name="connsiteX1657" fmla="*/ 1935313 w 3051843"/>
                <a:gd name="connsiteY1657" fmla="*/ 2158619 h 3051843"/>
                <a:gd name="connsiteX1658" fmla="*/ 1935313 w 3051843"/>
                <a:gd name="connsiteY1658" fmla="*/ 2233054 h 3051843"/>
                <a:gd name="connsiteX1659" fmla="*/ 1935313 w 3051843"/>
                <a:gd name="connsiteY1659" fmla="*/ 2307489 h 3051843"/>
                <a:gd name="connsiteX1660" fmla="*/ 1860877 w 3051843"/>
                <a:gd name="connsiteY1660" fmla="*/ 2307489 h 3051843"/>
                <a:gd name="connsiteX1661" fmla="*/ 1860877 w 3051843"/>
                <a:gd name="connsiteY1661" fmla="*/ 2233054 h 3051843"/>
                <a:gd name="connsiteX1662" fmla="*/ 1860877 w 3051843"/>
                <a:gd name="connsiteY1662" fmla="*/ 2158619 h 3051843"/>
                <a:gd name="connsiteX1663" fmla="*/ 2009748 w 3051843"/>
                <a:gd name="connsiteY1663" fmla="*/ 2158619 h 3051843"/>
                <a:gd name="connsiteX1664" fmla="*/ 2084183 w 3051843"/>
                <a:gd name="connsiteY1664" fmla="*/ 2158619 h 3051843"/>
                <a:gd name="connsiteX1665" fmla="*/ 2084183 w 3051843"/>
                <a:gd name="connsiteY1665" fmla="*/ 2233054 h 3051843"/>
                <a:gd name="connsiteX1666" fmla="*/ 2009748 w 3051843"/>
                <a:gd name="connsiteY1666" fmla="*/ 2233054 h 3051843"/>
                <a:gd name="connsiteX1667" fmla="*/ 2009748 w 3051843"/>
                <a:gd name="connsiteY1667" fmla="*/ 2158619 h 3051843"/>
                <a:gd name="connsiteX1668" fmla="*/ 2754102 w 3051843"/>
                <a:gd name="connsiteY1668" fmla="*/ 2158619 h 3051843"/>
                <a:gd name="connsiteX1669" fmla="*/ 2754102 w 3051843"/>
                <a:gd name="connsiteY1669" fmla="*/ 2233054 h 3051843"/>
                <a:gd name="connsiteX1670" fmla="*/ 2828537 w 3051843"/>
                <a:gd name="connsiteY1670" fmla="*/ 2233054 h 3051843"/>
                <a:gd name="connsiteX1671" fmla="*/ 2828537 w 3051843"/>
                <a:gd name="connsiteY1671" fmla="*/ 2158619 h 3051843"/>
                <a:gd name="connsiteX1672" fmla="*/ 2754102 w 3051843"/>
                <a:gd name="connsiteY1672" fmla="*/ 2158619 h 3051843"/>
                <a:gd name="connsiteX1673" fmla="*/ 2828537 w 3051843"/>
                <a:gd name="connsiteY1673" fmla="*/ 2233054 h 3051843"/>
                <a:gd name="connsiteX1674" fmla="*/ 2828537 w 3051843"/>
                <a:gd name="connsiteY1674" fmla="*/ 2307489 h 3051843"/>
                <a:gd name="connsiteX1675" fmla="*/ 2902972 w 3051843"/>
                <a:gd name="connsiteY1675" fmla="*/ 2307489 h 3051843"/>
                <a:gd name="connsiteX1676" fmla="*/ 2902972 w 3051843"/>
                <a:gd name="connsiteY1676" fmla="*/ 2381925 h 3051843"/>
                <a:gd name="connsiteX1677" fmla="*/ 2977408 w 3051843"/>
                <a:gd name="connsiteY1677" fmla="*/ 2381925 h 3051843"/>
                <a:gd name="connsiteX1678" fmla="*/ 3051843 w 3051843"/>
                <a:gd name="connsiteY1678" fmla="*/ 2381925 h 3051843"/>
                <a:gd name="connsiteX1679" fmla="*/ 3051843 w 3051843"/>
                <a:gd name="connsiteY1679" fmla="*/ 2307489 h 3051843"/>
                <a:gd name="connsiteX1680" fmla="*/ 2977408 w 3051843"/>
                <a:gd name="connsiteY1680" fmla="*/ 2307489 h 3051843"/>
                <a:gd name="connsiteX1681" fmla="*/ 2977408 w 3051843"/>
                <a:gd name="connsiteY1681" fmla="*/ 2233054 h 3051843"/>
                <a:gd name="connsiteX1682" fmla="*/ 2902972 w 3051843"/>
                <a:gd name="connsiteY1682" fmla="*/ 2233054 h 3051843"/>
                <a:gd name="connsiteX1683" fmla="*/ 2828537 w 3051843"/>
                <a:gd name="connsiteY1683" fmla="*/ 2233054 h 3051843"/>
                <a:gd name="connsiteX1684" fmla="*/ 2977408 w 3051843"/>
                <a:gd name="connsiteY1684" fmla="*/ 2233054 h 3051843"/>
                <a:gd name="connsiteX1685" fmla="*/ 3051843 w 3051843"/>
                <a:gd name="connsiteY1685" fmla="*/ 2233054 h 3051843"/>
                <a:gd name="connsiteX1686" fmla="*/ 3051843 w 3051843"/>
                <a:gd name="connsiteY1686" fmla="*/ 2158619 h 3051843"/>
                <a:gd name="connsiteX1687" fmla="*/ 2977408 w 3051843"/>
                <a:gd name="connsiteY1687" fmla="*/ 2158619 h 3051843"/>
                <a:gd name="connsiteX1688" fmla="*/ 2977408 w 3051843"/>
                <a:gd name="connsiteY1688" fmla="*/ 2233054 h 3051843"/>
                <a:gd name="connsiteX1689" fmla="*/ 818789 w 3051843"/>
                <a:gd name="connsiteY1689" fmla="*/ 2233054 h 3051843"/>
                <a:gd name="connsiteX1690" fmla="*/ 818789 w 3051843"/>
                <a:gd name="connsiteY1690" fmla="*/ 2307489 h 3051843"/>
                <a:gd name="connsiteX1691" fmla="*/ 893224 w 3051843"/>
                <a:gd name="connsiteY1691" fmla="*/ 2307489 h 3051843"/>
                <a:gd name="connsiteX1692" fmla="*/ 893224 w 3051843"/>
                <a:gd name="connsiteY1692" fmla="*/ 2233054 h 3051843"/>
                <a:gd name="connsiteX1693" fmla="*/ 818789 w 3051843"/>
                <a:gd name="connsiteY1693" fmla="*/ 2233054 h 3051843"/>
                <a:gd name="connsiteX1694" fmla="*/ 818789 w 3051843"/>
                <a:gd name="connsiteY1694" fmla="*/ 2307489 h 3051843"/>
                <a:gd name="connsiteX1695" fmla="*/ 744354 w 3051843"/>
                <a:gd name="connsiteY1695" fmla="*/ 2307489 h 3051843"/>
                <a:gd name="connsiteX1696" fmla="*/ 744354 w 3051843"/>
                <a:gd name="connsiteY1696" fmla="*/ 2381925 h 3051843"/>
                <a:gd name="connsiteX1697" fmla="*/ 818789 w 3051843"/>
                <a:gd name="connsiteY1697" fmla="*/ 2381925 h 3051843"/>
                <a:gd name="connsiteX1698" fmla="*/ 818789 w 3051843"/>
                <a:gd name="connsiteY1698" fmla="*/ 2307489 h 3051843"/>
                <a:gd name="connsiteX1699" fmla="*/ 2456360 w 3051843"/>
                <a:gd name="connsiteY1699" fmla="*/ 2456360 h 3051843"/>
                <a:gd name="connsiteX1700" fmla="*/ 2530796 w 3051843"/>
                <a:gd name="connsiteY1700" fmla="*/ 2456360 h 3051843"/>
                <a:gd name="connsiteX1701" fmla="*/ 2605231 w 3051843"/>
                <a:gd name="connsiteY1701" fmla="*/ 2456360 h 3051843"/>
                <a:gd name="connsiteX1702" fmla="*/ 2679666 w 3051843"/>
                <a:gd name="connsiteY1702" fmla="*/ 2456360 h 3051843"/>
                <a:gd name="connsiteX1703" fmla="*/ 2679666 w 3051843"/>
                <a:gd name="connsiteY1703" fmla="*/ 2530796 h 3051843"/>
                <a:gd name="connsiteX1704" fmla="*/ 2679666 w 3051843"/>
                <a:gd name="connsiteY1704" fmla="*/ 2605231 h 3051843"/>
                <a:gd name="connsiteX1705" fmla="*/ 2679666 w 3051843"/>
                <a:gd name="connsiteY1705" fmla="*/ 2679666 h 3051843"/>
                <a:gd name="connsiteX1706" fmla="*/ 2605231 w 3051843"/>
                <a:gd name="connsiteY1706" fmla="*/ 2679666 h 3051843"/>
                <a:gd name="connsiteX1707" fmla="*/ 2530796 w 3051843"/>
                <a:gd name="connsiteY1707" fmla="*/ 2679666 h 3051843"/>
                <a:gd name="connsiteX1708" fmla="*/ 2456360 w 3051843"/>
                <a:gd name="connsiteY1708" fmla="*/ 2679666 h 3051843"/>
                <a:gd name="connsiteX1709" fmla="*/ 2456360 w 3051843"/>
                <a:gd name="connsiteY1709" fmla="*/ 2605231 h 3051843"/>
                <a:gd name="connsiteX1710" fmla="*/ 2456360 w 3051843"/>
                <a:gd name="connsiteY1710" fmla="*/ 2530796 h 3051843"/>
                <a:gd name="connsiteX1711" fmla="*/ 2456360 w 3051843"/>
                <a:gd name="connsiteY1711" fmla="*/ 2456360 h 3051843"/>
                <a:gd name="connsiteX1712" fmla="*/ 2530796 w 3051843"/>
                <a:gd name="connsiteY1712" fmla="*/ 2530796 h 3051843"/>
                <a:gd name="connsiteX1713" fmla="*/ 2530796 w 3051843"/>
                <a:gd name="connsiteY1713" fmla="*/ 2605231 h 3051843"/>
                <a:gd name="connsiteX1714" fmla="*/ 2605231 w 3051843"/>
                <a:gd name="connsiteY1714" fmla="*/ 2605231 h 3051843"/>
                <a:gd name="connsiteX1715" fmla="*/ 2605231 w 3051843"/>
                <a:gd name="connsiteY1715" fmla="*/ 2530796 h 3051843"/>
                <a:gd name="connsiteX1716" fmla="*/ 2530796 w 3051843"/>
                <a:gd name="connsiteY1716" fmla="*/ 2530796 h 3051843"/>
                <a:gd name="connsiteX1717" fmla="*/ 148871 w 3051843"/>
                <a:gd name="connsiteY1717" fmla="*/ 2679666 h 3051843"/>
                <a:gd name="connsiteX1718" fmla="*/ 148871 w 3051843"/>
                <a:gd name="connsiteY1718" fmla="*/ 2902972 h 3051843"/>
                <a:gd name="connsiteX1719" fmla="*/ 372177 w 3051843"/>
                <a:gd name="connsiteY1719" fmla="*/ 2902972 h 3051843"/>
                <a:gd name="connsiteX1720" fmla="*/ 372177 w 3051843"/>
                <a:gd name="connsiteY1720" fmla="*/ 2679666 h 3051843"/>
                <a:gd name="connsiteX1721" fmla="*/ 148871 w 3051843"/>
                <a:gd name="connsiteY1721" fmla="*/ 2679666 h 305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</a:cxnLst>
              <a:rect l="l" t="t" r="r" b="b"/>
              <a:pathLst>
                <a:path w="3051843" h="3051843">
                  <a:moveTo>
                    <a:pt x="669918" y="0"/>
                  </a:moveTo>
                  <a:lnTo>
                    <a:pt x="669918" y="74435"/>
                  </a:lnTo>
                  <a:lnTo>
                    <a:pt x="744354" y="74435"/>
                  </a:lnTo>
                  <a:lnTo>
                    <a:pt x="744354" y="0"/>
                  </a:lnTo>
                  <a:lnTo>
                    <a:pt x="669918" y="0"/>
                  </a:lnTo>
                  <a:close/>
                  <a:moveTo>
                    <a:pt x="818789" y="0"/>
                  </a:moveTo>
                  <a:lnTo>
                    <a:pt x="818789" y="74435"/>
                  </a:lnTo>
                  <a:lnTo>
                    <a:pt x="893224" y="74435"/>
                  </a:lnTo>
                  <a:lnTo>
                    <a:pt x="967660" y="74435"/>
                  </a:lnTo>
                  <a:lnTo>
                    <a:pt x="967660" y="0"/>
                  </a:lnTo>
                  <a:lnTo>
                    <a:pt x="893224" y="0"/>
                  </a:lnTo>
                  <a:lnTo>
                    <a:pt x="818789" y="0"/>
                  </a:lnTo>
                  <a:close/>
                  <a:moveTo>
                    <a:pt x="967660" y="74435"/>
                  </a:moveTo>
                  <a:lnTo>
                    <a:pt x="967660" y="148871"/>
                  </a:lnTo>
                  <a:lnTo>
                    <a:pt x="1042095" y="148871"/>
                  </a:lnTo>
                  <a:lnTo>
                    <a:pt x="1042095" y="74435"/>
                  </a:lnTo>
                  <a:lnTo>
                    <a:pt x="967660" y="74435"/>
                  </a:lnTo>
                  <a:close/>
                  <a:moveTo>
                    <a:pt x="1042095" y="74435"/>
                  </a:moveTo>
                  <a:lnTo>
                    <a:pt x="1116531" y="74435"/>
                  </a:lnTo>
                  <a:lnTo>
                    <a:pt x="1190966" y="74435"/>
                  </a:lnTo>
                  <a:lnTo>
                    <a:pt x="1265401" y="74435"/>
                  </a:lnTo>
                  <a:lnTo>
                    <a:pt x="1265401" y="148871"/>
                  </a:lnTo>
                  <a:lnTo>
                    <a:pt x="1190966" y="148871"/>
                  </a:lnTo>
                  <a:lnTo>
                    <a:pt x="1116531" y="148871"/>
                  </a:lnTo>
                  <a:lnTo>
                    <a:pt x="1116531" y="223306"/>
                  </a:lnTo>
                  <a:lnTo>
                    <a:pt x="1116531" y="297741"/>
                  </a:lnTo>
                  <a:lnTo>
                    <a:pt x="1116531" y="372177"/>
                  </a:lnTo>
                  <a:lnTo>
                    <a:pt x="1116531" y="446612"/>
                  </a:lnTo>
                  <a:lnTo>
                    <a:pt x="1190966" y="446612"/>
                  </a:lnTo>
                  <a:lnTo>
                    <a:pt x="1190966" y="521048"/>
                  </a:lnTo>
                  <a:lnTo>
                    <a:pt x="1265401" y="521048"/>
                  </a:lnTo>
                  <a:lnTo>
                    <a:pt x="1265401" y="446612"/>
                  </a:lnTo>
                  <a:lnTo>
                    <a:pt x="1339837" y="446612"/>
                  </a:lnTo>
                  <a:lnTo>
                    <a:pt x="1339837" y="521048"/>
                  </a:lnTo>
                  <a:lnTo>
                    <a:pt x="1265401" y="521048"/>
                  </a:lnTo>
                  <a:lnTo>
                    <a:pt x="1265401" y="595483"/>
                  </a:lnTo>
                  <a:lnTo>
                    <a:pt x="1265401" y="669918"/>
                  </a:lnTo>
                  <a:lnTo>
                    <a:pt x="1339837" y="669918"/>
                  </a:lnTo>
                  <a:lnTo>
                    <a:pt x="1339837" y="595483"/>
                  </a:lnTo>
                  <a:lnTo>
                    <a:pt x="1414272" y="595483"/>
                  </a:lnTo>
                  <a:lnTo>
                    <a:pt x="1488707" y="595483"/>
                  </a:lnTo>
                  <a:lnTo>
                    <a:pt x="1488707" y="521048"/>
                  </a:lnTo>
                  <a:lnTo>
                    <a:pt x="1414272" y="521048"/>
                  </a:lnTo>
                  <a:lnTo>
                    <a:pt x="1414272" y="446612"/>
                  </a:lnTo>
                  <a:lnTo>
                    <a:pt x="1488707" y="446612"/>
                  </a:lnTo>
                  <a:lnTo>
                    <a:pt x="1488707" y="372177"/>
                  </a:lnTo>
                  <a:lnTo>
                    <a:pt x="1563136" y="372177"/>
                  </a:lnTo>
                  <a:lnTo>
                    <a:pt x="1637571" y="372177"/>
                  </a:lnTo>
                  <a:lnTo>
                    <a:pt x="1637571" y="446612"/>
                  </a:lnTo>
                  <a:lnTo>
                    <a:pt x="1637571" y="521048"/>
                  </a:lnTo>
                  <a:lnTo>
                    <a:pt x="1563136" y="521048"/>
                  </a:lnTo>
                  <a:lnTo>
                    <a:pt x="1563136" y="595483"/>
                  </a:lnTo>
                  <a:lnTo>
                    <a:pt x="1488707" y="595483"/>
                  </a:lnTo>
                  <a:lnTo>
                    <a:pt x="1488707" y="669918"/>
                  </a:lnTo>
                  <a:lnTo>
                    <a:pt x="1488707" y="744354"/>
                  </a:lnTo>
                  <a:lnTo>
                    <a:pt x="1563136" y="744354"/>
                  </a:lnTo>
                  <a:lnTo>
                    <a:pt x="1637571" y="744354"/>
                  </a:lnTo>
                  <a:lnTo>
                    <a:pt x="1637571" y="669918"/>
                  </a:lnTo>
                  <a:lnTo>
                    <a:pt x="1712006" y="669918"/>
                  </a:lnTo>
                  <a:lnTo>
                    <a:pt x="1712006" y="595483"/>
                  </a:lnTo>
                  <a:lnTo>
                    <a:pt x="1786442" y="595483"/>
                  </a:lnTo>
                  <a:lnTo>
                    <a:pt x="1786442" y="521048"/>
                  </a:lnTo>
                  <a:lnTo>
                    <a:pt x="1712006" y="521048"/>
                  </a:lnTo>
                  <a:lnTo>
                    <a:pt x="1712006" y="446612"/>
                  </a:lnTo>
                  <a:lnTo>
                    <a:pt x="1712006" y="372177"/>
                  </a:lnTo>
                  <a:lnTo>
                    <a:pt x="1786442" y="372177"/>
                  </a:lnTo>
                  <a:lnTo>
                    <a:pt x="1786442" y="446612"/>
                  </a:lnTo>
                  <a:lnTo>
                    <a:pt x="1786442" y="521048"/>
                  </a:lnTo>
                  <a:lnTo>
                    <a:pt x="1860877" y="521048"/>
                  </a:lnTo>
                  <a:lnTo>
                    <a:pt x="1860877" y="446612"/>
                  </a:lnTo>
                  <a:lnTo>
                    <a:pt x="1935313" y="446612"/>
                  </a:lnTo>
                  <a:lnTo>
                    <a:pt x="1935313" y="521048"/>
                  </a:lnTo>
                  <a:lnTo>
                    <a:pt x="1935313" y="595483"/>
                  </a:lnTo>
                  <a:lnTo>
                    <a:pt x="2009748" y="595483"/>
                  </a:lnTo>
                  <a:lnTo>
                    <a:pt x="2009748" y="521048"/>
                  </a:lnTo>
                  <a:lnTo>
                    <a:pt x="2009748" y="446612"/>
                  </a:lnTo>
                  <a:lnTo>
                    <a:pt x="2084183" y="446612"/>
                  </a:lnTo>
                  <a:lnTo>
                    <a:pt x="2084183" y="521048"/>
                  </a:lnTo>
                  <a:lnTo>
                    <a:pt x="2084183" y="595483"/>
                  </a:lnTo>
                  <a:lnTo>
                    <a:pt x="2158619" y="595483"/>
                  </a:lnTo>
                  <a:lnTo>
                    <a:pt x="2158619" y="669918"/>
                  </a:lnTo>
                  <a:lnTo>
                    <a:pt x="2233054" y="669918"/>
                  </a:lnTo>
                  <a:lnTo>
                    <a:pt x="2233054" y="595483"/>
                  </a:lnTo>
                  <a:lnTo>
                    <a:pt x="2307489" y="595483"/>
                  </a:lnTo>
                  <a:lnTo>
                    <a:pt x="2381925" y="595483"/>
                  </a:lnTo>
                  <a:lnTo>
                    <a:pt x="2381925" y="669918"/>
                  </a:lnTo>
                  <a:lnTo>
                    <a:pt x="2307489" y="669918"/>
                  </a:lnTo>
                  <a:lnTo>
                    <a:pt x="2307489" y="744354"/>
                  </a:lnTo>
                  <a:lnTo>
                    <a:pt x="2307489" y="818789"/>
                  </a:lnTo>
                  <a:lnTo>
                    <a:pt x="2233054" y="818789"/>
                  </a:lnTo>
                  <a:lnTo>
                    <a:pt x="2233054" y="744354"/>
                  </a:lnTo>
                  <a:lnTo>
                    <a:pt x="2158619" y="744354"/>
                  </a:lnTo>
                  <a:lnTo>
                    <a:pt x="2158619" y="818789"/>
                  </a:lnTo>
                  <a:lnTo>
                    <a:pt x="2158619" y="893224"/>
                  </a:lnTo>
                  <a:lnTo>
                    <a:pt x="2233054" y="893224"/>
                  </a:lnTo>
                  <a:lnTo>
                    <a:pt x="2307489" y="893224"/>
                  </a:lnTo>
                  <a:lnTo>
                    <a:pt x="2381925" y="893224"/>
                  </a:lnTo>
                  <a:lnTo>
                    <a:pt x="2381925" y="818789"/>
                  </a:lnTo>
                  <a:lnTo>
                    <a:pt x="2381925" y="744354"/>
                  </a:lnTo>
                  <a:lnTo>
                    <a:pt x="2456360" y="744354"/>
                  </a:lnTo>
                  <a:lnTo>
                    <a:pt x="2456360" y="669918"/>
                  </a:lnTo>
                  <a:lnTo>
                    <a:pt x="2456360" y="595483"/>
                  </a:lnTo>
                  <a:lnTo>
                    <a:pt x="2456360" y="521048"/>
                  </a:lnTo>
                  <a:lnTo>
                    <a:pt x="2456360" y="446612"/>
                  </a:lnTo>
                  <a:lnTo>
                    <a:pt x="2381925" y="446612"/>
                  </a:lnTo>
                  <a:lnTo>
                    <a:pt x="2381925" y="521048"/>
                  </a:lnTo>
                  <a:lnTo>
                    <a:pt x="2307489" y="521048"/>
                  </a:lnTo>
                  <a:lnTo>
                    <a:pt x="2307489" y="446612"/>
                  </a:lnTo>
                  <a:lnTo>
                    <a:pt x="2381925" y="446612"/>
                  </a:lnTo>
                  <a:lnTo>
                    <a:pt x="2381925" y="372177"/>
                  </a:lnTo>
                  <a:lnTo>
                    <a:pt x="2456360" y="372177"/>
                  </a:lnTo>
                  <a:lnTo>
                    <a:pt x="2456360" y="297741"/>
                  </a:lnTo>
                  <a:lnTo>
                    <a:pt x="2456360" y="223306"/>
                  </a:lnTo>
                  <a:lnTo>
                    <a:pt x="2456360" y="148871"/>
                  </a:lnTo>
                  <a:lnTo>
                    <a:pt x="2456360" y="74435"/>
                  </a:lnTo>
                  <a:lnTo>
                    <a:pt x="2456360" y="0"/>
                  </a:lnTo>
                  <a:lnTo>
                    <a:pt x="2381925" y="0"/>
                  </a:lnTo>
                  <a:lnTo>
                    <a:pt x="2307489" y="0"/>
                  </a:lnTo>
                  <a:lnTo>
                    <a:pt x="2307489" y="74435"/>
                  </a:lnTo>
                  <a:lnTo>
                    <a:pt x="2307489" y="148871"/>
                  </a:lnTo>
                  <a:lnTo>
                    <a:pt x="2381925" y="148871"/>
                  </a:lnTo>
                  <a:lnTo>
                    <a:pt x="2381925" y="223306"/>
                  </a:lnTo>
                  <a:lnTo>
                    <a:pt x="2381925" y="297741"/>
                  </a:lnTo>
                  <a:lnTo>
                    <a:pt x="2307489" y="297741"/>
                  </a:lnTo>
                  <a:lnTo>
                    <a:pt x="2233054" y="297741"/>
                  </a:lnTo>
                  <a:lnTo>
                    <a:pt x="2233054" y="372177"/>
                  </a:lnTo>
                  <a:lnTo>
                    <a:pt x="2158619" y="372177"/>
                  </a:lnTo>
                  <a:lnTo>
                    <a:pt x="2158619" y="297741"/>
                  </a:lnTo>
                  <a:lnTo>
                    <a:pt x="2084183" y="297741"/>
                  </a:lnTo>
                  <a:lnTo>
                    <a:pt x="2084183" y="223306"/>
                  </a:lnTo>
                  <a:lnTo>
                    <a:pt x="2009748" y="223306"/>
                  </a:lnTo>
                  <a:lnTo>
                    <a:pt x="2009748" y="148871"/>
                  </a:lnTo>
                  <a:lnTo>
                    <a:pt x="2009748" y="74435"/>
                  </a:lnTo>
                  <a:lnTo>
                    <a:pt x="2084183" y="74435"/>
                  </a:lnTo>
                  <a:lnTo>
                    <a:pt x="2084183" y="0"/>
                  </a:lnTo>
                  <a:lnTo>
                    <a:pt x="2009748" y="0"/>
                  </a:lnTo>
                  <a:lnTo>
                    <a:pt x="1935313" y="0"/>
                  </a:lnTo>
                  <a:lnTo>
                    <a:pt x="1935313" y="74435"/>
                  </a:lnTo>
                  <a:lnTo>
                    <a:pt x="1860877" y="74435"/>
                  </a:lnTo>
                  <a:lnTo>
                    <a:pt x="1860877" y="148871"/>
                  </a:lnTo>
                  <a:lnTo>
                    <a:pt x="1935313" y="148871"/>
                  </a:lnTo>
                  <a:lnTo>
                    <a:pt x="1935313" y="223306"/>
                  </a:lnTo>
                  <a:lnTo>
                    <a:pt x="1935313" y="297741"/>
                  </a:lnTo>
                  <a:lnTo>
                    <a:pt x="2009748" y="297741"/>
                  </a:lnTo>
                  <a:lnTo>
                    <a:pt x="2009748" y="372177"/>
                  </a:lnTo>
                  <a:lnTo>
                    <a:pt x="1935313" y="372177"/>
                  </a:lnTo>
                  <a:lnTo>
                    <a:pt x="1860877" y="372177"/>
                  </a:lnTo>
                  <a:lnTo>
                    <a:pt x="1860877" y="297741"/>
                  </a:lnTo>
                  <a:lnTo>
                    <a:pt x="1860877" y="223306"/>
                  </a:lnTo>
                  <a:lnTo>
                    <a:pt x="1786442" y="223306"/>
                  </a:lnTo>
                  <a:lnTo>
                    <a:pt x="1786442" y="297741"/>
                  </a:lnTo>
                  <a:lnTo>
                    <a:pt x="1712006" y="297741"/>
                  </a:lnTo>
                  <a:lnTo>
                    <a:pt x="1637571" y="297741"/>
                  </a:lnTo>
                  <a:lnTo>
                    <a:pt x="1637571" y="223306"/>
                  </a:lnTo>
                  <a:lnTo>
                    <a:pt x="1712006" y="223306"/>
                  </a:lnTo>
                  <a:lnTo>
                    <a:pt x="1712006" y="148871"/>
                  </a:lnTo>
                  <a:lnTo>
                    <a:pt x="1637571" y="148871"/>
                  </a:lnTo>
                  <a:lnTo>
                    <a:pt x="1637571" y="74435"/>
                  </a:lnTo>
                  <a:lnTo>
                    <a:pt x="1712006" y="74435"/>
                  </a:lnTo>
                  <a:lnTo>
                    <a:pt x="1712006" y="148871"/>
                  </a:lnTo>
                  <a:lnTo>
                    <a:pt x="1786442" y="148871"/>
                  </a:lnTo>
                  <a:lnTo>
                    <a:pt x="1786442" y="74435"/>
                  </a:lnTo>
                  <a:lnTo>
                    <a:pt x="1786442" y="0"/>
                  </a:lnTo>
                  <a:lnTo>
                    <a:pt x="1712006" y="0"/>
                  </a:lnTo>
                  <a:lnTo>
                    <a:pt x="1637571" y="0"/>
                  </a:lnTo>
                  <a:lnTo>
                    <a:pt x="1563136" y="0"/>
                  </a:lnTo>
                  <a:lnTo>
                    <a:pt x="1488707" y="0"/>
                  </a:lnTo>
                  <a:lnTo>
                    <a:pt x="1414272" y="0"/>
                  </a:lnTo>
                  <a:lnTo>
                    <a:pt x="1414272" y="74435"/>
                  </a:lnTo>
                  <a:lnTo>
                    <a:pt x="1414272" y="148871"/>
                  </a:lnTo>
                  <a:lnTo>
                    <a:pt x="1339837" y="148871"/>
                  </a:lnTo>
                  <a:lnTo>
                    <a:pt x="1339837" y="74435"/>
                  </a:lnTo>
                  <a:lnTo>
                    <a:pt x="1339837" y="0"/>
                  </a:lnTo>
                  <a:lnTo>
                    <a:pt x="1265401" y="0"/>
                  </a:lnTo>
                  <a:lnTo>
                    <a:pt x="1190966" y="0"/>
                  </a:lnTo>
                  <a:lnTo>
                    <a:pt x="1116531" y="0"/>
                  </a:lnTo>
                  <a:lnTo>
                    <a:pt x="1042095" y="0"/>
                  </a:lnTo>
                  <a:lnTo>
                    <a:pt x="1042095" y="74435"/>
                  </a:lnTo>
                  <a:close/>
                  <a:moveTo>
                    <a:pt x="2084183" y="223306"/>
                  </a:moveTo>
                  <a:lnTo>
                    <a:pt x="2158619" y="223306"/>
                  </a:lnTo>
                  <a:lnTo>
                    <a:pt x="2233054" y="223306"/>
                  </a:lnTo>
                  <a:lnTo>
                    <a:pt x="2307489" y="223306"/>
                  </a:lnTo>
                  <a:lnTo>
                    <a:pt x="2307489" y="148871"/>
                  </a:lnTo>
                  <a:lnTo>
                    <a:pt x="2233054" y="148871"/>
                  </a:lnTo>
                  <a:lnTo>
                    <a:pt x="2233054" y="74435"/>
                  </a:lnTo>
                  <a:lnTo>
                    <a:pt x="2158619" y="74435"/>
                  </a:lnTo>
                  <a:lnTo>
                    <a:pt x="2158619" y="148871"/>
                  </a:lnTo>
                  <a:lnTo>
                    <a:pt x="2084183" y="148871"/>
                  </a:lnTo>
                  <a:lnTo>
                    <a:pt x="2084183" y="223306"/>
                  </a:lnTo>
                  <a:close/>
                  <a:moveTo>
                    <a:pt x="2158619" y="893224"/>
                  </a:moveTo>
                  <a:lnTo>
                    <a:pt x="2084183" y="893224"/>
                  </a:lnTo>
                  <a:lnTo>
                    <a:pt x="2009748" y="893224"/>
                  </a:lnTo>
                  <a:lnTo>
                    <a:pt x="2009748" y="967660"/>
                  </a:lnTo>
                  <a:lnTo>
                    <a:pt x="1935313" y="967660"/>
                  </a:lnTo>
                  <a:lnTo>
                    <a:pt x="1935313" y="1042095"/>
                  </a:lnTo>
                  <a:lnTo>
                    <a:pt x="1860877" y="1042095"/>
                  </a:lnTo>
                  <a:lnTo>
                    <a:pt x="1786442" y="1042095"/>
                  </a:lnTo>
                  <a:lnTo>
                    <a:pt x="1712006" y="1042095"/>
                  </a:lnTo>
                  <a:lnTo>
                    <a:pt x="1712006" y="967660"/>
                  </a:lnTo>
                  <a:lnTo>
                    <a:pt x="1637571" y="967660"/>
                  </a:lnTo>
                  <a:lnTo>
                    <a:pt x="1637571" y="893224"/>
                  </a:lnTo>
                  <a:lnTo>
                    <a:pt x="1563136" y="893224"/>
                  </a:lnTo>
                  <a:lnTo>
                    <a:pt x="1563136" y="818789"/>
                  </a:lnTo>
                  <a:lnTo>
                    <a:pt x="1488707" y="818789"/>
                  </a:lnTo>
                  <a:lnTo>
                    <a:pt x="1488707" y="744354"/>
                  </a:lnTo>
                  <a:lnTo>
                    <a:pt x="1414272" y="744354"/>
                  </a:lnTo>
                  <a:lnTo>
                    <a:pt x="1414272" y="818789"/>
                  </a:lnTo>
                  <a:lnTo>
                    <a:pt x="1414272" y="893224"/>
                  </a:lnTo>
                  <a:lnTo>
                    <a:pt x="1488707" y="893224"/>
                  </a:lnTo>
                  <a:lnTo>
                    <a:pt x="1488707" y="967660"/>
                  </a:lnTo>
                  <a:lnTo>
                    <a:pt x="1563136" y="967660"/>
                  </a:lnTo>
                  <a:lnTo>
                    <a:pt x="1563136" y="1042095"/>
                  </a:lnTo>
                  <a:lnTo>
                    <a:pt x="1637571" y="1042095"/>
                  </a:lnTo>
                  <a:lnTo>
                    <a:pt x="1637571" y="1116531"/>
                  </a:lnTo>
                  <a:lnTo>
                    <a:pt x="1712006" y="1116531"/>
                  </a:lnTo>
                  <a:lnTo>
                    <a:pt x="1712006" y="1190966"/>
                  </a:lnTo>
                  <a:lnTo>
                    <a:pt x="1712006" y="1265401"/>
                  </a:lnTo>
                  <a:lnTo>
                    <a:pt x="1712006" y="1339837"/>
                  </a:lnTo>
                  <a:lnTo>
                    <a:pt x="1637571" y="1339837"/>
                  </a:lnTo>
                  <a:lnTo>
                    <a:pt x="1637571" y="1414272"/>
                  </a:lnTo>
                  <a:lnTo>
                    <a:pt x="1712006" y="1414272"/>
                  </a:lnTo>
                  <a:lnTo>
                    <a:pt x="1712006" y="1488707"/>
                  </a:lnTo>
                  <a:lnTo>
                    <a:pt x="1786442" y="1488707"/>
                  </a:lnTo>
                  <a:lnTo>
                    <a:pt x="1786442" y="1414272"/>
                  </a:lnTo>
                  <a:lnTo>
                    <a:pt x="1860877" y="1414272"/>
                  </a:lnTo>
                  <a:lnTo>
                    <a:pt x="1860877" y="1488707"/>
                  </a:lnTo>
                  <a:lnTo>
                    <a:pt x="1935313" y="1488707"/>
                  </a:lnTo>
                  <a:lnTo>
                    <a:pt x="1935313" y="1414272"/>
                  </a:lnTo>
                  <a:lnTo>
                    <a:pt x="2009748" y="1414272"/>
                  </a:lnTo>
                  <a:lnTo>
                    <a:pt x="2084183" y="1414272"/>
                  </a:lnTo>
                  <a:lnTo>
                    <a:pt x="2084183" y="1488707"/>
                  </a:lnTo>
                  <a:lnTo>
                    <a:pt x="2158619" y="1488707"/>
                  </a:lnTo>
                  <a:lnTo>
                    <a:pt x="2233054" y="1488707"/>
                  </a:lnTo>
                  <a:lnTo>
                    <a:pt x="2233054" y="1414272"/>
                  </a:lnTo>
                  <a:lnTo>
                    <a:pt x="2233054" y="1339837"/>
                  </a:lnTo>
                  <a:lnTo>
                    <a:pt x="2158619" y="1339837"/>
                  </a:lnTo>
                  <a:lnTo>
                    <a:pt x="2084183" y="1339837"/>
                  </a:lnTo>
                  <a:lnTo>
                    <a:pt x="2009748" y="1339837"/>
                  </a:lnTo>
                  <a:lnTo>
                    <a:pt x="2009748" y="1265401"/>
                  </a:lnTo>
                  <a:lnTo>
                    <a:pt x="1935313" y="1265401"/>
                  </a:lnTo>
                  <a:lnTo>
                    <a:pt x="1935313" y="1339837"/>
                  </a:lnTo>
                  <a:lnTo>
                    <a:pt x="1860877" y="1339837"/>
                  </a:lnTo>
                  <a:lnTo>
                    <a:pt x="1786442" y="1339837"/>
                  </a:lnTo>
                  <a:lnTo>
                    <a:pt x="1786442" y="1265401"/>
                  </a:lnTo>
                  <a:lnTo>
                    <a:pt x="1860877" y="1265401"/>
                  </a:lnTo>
                  <a:lnTo>
                    <a:pt x="1935313" y="1265401"/>
                  </a:lnTo>
                  <a:lnTo>
                    <a:pt x="1935313" y="1190966"/>
                  </a:lnTo>
                  <a:lnTo>
                    <a:pt x="1860877" y="1190966"/>
                  </a:lnTo>
                  <a:lnTo>
                    <a:pt x="1786442" y="1190966"/>
                  </a:lnTo>
                  <a:lnTo>
                    <a:pt x="1786442" y="1116531"/>
                  </a:lnTo>
                  <a:lnTo>
                    <a:pt x="1860877" y="1116531"/>
                  </a:lnTo>
                  <a:lnTo>
                    <a:pt x="1935313" y="1116531"/>
                  </a:lnTo>
                  <a:lnTo>
                    <a:pt x="1935313" y="1190966"/>
                  </a:lnTo>
                  <a:lnTo>
                    <a:pt x="2009748" y="1190966"/>
                  </a:lnTo>
                  <a:lnTo>
                    <a:pt x="2009748" y="1116531"/>
                  </a:lnTo>
                  <a:lnTo>
                    <a:pt x="2009748" y="1042095"/>
                  </a:lnTo>
                  <a:lnTo>
                    <a:pt x="2084183" y="1042095"/>
                  </a:lnTo>
                  <a:lnTo>
                    <a:pt x="2084183" y="967660"/>
                  </a:lnTo>
                  <a:lnTo>
                    <a:pt x="2158619" y="967660"/>
                  </a:lnTo>
                  <a:lnTo>
                    <a:pt x="2158619" y="893224"/>
                  </a:lnTo>
                  <a:close/>
                  <a:moveTo>
                    <a:pt x="2009748" y="1190966"/>
                  </a:moveTo>
                  <a:lnTo>
                    <a:pt x="2009748" y="1265401"/>
                  </a:lnTo>
                  <a:lnTo>
                    <a:pt x="2084183" y="1265401"/>
                  </a:lnTo>
                  <a:lnTo>
                    <a:pt x="2084183" y="1190966"/>
                  </a:lnTo>
                  <a:lnTo>
                    <a:pt x="2009748" y="1190966"/>
                  </a:lnTo>
                  <a:close/>
                  <a:moveTo>
                    <a:pt x="2084183" y="1190966"/>
                  </a:moveTo>
                  <a:lnTo>
                    <a:pt x="2158619" y="1190966"/>
                  </a:lnTo>
                  <a:lnTo>
                    <a:pt x="2158619" y="1116531"/>
                  </a:lnTo>
                  <a:lnTo>
                    <a:pt x="2084183" y="1116531"/>
                  </a:lnTo>
                  <a:lnTo>
                    <a:pt x="2084183" y="1190966"/>
                  </a:lnTo>
                  <a:close/>
                  <a:moveTo>
                    <a:pt x="2158619" y="1116531"/>
                  </a:moveTo>
                  <a:lnTo>
                    <a:pt x="2233054" y="1116531"/>
                  </a:lnTo>
                  <a:lnTo>
                    <a:pt x="2233054" y="1042095"/>
                  </a:lnTo>
                  <a:lnTo>
                    <a:pt x="2158619" y="1042095"/>
                  </a:lnTo>
                  <a:lnTo>
                    <a:pt x="2158619" y="1116531"/>
                  </a:lnTo>
                  <a:close/>
                  <a:moveTo>
                    <a:pt x="2233054" y="1339837"/>
                  </a:moveTo>
                  <a:lnTo>
                    <a:pt x="2307489" y="1339837"/>
                  </a:lnTo>
                  <a:lnTo>
                    <a:pt x="2307489" y="1265401"/>
                  </a:lnTo>
                  <a:lnTo>
                    <a:pt x="2233054" y="1265401"/>
                  </a:lnTo>
                  <a:lnTo>
                    <a:pt x="2233054" y="1339837"/>
                  </a:lnTo>
                  <a:close/>
                  <a:moveTo>
                    <a:pt x="2233054" y="1488707"/>
                  </a:moveTo>
                  <a:lnTo>
                    <a:pt x="2233054" y="1563136"/>
                  </a:lnTo>
                  <a:lnTo>
                    <a:pt x="2307489" y="1563136"/>
                  </a:lnTo>
                  <a:lnTo>
                    <a:pt x="2307489" y="1488707"/>
                  </a:lnTo>
                  <a:lnTo>
                    <a:pt x="2233054" y="1488707"/>
                  </a:lnTo>
                  <a:close/>
                  <a:moveTo>
                    <a:pt x="2307489" y="1488707"/>
                  </a:moveTo>
                  <a:lnTo>
                    <a:pt x="2381925" y="1488707"/>
                  </a:lnTo>
                  <a:lnTo>
                    <a:pt x="2381925" y="1563136"/>
                  </a:lnTo>
                  <a:lnTo>
                    <a:pt x="2456360" y="1563136"/>
                  </a:lnTo>
                  <a:lnTo>
                    <a:pt x="2456360" y="1637571"/>
                  </a:lnTo>
                  <a:lnTo>
                    <a:pt x="2530796" y="1637571"/>
                  </a:lnTo>
                  <a:lnTo>
                    <a:pt x="2605231" y="1637571"/>
                  </a:lnTo>
                  <a:lnTo>
                    <a:pt x="2605231" y="1563136"/>
                  </a:lnTo>
                  <a:lnTo>
                    <a:pt x="2530796" y="1563136"/>
                  </a:lnTo>
                  <a:lnTo>
                    <a:pt x="2530796" y="1488707"/>
                  </a:lnTo>
                  <a:lnTo>
                    <a:pt x="2456360" y="1488707"/>
                  </a:lnTo>
                  <a:lnTo>
                    <a:pt x="2456360" y="1414272"/>
                  </a:lnTo>
                  <a:lnTo>
                    <a:pt x="2381925" y="1414272"/>
                  </a:lnTo>
                  <a:lnTo>
                    <a:pt x="2307489" y="1414272"/>
                  </a:lnTo>
                  <a:lnTo>
                    <a:pt x="2307489" y="1488707"/>
                  </a:lnTo>
                  <a:close/>
                  <a:moveTo>
                    <a:pt x="2530796" y="1488707"/>
                  </a:moveTo>
                  <a:lnTo>
                    <a:pt x="2605231" y="1488707"/>
                  </a:lnTo>
                  <a:lnTo>
                    <a:pt x="2605231" y="1563136"/>
                  </a:lnTo>
                  <a:lnTo>
                    <a:pt x="2679666" y="1563136"/>
                  </a:lnTo>
                  <a:lnTo>
                    <a:pt x="2679666" y="1488707"/>
                  </a:lnTo>
                  <a:lnTo>
                    <a:pt x="2754102" y="1488707"/>
                  </a:lnTo>
                  <a:lnTo>
                    <a:pt x="2754102" y="1563136"/>
                  </a:lnTo>
                  <a:lnTo>
                    <a:pt x="2679666" y="1563136"/>
                  </a:lnTo>
                  <a:lnTo>
                    <a:pt x="2679666" y="1637571"/>
                  </a:lnTo>
                  <a:lnTo>
                    <a:pt x="2754102" y="1637571"/>
                  </a:lnTo>
                  <a:lnTo>
                    <a:pt x="2828537" y="1637571"/>
                  </a:lnTo>
                  <a:lnTo>
                    <a:pt x="2828537" y="1563136"/>
                  </a:lnTo>
                  <a:lnTo>
                    <a:pt x="2902972" y="1563136"/>
                  </a:lnTo>
                  <a:lnTo>
                    <a:pt x="2902972" y="1488707"/>
                  </a:lnTo>
                  <a:lnTo>
                    <a:pt x="2977408" y="1488707"/>
                  </a:lnTo>
                  <a:lnTo>
                    <a:pt x="2977408" y="1414272"/>
                  </a:lnTo>
                  <a:lnTo>
                    <a:pt x="2977408" y="1339837"/>
                  </a:lnTo>
                  <a:lnTo>
                    <a:pt x="3051843" y="1339837"/>
                  </a:lnTo>
                  <a:lnTo>
                    <a:pt x="3051843" y="1265401"/>
                  </a:lnTo>
                  <a:lnTo>
                    <a:pt x="2977408" y="1265401"/>
                  </a:lnTo>
                  <a:lnTo>
                    <a:pt x="2902972" y="1265401"/>
                  </a:lnTo>
                  <a:lnTo>
                    <a:pt x="2902972" y="1339837"/>
                  </a:lnTo>
                  <a:lnTo>
                    <a:pt x="2828537" y="1339837"/>
                  </a:lnTo>
                  <a:lnTo>
                    <a:pt x="2828537" y="1414272"/>
                  </a:lnTo>
                  <a:lnTo>
                    <a:pt x="2754102" y="1414272"/>
                  </a:lnTo>
                  <a:lnTo>
                    <a:pt x="2679666" y="1414272"/>
                  </a:lnTo>
                  <a:lnTo>
                    <a:pt x="2679666" y="1339837"/>
                  </a:lnTo>
                  <a:lnTo>
                    <a:pt x="2754102" y="1339837"/>
                  </a:lnTo>
                  <a:lnTo>
                    <a:pt x="2828537" y="1339837"/>
                  </a:lnTo>
                  <a:lnTo>
                    <a:pt x="2828537" y="1265401"/>
                  </a:lnTo>
                  <a:lnTo>
                    <a:pt x="2754102" y="1265401"/>
                  </a:lnTo>
                  <a:lnTo>
                    <a:pt x="2754102" y="1190966"/>
                  </a:lnTo>
                  <a:lnTo>
                    <a:pt x="2828537" y="1190966"/>
                  </a:lnTo>
                  <a:lnTo>
                    <a:pt x="2902972" y="1190966"/>
                  </a:lnTo>
                  <a:lnTo>
                    <a:pt x="2902972" y="1116531"/>
                  </a:lnTo>
                  <a:lnTo>
                    <a:pt x="2902972" y="1042095"/>
                  </a:lnTo>
                  <a:lnTo>
                    <a:pt x="2828537" y="1042095"/>
                  </a:lnTo>
                  <a:lnTo>
                    <a:pt x="2828537" y="1116531"/>
                  </a:lnTo>
                  <a:lnTo>
                    <a:pt x="2754102" y="1116531"/>
                  </a:lnTo>
                  <a:lnTo>
                    <a:pt x="2679666" y="1116531"/>
                  </a:lnTo>
                  <a:lnTo>
                    <a:pt x="2605231" y="1116531"/>
                  </a:lnTo>
                  <a:lnTo>
                    <a:pt x="2530796" y="1116531"/>
                  </a:lnTo>
                  <a:lnTo>
                    <a:pt x="2530796" y="1190966"/>
                  </a:lnTo>
                  <a:lnTo>
                    <a:pt x="2605231" y="1190966"/>
                  </a:lnTo>
                  <a:lnTo>
                    <a:pt x="2679666" y="1190966"/>
                  </a:lnTo>
                  <a:lnTo>
                    <a:pt x="2679666" y="1265401"/>
                  </a:lnTo>
                  <a:lnTo>
                    <a:pt x="2605231" y="1265401"/>
                  </a:lnTo>
                  <a:lnTo>
                    <a:pt x="2605231" y="1339837"/>
                  </a:lnTo>
                  <a:lnTo>
                    <a:pt x="2605231" y="1414272"/>
                  </a:lnTo>
                  <a:lnTo>
                    <a:pt x="2530796" y="1414272"/>
                  </a:lnTo>
                  <a:lnTo>
                    <a:pt x="2530796" y="1488707"/>
                  </a:lnTo>
                  <a:close/>
                  <a:moveTo>
                    <a:pt x="2530796" y="1190966"/>
                  </a:moveTo>
                  <a:lnTo>
                    <a:pt x="2456360" y="1190966"/>
                  </a:lnTo>
                  <a:lnTo>
                    <a:pt x="2456360" y="1265401"/>
                  </a:lnTo>
                  <a:lnTo>
                    <a:pt x="2381925" y="1265401"/>
                  </a:lnTo>
                  <a:lnTo>
                    <a:pt x="2381925" y="1339837"/>
                  </a:lnTo>
                  <a:lnTo>
                    <a:pt x="2456360" y="1339837"/>
                  </a:lnTo>
                  <a:lnTo>
                    <a:pt x="2530796" y="1339837"/>
                  </a:lnTo>
                  <a:lnTo>
                    <a:pt x="2530796" y="1265401"/>
                  </a:lnTo>
                  <a:lnTo>
                    <a:pt x="2530796" y="1190966"/>
                  </a:lnTo>
                  <a:close/>
                  <a:moveTo>
                    <a:pt x="2456360" y="1190966"/>
                  </a:moveTo>
                  <a:lnTo>
                    <a:pt x="2456360" y="1116531"/>
                  </a:lnTo>
                  <a:lnTo>
                    <a:pt x="2381925" y="1116531"/>
                  </a:lnTo>
                  <a:lnTo>
                    <a:pt x="2307489" y="1116531"/>
                  </a:lnTo>
                  <a:lnTo>
                    <a:pt x="2307489" y="1190966"/>
                  </a:lnTo>
                  <a:lnTo>
                    <a:pt x="2381925" y="1190966"/>
                  </a:lnTo>
                  <a:lnTo>
                    <a:pt x="2456360" y="1190966"/>
                  </a:lnTo>
                  <a:close/>
                  <a:moveTo>
                    <a:pt x="2828537" y="1042095"/>
                  </a:moveTo>
                  <a:lnTo>
                    <a:pt x="2828537" y="967660"/>
                  </a:lnTo>
                  <a:lnTo>
                    <a:pt x="2902972" y="967660"/>
                  </a:lnTo>
                  <a:lnTo>
                    <a:pt x="2902972" y="893224"/>
                  </a:lnTo>
                  <a:lnTo>
                    <a:pt x="2977408" y="893224"/>
                  </a:lnTo>
                  <a:lnTo>
                    <a:pt x="3051843" y="893224"/>
                  </a:lnTo>
                  <a:lnTo>
                    <a:pt x="3051843" y="818789"/>
                  </a:lnTo>
                  <a:lnTo>
                    <a:pt x="2977408" y="818789"/>
                  </a:lnTo>
                  <a:lnTo>
                    <a:pt x="2902972" y="818789"/>
                  </a:lnTo>
                  <a:lnTo>
                    <a:pt x="2828537" y="818789"/>
                  </a:lnTo>
                  <a:lnTo>
                    <a:pt x="2828537" y="744354"/>
                  </a:lnTo>
                  <a:lnTo>
                    <a:pt x="2828537" y="669918"/>
                  </a:lnTo>
                  <a:lnTo>
                    <a:pt x="2902972" y="669918"/>
                  </a:lnTo>
                  <a:lnTo>
                    <a:pt x="2902972" y="595483"/>
                  </a:lnTo>
                  <a:lnTo>
                    <a:pt x="2828537" y="595483"/>
                  </a:lnTo>
                  <a:lnTo>
                    <a:pt x="2754102" y="595483"/>
                  </a:lnTo>
                  <a:lnTo>
                    <a:pt x="2679666" y="595483"/>
                  </a:lnTo>
                  <a:lnTo>
                    <a:pt x="2605231" y="595483"/>
                  </a:lnTo>
                  <a:lnTo>
                    <a:pt x="2530796" y="595483"/>
                  </a:lnTo>
                  <a:lnTo>
                    <a:pt x="2530796" y="669918"/>
                  </a:lnTo>
                  <a:lnTo>
                    <a:pt x="2605231" y="669918"/>
                  </a:lnTo>
                  <a:lnTo>
                    <a:pt x="2679666" y="669918"/>
                  </a:lnTo>
                  <a:lnTo>
                    <a:pt x="2679666" y="744354"/>
                  </a:lnTo>
                  <a:lnTo>
                    <a:pt x="2754102" y="744354"/>
                  </a:lnTo>
                  <a:lnTo>
                    <a:pt x="2754102" y="818789"/>
                  </a:lnTo>
                  <a:lnTo>
                    <a:pt x="2679666" y="818789"/>
                  </a:lnTo>
                  <a:lnTo>
                    <a:pt x="2605231" y="818789"/>
                  </a:lnTo>
                  <a:lnTo>
                    <a:pt x="2530796" y="818789"/>
                  </a:lnTo>
                  <a:lnTo>
                    <a:pt x="2530796" y="893224"/>
                  </a:lnTo>
                  <a:lnTo>
                    <a:pt x="2605231" y="893224"/>
                  </a:lnTo>
                  <a:lnTo>
                    <a:pt x="2605231" y="967660"/>
                  </a:lnTo>
                  <a:lnTo>
                    <a:pt x="2530796" y="967660"/>
                  </a:lnTo>
                  <a:lnTo>
                    <a:pt x="2530796" y="1042095"/>
                  </a:lnTo>
                  <a:lnTo>
                    <a:pt x="2605231" y="1042095"/>
                  </a:lnTo>
                  <a:lnTo>
                    <a:pt x="2679666" y="1042095"/>
                  </a:lnTo>
                  <a:lnTo>
                    <a:pt x="2679666" y="967660"/>
                  </a:lnTo>
                  <a:lnTo>
                    <a:pt x="2679666" y="893224"/>
                  </a:lnTo>
                  <a:lnTo>
                    <a:pt x="2754102" y="893224"/>
                  </a:lnTo>
                  <a:lnTo>
                    <a:pt x="2754102" y="967660"/>
                  </a:lnTo>
                  <a:lnTo>
                    <a:pt x="2754102" y="1042095"/>
                  </a:lnTo>
                  <a:lnTo>
                    <a:pt x="2828537" y="1042095"/>
                  </a:lnTo>
                  <a:close/>
                  <a:moveTo>
                    <a:pt x="2530796" y="967660"/>
                  </a:moveTo>
                  <a:lnTo>
                    <a:pt x="2530796" y="893224"/>
                  </a:lnTo>
                  <a:lnTo>
                    <a:pt x="2456360" y="893224"/>
                  </a:lnTo>
                  <a:lnTo>
                    <a:pt x="2456360" y="967660"/>
                  </a:lnTo>
                  <a:lnTo>
                    <a:pt x="2530796" y="967660"/>
                  </a:lnTo>
                  <a:close/>
                  <a:moveTo>
                    <a:pt x="2902972" y="967660"/>
                  </a:moveTo>
                  <a:lnTo>
                    <a:pt x="2902972" y="1042095"/>
                  </a:lnTo>
                  <a:lnTo>
                    <a:pt x="2977408" y="1042095"/>
                  </a:lnTo>
                  <a:lnTo>
                    <a:pt x="2977408" y="967660"/>
                  </a:lnTo>
                  <a:lnTo>
                    <a:pt x="2902972" y="967660"/>
                  </a:lnTo>
                  <a:close/>
                  <a:moveTo>
                    <a:pt x="2902972" y="1563136"/>
                  </a:moveTo>
                  <a:lnTo>
                    <a:pt x="2902972" y="1637571"/>
                  </a:lnTo>
                  <a:lnTo>
                    <a:pt x="2977408" y="1637571"/>
                  </a:lnTo>
                  <a:lnTo>
                    <a:pt x="2977408" y="1563136"/>
                  </a:lnTo>
                  <a:lnTo>
                    <a:pt x="2902972" y="1563136"/>
                  </a:lnTo>
                  <a:close/>
                  <a:moveTo>
                    <a:pt x="2902972" y="1637571"/>
                  </a:moveTo>
                  <a:lnTo>
                    <a:pt x="2828537" y="1637571"/>
                  </a:lnTo>
                  <a:lnTo>
                    <a:pt x="2828537" y="1712006"/>
                  </a:lnTo>
                  <a:lnTo>
                    <a:pt x="2902972" y="1712006"/>
                  </a:lnTo>
                  <a:lnTo>
                    <a:pt x="2902972" y="1637571"/>
                  </a:lnTo>
                  <a:close/>
                  <a:moveTo>
                    <a:pt x="2902972" y="1712006"/>
                  </a:moveTo>
                  <a:lnTo>
                    <a:pt x="2902972" y="1786442"/>
                  </a:lnTo>
                  <a:lnTo>
                    <a:pt x="2828537" y="1786442"/>
                  </a:lnTo>
                  <a:lnTo>
                    <a:pt x="2828537" y="1860877"/>
                  </a:lnTo>
                  <a:lnTo>
                    <a:pt x="2902972" y="1860877"/>
                  </a:lnTo>
                  <a:lnTo>
                    <a:pt x="2977408" y="1860877"/>
                  </a:lnTo>
                  <a:lnTo>
                    <a:pt x="2977408" y="1935313"/>
                  </a:lnTo>
                  <a:lnTo>
                    <a:pt x="3051843" y="1935313"/>
                  </a:lnTo>
                  <a:lnTo>
                    <a:pt x="3051843" y="1860877"/>
                  </a:lnTo>
                  <a:lnTo>
                    <a:pt x="3051843" y="1786442"/>
                  </a:lnTo>
                  <a:lnTo>
                    <a:pt x="3051843" y="1712006"/>
                  </a:lnTo>
                  <a:lnTo>
                    <a:pt x="2977408" y="1712006"/>
                  </a:lnTo>
                  <a:lnTo>
                    <a:pt x="2902972" y="1712006"/>
                  </a:lnTo>
                  <a:close/>
                  <a:moveTo>
                    <a:pt x="2828537" y="1860877"/>
                  </a:moveTo>
                  <a:lnTo>
                    <a:pt x="2754102" y="1860877"/>
                  </a:lnTo>
                  <a:lnTo>
                    <a:pt x="2679666" y="1860877"/>
                  </a:lnTo>
                  <a:lnTo>
                    <a:pt x="2679666" y="1935313"/>
                  </a:lnTo>
                  <a:lnTo>
                    <a:pt x="2754102" y="1935313"/>
                  </a:lnTo>
                  <a:lnTo>
                    <a:pt x="2828537" y="1935313"/>
                  </a:lnTo>
                  <a:lnTo>
                    <a:pt x="2828537" y="1860877"/>
                  </a:lnTo>
                  <a:close/>
                  <a:moveTo>
                    <a:pt x="2828537" y="1935313"/>
                  </a:moveTo>
                  <a:lnTo>
                    <a:pt x="2828537" y="2009748"/>
                  </a:lnTo>
                  <a:lnTo>
                    <a:pt x="2828537" y="2084183"/>
                  </a:lnTo>
                  <a:lnTo>
                    <a:pt x="2902972" y="2084183"/>
                  </a:lnTo>
                  <a:lnTo>
                    <a:pt x="2902972" y="2009748"/>
                  </a:lnTo>
                  <a:lnTo>
                    <a:pt x="2902972" y="1935313"/>
                  </a:lnTo>
                  <a:lnTo>
                    <a:pt x="2828537" y="1935313"/>
                  </a:lnTo>
                  <a:close/>
                  <a:moveTo>
                    <a:pt x="2679666" y="1637571"/>
                  </a:moveTo>
                  <a:lnTo>
                    <a:pt x="2605231" y="1637571"/>
                  </a:lnTo>
                  <a:lnTo>
                    <a:pt x="2605231" y="1712006"/>
                  </a:lnTo>
                  <a:lnTo>
                    <a:pt x="2530796" y="1712006"/>
                  </a:lnTo>
                  <a:lnTo>
                    <a:pt x="2530796" y="1786442"/>
                  </a:lnTo>
                  <a:lnTo>
                    <a:pt x="2605231" y="1786442"/>
                  </a:lnTo>
                  <a:lnTo>
                    <a:pt x="2679666" y="1786442"/>
                  </a:lnTo>
                  <a:lnTo>
                    <a:pt x="2754102" y="1786442"/>
                  </a:lnTo>
                  <a:lnTo>
                    <a:pt x="2754102" y="1712006"/>
                  </a:lnTo>
                  <a:lnTo>
                    <a:pt x="2679666" y="1712006"/>
                  </a:lnTo>
                  <a:lnTo>
                    <a:pt x="2679666" y="1637571"/>
                  </a:lnTo>
                  <a:close/>
                  <a:moveTo>
                    <a:pt x="2530796" y="1786442"/>
                  </a:moveTo>
                  <a:lnTo>
                    <a:pt x="2456360" y="1786442"/>
                  </a:lnTo>
                  <a:lnTo>
                    <a:pt x="2456360" y="1860877"/>
                  </a:lnTo>
                  <a:lnTo>
                    <a:pt x="2530796" y="1860877"/>
                  </a:lnTo>
                  <a:lnTo>
                    <a:pt x="2530796" y="1786442"/>
                  </a:lnTo>
                  <a:close/>
                  <a:moveTo>
                    <a:pt x="2530796" y="1860877"/>
                  </a:moveTo>
                  <a:lnTo>
                    <a:pt x="2530796" y="1935313"/>
                  </a:lnTo>
                  <a:lnTo>
                    <a:pt x="2605231" y="1935313"/>
                  </a:lnTo>
                  <a:lnTo>
                    <a:pt x="2605231" y="1860877"/>
                  </a:lnTo>
                  <a:lnTo>
                    <a:pt x="2530796" y="1860877"/>
                  </a:lnTo>
                  <a:close/>
                  <a:moveTo>
                    <a:pt x="2456360" y="1786442"/>
                  </a:moveTo>
                  <a:lnTo>
                    <a:pt x="2456360" y="1712006"/>
                  </a:lnTo>
                  <a:lnTo>
                    <a:pt x="2381925" y="1712006"/>
                  </a:lnTo>
                  <a:lnTo>
                    <a:pt x="2307489" y="1712006"/>
                  </a:lnTo>
                  <a:lnTo>
                    <a:pt x="2307489" y="1786442"/>
                  </a:lnTo>
                  <a:lnTo>
                    <a:pt x="2381925" y="1786442"/>
                  </a:lnTo>
                  <a:lnTo>
                    <a:pt x="2456360" y="1786442"/>
                  </a:lnTo>
                  <a:close/>
                  <a:moveTo>
                    <a:pt x="2381925" y="1563136"/>
                  </a:moveTo>
                  <a:lnTo>
                    <a:pt x="2307489" y="1563136"/>
                  </a:lnTo>
                  <a:lnTo>
                    <a:pt x="2307489" y="1637571"/>
                  </a:lnTo>
                  <a:lnTo>
                    <a:pt x="2381925" y="1637571"/>
                  </a:lnTo>
                  <a:lnTo>
                    <a:pt x="2381925" y="1563136"/>
                  </a:lnTo>
                  <a:close/>
                  <a:moveTo>
                    <a:pt x="2084183" y="1488707"/>
                  </a:moveTo>
                  <a:lnTo>
                    <a:pt x="2009748" y="1488707"/>
                  </a:lnTo>
                  <a:lnTo>
                    <a:pt x="2009748" y="1563136"/>
                  </a:lnTo>
                  <a:lnTo>
                    <a:pt x="2084183" y="1563136"/>
                  </a:lnTo>
                  <a:lnTo>
                    <a:pt x="2084183" y="1488707"/>
                  </a:lnTo>
                  <a:close/>
                  <a:moveTo>
                    <a:pt x="2084183" y="1563136"/>
                  </a:moveTo>
                  <a:lnTo>
                    <a:pt x="2084183" y="1637571"/>
                  </a:lnTo>
                  <a:lnTo>
                    <a:pt x="2158619" y="1637571"/>
                  </a:lnTo>
                  <a:lnTo>
                    <a:pt x="2158619" y="1563136"/>
                  </a:lnTo>
                  <a:lnTo>
                    <a:pt x="2084183" y="1563136"/>
                  </a:lnTo>
                  <a:close/>
                  <a:moveTo>
                    <a:pt x="2158619" y="1637571"/>
                  </a:moveTo>
                  <a:lnTo>
                    <a:pt x="2158619" y="1712006"/>
                  </a:lnTo>
                  <a:lnTo>
                    <a:pt x="2233054" y="1712006"/>
                  </a:lnTo>
                  <a:lnTo>
                    <a:pt x="2233054" y="1637571"/>
                  </a:lnTo>
                  <a:lnTo>
                    <a:pt x="2158619" y="1637571"/>
                  </a:lnTo>
                  <a:close/>
                  <a:moveTo>
                    <a:pt x="2158619" y="1712006"/>
                  </a:moveTo>
                  <a:lnTo>
                    <a:pt x="2084183" y="1712006"/>
                  </a:lnTo>
                  <a:lnTo>
                    <a:pt x="2084183" y="1786442"/>
                  </a:lnTo>
                  <a:lnTo>
                    <a:pt x="2009748" y="1786442"/>
                  </a:lnTo>
                  <a:lnTo>
                    <a:pt x="1935313" y="1786442"/>
                  </a:lnTo>
                  <a:lnTo>
                    <a:pt x="1935313" y="1860877"/>
                  </a:lnTo>
                  <a:lnTo>
                    <a:pt x="1935313" y="1935313"/>
                  </a:lnTo>
                  <a:lnTo>
                    <a:pt x="2009748" y="1935313"/>
                  </a:lnTo>
                  <a:lnTo>
                    <a:pt x="2009748" y="1860877"/>
                  </a:lnTo>
                  <a:lnTo>
                    <a:pt x="2084183" y="1860877"/>
                  </a:lnTo>
                  <a:lnTo>
                    <a:pt x="2084183" y="1935313"/>
                  </a:lnTo>
                  <a:lnTo>
                    <a:pt x="2009748" y="1935313"/>
                  </a:lnTo>
                  <a:lnTo>
                    <a:pt x="2009748" y="2009748"/>
                  </a:lnTo>
                  <a:lnTo>
                    <a:pt x="2084183" y="2009748"/>
                  </a:lnTo>
                  <a:lnTo>
                    <a:pt x="2084183" y="2084183"/>
                  </a:lnTo>
                  <a:lnTo>
                    <a:pt x="2009748" y="2084183"/>
                  </a:lnTo>
                  <a:lnTo>
                    <a:pt x="1935313" y="2084183"/>
                  </a:lnTo>
                  <a:lnTo>
                    <a:pt x="1935313" y="2009748"/>
                  </a:lnTo>
                  <a:lnTo>
                    <a:pt x="1935313" y="1935313"/>
                  </a:lnTo>
                  <a:lnTo>
                    <a:pt x="1860877" y="1935313"/>
                  </a:lnTo>
                  <a:lnTo>
                    <a:pt x="1786442" y="1935313"/>
                  </a:lnTo>
                  <a:lnTo>
                    <a:pt x="1786442" y="2009748"/>
                  </a:lnTo>
                  <a:lnTo>
                    <a:pt x="1860877" y="2009748"/>
                  </a:lnTo>
                  <a:lnTo>
                    <a:pt x="1860877" y="2084183"/>
                  </a:lnTo>
                  <a:lnTo>
                    <a:pt x="1786442" y="2084183"/>
                  </a:lnTo>
                  <a:lnTo>
                    <a:pt x="1786442" y="2158619"/>
                  </a:lnTo>
                  <a:lnTo>
                    <a:pt x="1786442" y="2233054"/>
                  </a:lnTo>
                  <a:lnTo>
                    <a:pt x="1786442" y="2307489"/>
                  </a:lnTo>
                  <a:lnTo>
                    <a:pt x="1786442" y="2381925"/>
                  </a:lnTo>
                  <a:lnTo>
                    <a:pt x="1860877" y="2381925"/>
                  </a:lnTo>
                  <a:lnTo>
                    <a:pt x="1860877" y="2456360"/>
                  </a:lnTo>
                  <a:lnTo>
                    <a:pt x="1935313" y="2456360"/>
                  </a:lnTo>
                  <a:lnTo>
                    <a:pt x="1935313" y="2530796"/>
                  </a:lnTo>
                  <a:lnTo>
                    <a:pt x="2009748" y="2530796"/>
                  </a:lnTo>
                  <a:lnTo>
                    <a:pt x="2009748" y="2605231"/>
                  </a:lnTo>
                  <a:lnTo>
                    <a:pt x="2084183" y="2605231"/>
                  </a:lnTo>
                  <a:lnTo>
                    <a:pt x="2084183" y="2679666"/>
                  </a:lnTo>
                  <a:lnTo>
                    <a:pt x="2009748" y="2679666"/>
                  </a:lnTo>
                  <a:lnTo>
                    <a:pt x="1935313" y="2679666"/>
                  </a:lnTo>
                  <a:lnTo>
                    <a:pt x="1935313" y="2605231"/>
                  </a:lnTo>
                  <a:lnTo>
                    <a:pt x="1935313" y="2530796"/>
                  </a:lnTo>
                  <a:lnTo>
                    <a:pt x="1860877" y="2530796"/>
                  </a:lnTo>
                  <a:lnTo>
                    <a:pt x="1860877" y="2456360"/>
                  </a:lnTo>
                  <a:lnTo>
                    <a:pt x="1786442" y="2456360"/>
                  </a:lnTo>
                  <a:lnTo>
                    <a:pt x="1786442" y="2530796"/>
                  </a:lnTo>
                  <a:lnTo>
                    <a:pt x="1712006" y="2530796"/>
                  </a:lnTo>
                  <a:lnTo>
                    <a:pt x="1712006" y="2605231"/>
                  </a:lnTo>
                  <a:lnTo>
                    <a:pt x="1637571" y="2605231"/>
                  </a:lnTo>
                  <a:lnTo>
                    <a:pt x="1637571" y="2530796"/>
                  </a:lnTo>
                  <a:lnTo>
                    <a:pt x="1637571" y="2456360"/>
                  </a:lnTo>
                  <a:lnTo>
                    <a:pt x="1712006" y="2456360"/>
                  </a:lnTo>
                  <a:lnTo>
                    <a:pt x="1712006" y="2381925"/>
                  </a:lnTo>
                  <a:lnTo>
                    <a:pt x="1637571" y="2381925"/>
                  </a:lnTo>
                  <a:lnTo>
                    <a:pt x="1563136" y="2381925"/>
                  </a:lnTo>
                  <a:lnTo>
                    <a:pt x="1563136" y="2307489"/>
                  </a:lnTo>
                  <a:lnTo>
                    <a:pt x="1488707" y="2307489"/>
                  </a:lnTo>
                  <a:lnTo>
                    <a:pt x="1488707" y="2233054"/>
                  </a:lnTo>
                  <a:lnTo>
                    <a:pt x="1414272" y="2233054"/>
                  </a:lnTo>
                  <a:lnTo>
                    <a:pt x="1414272" y="2307489"/>
                  </a:lnTo>
                  <a:lnTo>
                    <a:pt x="1414272" y="2381925"/>
                  </a:lnTo>
                  <a:lnTo>
                    <a:pt x="1414272" y="2456360"/>
                  </a:lnTo>
                  <a:lnTo>
                    <a:pt x="1488707" y="2456360"/>
                  </a:lnTo>
                  <a:lnTo>
                    <a:pt x="1563136" y="2456360"/>
                  </a:lnTo>
                  <a:lnTo>
                    <a:pt x="1563136" y="2530796"/>
                  </a:lnTo>
                  <a:lnTo>
                    <a:pt x="1563136" y="2605231"/>
                  </a:lnTo>
                  <a:lnTo>
                    <a:pt x="1488707" y="2605231"/>
                  </a:lnTo>
                  <a:lnTo>
                    <a:pt x="1414272" y="2605231"/>
                  </a:lnTo>
                  <a:lnTo>
                    <a:pt x="1339837" y="2605231"/>
                  </a:lnTo>
                  <a:lnTo>
                    <a:pt x="1339837" y="2530796"/>
                  </a:lnTo>
                  <a:lnTo>
                    <a:pt x="1339837" y="2456360"/>
                  </a:lnTo>
                  <a:lnTo>
                    <a:pt x="1339837" y="2381925"/>
                  </a:lnTo>
                  <a:lnTo>
                    <a:pt x="1339837" y="2307489"/>
                  </a:lnTo>
                  <a:lnTo>
                    <a:pt x="1265401" y="2307489"/>
                  </a:lnTo>
                  <a:lnTo>
                    <a:pt x="1265401" y="2381925"/>
                  </a:lnTo>
                  <a:lnTo>
                    <a:pt x="1190966" y="2381925"/>
                  </a:lnTo>
                  <a:lnTo>
                    <a:pt x="1190966" y="2307489"/>
                  </a:lnTo>
                  <a:lnTo>
                    <a:pt x="1116531" y="2307489"/>
                  </a:lnTo>
                  <a:lnTo>
                    <a:pt x="1116531" y="2233054"/>
                  </a:lnTo>
                  <a:lnTo>
                    <a:pt x="1116531" y="2158619"/>
                  </a:lnTo>
                  <a:lnTo>
                    <a:pt x="1190966" y="2158619"/>
                  </a:lnTo>
                  <a:lnTo>
                    <a:pt x="1190966" y="2084183"/>
                  </a:lnTo>
                  <a:lnTo>
                    <a:pt x="1116531" y="2084183"/>
                  </a:lnTo>
                  <a:lnTo>
                    <a:pt x="1116531" y="2009748"/>
                  </a:lnTo>
                  <a:lnTo>
                    <a:pt x="1116531" y="1935313"/>
                  </a:lnTo>
                  <a:lnTo>
                    <a:pt x="1190966" y="1935313"/>
                  </a:lnTo>
                  <a:lnTo>
                    <a:pt x="1265401" y="1935313"/>
                  </a:lnTo>
                  <a:lnTo>
                    <a:pt x="1265401" y="1860877"/>
                  </a:lnTo>
                  <a:lnTo>
                    <a:pt x="1339837" y="1860877"/>
                  </a:lnTo>
                  <a:lnTo>
                    <a:pt x="1339837" y="1935313"/>
                  </a:lnTo>
                  <a:lnTo>
                    <a:pt x="1414272" y="1935313"/>
                  </a:lnTo>
                  <a:lnTo>
                    <a:pt x="1414272" y="2009748"/>
                  </a:lnTo>
                  <a:lnTo>
                    <a:pt x="1339837" y="2009748"/>
                  </a:lnTo>
                  <a:lnTo>
                    <a:pt x="1339837" y="2084183"/>
                  </a:lnTo>
                  <a:lnTo>
                    <a:pt x="1414272" y="2084183"/>
                  </a:lnTo>
                  <a:lnTo>
                    <a:pt x="1488707" y="2084183"/>
                  </a:lnTo>
                  <a:lnTo>
                    <a:pt x="1563136" y="2084183"/>
                  </a:lnTo>
                  <a:lnTo>
                    <a:pt x="1563136" y="2158619"/>
                  </a:lnTo>
                  <a:lnTo>
                    <a:pt x="1488707" y="2158619"/>
                  </a:lnTo>
                  <a:lnTo>
                    <a:pt x="1488707" y="2233054"/>
                  </a:lnTo>
                  <a:lnTo>
                    <a:pt x="1563136" y="2233054"/>
                  </a:lnTo>
                  <a:lnTo>
                    <a:pt x="1637571" y="2233054"/>
                  </a:lnTo>
                  <a:lnTo>
                    <a:pt x="1637571" y="2307489"/>
                  </a:lnTo>
                  <a:lnTo>
                    <a:pt x="1712006" y="2307489"/>
                  </a:lnTo>
                  <a:lnTo>
                    <a:pt x="1712006" y="2233054"/>
                  </a:lnTo>
                  <a:lnTo>
                    <a:pt x="1712006" y="2158619"/>
                  </a:lnTo>
                  <a:lnTo>
                    <a:pt x="1637571" y="2158619"/>
                  </a:lnTo>
                  <a:lnTo>
                    <a:pt x="1637571" y="2084183"/>
                  </a:lnTo>
                  <a:lnTo>
                    <a:pt x="1637571" y="2009748"/>
                  </a:lnTo>
                  <a:lnTo>
                    <a:pt x="1563136" y="2009748"/>
                  </a:lnTo>
                  <a:lnTo>
                    <a:pt x="1488707" y="2009748"/>
                  </a:lnTo>
                  <a:lnTo>
                    <a:pt x="1488707" y="1935313"/>
                  </a:lnTo>
                  <a:lnTo>
                    <a:pt x="1563136" y="1935313"/>
                  </a:lnTo>
                  <a:lnTo>
                    <a:pt x="1637571" y="1935313"/>
                  </a:lnTo>
                  <a:lnTo>
                    <a:pt x="1637571" y="1860877"/>
                  </a:lnTo>
                  <a:lnTo>
                    <a:pt x="1563136" y="1860877"/>
                  </a:lnTo>
                  <a:lnTo>
                    <a:pt x="1563136" y="1786442"/>
                  </a:lnTo>
                  <a:lnTo>
                    <a:pt x="1563136" y="1712006"/>
                  </a:lnTo>
                  <a:lnTo>
                    <a:pt x="1488707" y="1712006"/>
                  </a:lnTo>
                  <a:lnTo>
                    <a:pt x="1488707" y="1637571"/>
                  </a:lnTo>
                  <a:lnTo>
                    <a:pt x="1563136" y="1637571"/>
                  </a:lnTo>
                  <a:lnTo>
                    <a:pt x="1637571" y="1637571"/>
                  </a:lnTo>
                  <a:lnTo>
                    <a:pt x="1637571" y="1563136"/>
                  </a:lnTo>
                  <a:lnTo>
                    <a:pt x="1712006" y="1563136"/>
                  </a:lnTo>
                  <a:lnTo>
                    <a:pt x="1712006" y="1488707"/>
                  </a:lnTo>
                  <a:lnTo>
                    <a:pt x="1637571" y="1488707"/>
                  </a:lnTo>
                  <a:lnTo>
                    <a:pt x="1563136" y="1488707"/>
                  </a:lnTo>
                  <a:lnTo>
                    <a:pt x="1563136" y="1563136"/>
                  </a:lnTo>
                  <a:lnTo>
                    <a:pt x="1488707" y="1563136"/>
                  </a:lnTo>
                  <a:lnTo>
                    <a:pt x="1414272" y="1563136"/>
                  </a:lnTo>
                  <a:lnTo>
                    <a:pt x="1414272" y="1637571"/>
                  </a:lnTo>
                  <a:lnTo>
                    <a:pt x="1414272" y="1712006"/>
                  </a:lnTo>
                  <a:lnTo>
                    <a:pt x="1414272" y="1786442"/>
                  </a:lnTo>
                  <a:lnTo>
                    <a:pt x="1488707" y="1786442"/>
                  </a:lnTo>
                  <a:lnTo>
                    <a:pt x="1488707" y="1860877"/>
                  </a:lnTo>
                  <a:lnTo>
                    <a:pt x="1414272" y="1860877"/>
                  </a:lnTo>
                  <a:lnTo>
                    <a:pt x="1414272" y="1786442"/>
                  </a:lnTo>
                  <a:lnTo>
                    <a:pt x="1339837" y="1786442"/>
                  </a:lnTo>
                  <a:lnTo>
                    <a:pt x="1265401" y="1786442"/>
                  </a:lnTo>
                  <a:lnTo>
                    <a:pt x="1265401" y="1712006"/>
                  </a:lnTo>
                  <a:lnTo>
                    <a:pt x="1339837" y="1712006"/>
                  </a:lnTo>
                  <a:lnTo>
                    <a:pt x="1339837" y="1637571"/>
                  </a:lnTo>
                  <a:lnTo>
                    <a:pt x="1265401" y="1637571"/>
                  </a:lnTo>
                  <a:lnTo>
                    <a:pt x="1190966" y="1637571"/>
                  </a:lnTo>
                  <a:lnTo>
                    <a:pt x="1190966" y="1712006"/>
                  </a:lnTo>
                  <a:lnTo>
                    <a:pt x="1116531" y="1712006"/>
                  </a:lnTo>
                  <a:lnTo>
                    <a:pt x="1116531" y="1637571"/>
                  </a:lnTo>
                  <a:lnTo>
                    <a:pt x="1116531" y="1563136"/>
                  </a:lnTo>
                  <a:lnTo>
                    <a:pt x="1190966" y="1563136"/>
                  </a:lnTo>
                  <a:lnTo>
                    <a:pt x="1265401" y="1563136"/>
                  </a:lnTo>
                  <a:lnTo>
                    <a:pt x="1265401" y="1488707"/>
                  </a:lnTo>
                  <a:lnTo>
                    <a:pt x="1190966" y="1488707"/>
                  </a:lnTo>
                  <a:lnTo>
                    <a:pt x="1116531" y="1488707"/>
                  </a:lnTo>
                  <a:lnTo>
                    <a:pt x="1042095" y="1488707"/>
                  </a:lnTo>
                  <a:lnTo>
                    <a:pt x="1042095" y="1563136"/>
                  </a:lnTo>
                  <a:lnTo>
                    <a:pt x="1042095" y="1637571"/>
                  </a:lnTo>
                  <a:lnTo>
                    <a:pt x="967660" y="1637571"/>
                  </a:lnTo>
                  <a:lnTo>
                    <a:pt x="967660" y="1712006"/>
                  </a:lnTo>
                  <a:lnTo>
                    <a:pt x="967660" y="1786442"/>
                  </a:lnTo>
                  <a:lnTo>
                    <a:pt x="893224" y="1786442"/>
                  </a:lnTo>
                  <a:lnTo>
                    <a:pt x="818789" y="1786442"/>
                  </a:lnTo>
                  <a:lnTo>
                    <a:pt x="744354" y="1786442"/>
                  </a:lnTo>
                  <a:lnTo>
                    <a:pt x="669918" y="1786442"/>
                  </a:lnTo>
                  <a:lnTo>
                    <a:pt x="669918" y="1860877"/>
                  </a:lnTo>
                  <a:lnTo>
                    <a:pt x="744354" y="1860877"/>
                  </a:lnTo>
                  <a:lnTo>
                    <a:pt x="818789" y="1860877"/>
                  </a:lnTo>
                  <a:lnTo>
                    <a:pt x="893224" y="1860877"/>
                  </a:lnTo>
                  <a:lnTo>
                    <a:pt x="893224" y="1935313"/>
                  </a:lnTo>
                  <a:lnTo>
                    <a:pt x="967660" y="1935313"/>
                  </a:lnTo>
                  <a:lnTo>
                    <a:pt x="967660" y="2009748"/>
                  </a:lnTo>
                  <a:lnTo>
                    <a:pt x="1042095" y="2009748"/>
                  </a:lnTo>
                  <a:lnTo>
                    <a:pt x="1042095" y="2084183"/>
                  </a:lnTo>
                  <a:lnTo>
                    <a:pt x="1042095" y="2158619"/>
                  </a:lnTo>
                  <a:lnTo>
                    <a:pt x="1042095" y="2233054"/>
                  </a:lnTo>
                  <a:lnTo>
                    <a:pt x="1042095" y="2307489"/>
                  </a:lnTo>
                  <a:lnTo>
                    <a:pt x="1042095" y="2381925"/>
                  </a:lnTo>
                  <a:lnTo>
                    <a:pt x="1042095" y="2456360"/>
                  </a:lnTo>
                  <a:lnTo>
                    <a:pt x="967660" y="2456360"/>
                  </a:lnTo>
                  <a:lnTo>
                    <a:pt x="967660" y="2381925"/>
                  </a:lnTo>
                  <a:lnTo>
                    <a:pt x="893224" y="2381925"/>
                  </a:lnTo>
                  <a:lnTo>
                    <a:pt x="893224" y="2456360"/>
                  </a:lnTo>
                  <a:lnTo>
                    <a:pt x="818789" y="2456360"/>
                  </a:lnTo>
                  <a:lnTo>
                    <a:pt x="818789" y="2530796"/>
                  </a:lnTo>
                  <a:lnTo>
                    <a:pt x="893224" y="2530796"/>
                  </a:lnTo>
                  <a:lnTo>
                    <a:pt x="967660" y="2530796"/>
                  </a:lnTo>
                  <a:lnTo>
                    <a:pt x="967660" y="2605231"/>
                  </a:lnTo>
                  <a:lnTo>
                    <a:pt x="1042095" y="2605231"/>
                  </a:lnTo>
                  <a:lnTo>
                    <a:pt x="1042095" y="2530796"/>
                  </a:lnTo>
                  <a:lnTo>
                    <a:pt x="1116531" y="2530796"/>
                  </a:lnTo>
                  <a:lnTo>
                    <a:pt x="1116531" y="2456360"/>
                  </a:lnTo>
                  <a:lnTo>
                    <a:pt x="1190966" y="2456360"/>
                  </a:lnTo>
                  <a:lnTo>
                    <a:pt x="1190966" y="2530796"/>
                  </a:lnTo>
                  <a:lnTo>
                    <a:pt x="1265401" y="2530796"/>
                  </a:lnTo>
                  <a:lnTo>
                    <a:pt x="1265401" y="2605231"/>
                  </a:lnTo>
                  <a:lnTo>
                    <a:pt x="1190966" y="2605231"/>
                  </a:lnTo>
                  <a:lnTo>
                    <a:pt x="1190966" y="2530796"/>
                  </a:lnTo>
                  <a:lnTo>
                    <a:pt x="1116531" y="2530796"/>
                  </a:lnTo>
                  <a:lnTo>
                    <a:pt x="1116531" y="2605231"/>
                  </a:lnTo>
                  <a:lnTo>
                    <a:pt x="1042095" y="2605231"/>
                  </a:lnTo>
                  <a:lnTo>
                    <a:pt x="1042095" y="2679666"/>
                  </a:lnTo>
                  <a:lnTo>
                    <a:pt x="1042095" y="2754102"/>
                  </a:lnTo>
                  <a:lnTo>
                    <a:pt x="1042095" y="2828537"/>
                  </a:lnTo>
                  <a:lnTo>
                    <a:pt x="967660" y="2828537"/>
                  </a:lnTo>
                  <a:lnTo>
                    <a:pt x="967660" y="2902972"/>
                  </a:lnTo>
                  <a:lnTo>
                    <a:pt x="967660" y="2977408"/>
                  </a:lnTo>
                  <a:lnTo>
                    <a:pt x="967660" y="3051843"/>
                  </a:lnTo>
                  <a:lnTo>
                    <a:pt x="1042095" y="3051843"/>
                  </a:lnTo>
                  <a:lnTo>
                    <a:pt x="1116531" y="3051843"/>
                  </a:lnTo>
                  <a:lnTo>
                    <a:pt x="1190966" y="3051843"/>
                  </a:lnTo>
                  <a:lnTo>
                    <a:pt x="1190966" y="2977408"/>
                  </a:lnTo>
                  <a:lnTo>
                    <a:pt x="1265401" y="2977408"/>
                  </a:lnTo>
                  <a:lnTo>
                    <a:pt x="1265401" y="2902972"/>
                  </a:lnTo>
                  <a:lnTo>
                    <a:pt x="1265401" y="2828537"/>
                  </a:lnTo>
                  <a:lnTo>
                    <a:pt x="1190966" y="2828537"/>
                  </a:lnTo>
                  <a:lnTo>
                    <a:pt x="1190966" y="2902972"/>
                  </a:lnTo>
                  <a:lnTo>
                    <a:pt x="1116531" y="2902972"/>
                  </a:lnTo>
                  <a:lnTo>
                    <a:pt x="1116531" y="2977408"/>
                  </a:lnTo>
                  <a:lnTo>
                    <a:pt x="1042095" y="2977408"/>
                  </a:lnTo>
                  <a:lnTo>
                    <a:pt x="1042095" y="2902972"/>
                  </a:lnTo>
                  <a:lnTo>
                    <a:pt x="1116531" y="2902972"/>
                  </a:lnTo>
                  <a:lnTo>
                    <a:pt x="1116531" y="2828537"/>
                  </a:lnTo>
                  <a:lnTo>
                    <a:pt x="1116531" y="2754102"/>
                  </a:lnTo>
                  <a:lnTo>
                    <a:pt x="1190966" y="2754102"/>
                  </a:lnTo>
                  <a:lnTo>
                    <a:pt x="1265401" y="2754102"/>
                  </a:lnTo>
                  <a:lnTo>
                    <a:pt x="1265401" y="2679666"/>
                  </a:lnTo>
                  <a:lnTo>
                    <a:pt x="1339837" y="2679666"/>
                  </a:lnTo>
                  <a:lnTo>
                    <a:pt x="1414272" y="2679666"/>
                  </a:lnTo>
                  <a:lnTo>
                    <a:pt x="1488707" y="2679666"/>
                  </a:lnTo>
                  <a:lnTo>
                    <a:pt x="1488707" y="2754102"/>
                  </a:lnTo>
                  <a:lnTo>
                    <a:pt x="1563136" y="2754102"/>
                  </a:lnTo>
                  <a:lnTo>
                    <a:pt x="1563136" y="2828537"/>
                  </a:lnTo>
                  <a:lnTo>
                    <a:pt x="1637571" y="2828537"/>
                  </a:lnTo>
                  <a:lnTo>
                    <a:pt x="1637571" y="2902972"/>
                  </a:lnTo>
                  <a:lnTo>
                    <a:pt x="1712006" y="2902972"/>
                  </a:lnTo>
                  <a:lnTo>
                    <a:pt x="1712006" y="2828537"/>
                  </a:lnTo>
                  <a:lnTo>
                    <a:pt x="1712006" y="2754102"/>
                  </a:lnTo>
                  <a:lnTo>
                    <a:pt x="1637571" y="2754102"/>
                  </a:lnTo>
                  <a:lnTo>
                    <a:pt x="1637571" y="2679666"/>
                  </a:lnTo>
                  <a:lnTo>
                    <a:pt x="1712006" y="2679666"/>
                  </a:lnTo>
                  <a:lnTo>
                    <a:pt x="1786442" y="2679666"/>
                  </a:lnTo>
                  <a:lnTo>
                    <a:pt x="1786442" y="2605231"/>
                  </a:lnTo>
                  <a:lnTo>
                    <a:pt x="1860877" y="2605231"/>
                  </a:lnTo>
                  <a:lnTo>
                    <a:pt x="1860877" y="2679666"/>
                  </a:lnTo>
                  <a:lnTo>
                    <a:pt x="1860877" y="2754102"/>
                  </a:lnTo>
                  <a:lnTo>
                    <a:pt x="1935313" y="2754102"/>
                  </a:lnTo>
                  <a:lnTo>
                    <a:pt x="1935313" y="2828537"/>
                  </a:lnTo>
                  <a:lnTo>
                    <a:pt x="1860877" y="2828537"/>
                  </a:lnTo>
                  <a:lnTo>
                    <a:pt x="1860877" y="2902972"/>
                  </a:lnTo>
                  <a:lnTo>
                    <a:pt x="1935313" y="2902972"/>
                  </a:lnTo>
                  <a:lnTo>
                    <a:pt x="2009748" y="2902972"/>
                  </a:lnTo>
                  <a:lnTo>
                    <a:pt x="2084183" y="2902972"/>
                  </a:lnTo>
                  <a:lnTo>
                    <a:pt x="2084183" y="2828537"/>
                  </a:lnTo>
                  <a:lnTo>
                    <a:pt x="2158619" y="2828537"/>
                  </a:lnTo>
                  <a:lnTo>
                    <a:pt x="2158619" y="2754102"/>
                  </a:lnTo>
                  <a:lnTo>
                    <a:pt x="2233054" y="2754102"/>
                  </a:lnTo>
                  <a:lnTo>
                    <a:pt x="2233054" y="2679666"/>
                  </a:lnTo>
                  <a:lnTo>
                    <a:pt x="2233054" y="2605231"/>
                  </a:lnTo>
                  <a:lnTo>
                    <a:pt x="2158619" y="2605231"/>
                  </a:lnTo>
                  <a:lnTo>
                    <a:pt x="2158619" y="2530796"/>
                  </a:lnTo>
                  <a:lnTo>
                    <a:pt x="2158619" y="2456360"/>
                  </a:lnTo>
                  <a:lnTo>
                    <a:pt x="2084183" y="2456360"/>
                  </a:lnTo>
                  <a:lnTo>
                    <a:pt x="2084183" y="2381925"/>
                  </a:lnTo>
                  <a:lnTo>
                    <a:pt x="2009748" y="2381925"/>
                  </a:lnTo>
                  <a:lnTo>
                    <a:pt x="2009748" y="2307489"/>
                  </a:lnTo>
                  <a:lnTo>
                    <a:pt x="2084183" y="2307489"/>
                  </a:lnTo>
                  <a:lnTo>
                    <a:pt x="2084183" y="2381925"/>
                  </a:lnTo>
                  <a:lnTo>
                    <a:pt x="2158619" y="2381925"/>
                  </a:lnTo>
                  <a:lnTo>
                    <a:pt x="2158619" y="2307489"/>
                  </a:lnTo>
                  <a:lnTo>
                    <a:pt x="2233054" y="2307489"/>
                  </a:lnTo>
                  <a:lnTo>
                    <a:pt x="2233054" y="2233054"/>
                  </a:lnTo>
                  <a:lnTo>
                    <a:pt x="2158619" y="2233054"/>
                  </a:lnTo>
                  <a:lnTo>
                    <a:pt x="2158619" y="2158619"/>
                  </a:lnTo>
                  <a:lnTo>
                    <a:pt x="2158619" y="2084183"/>
                  </a:lnTo>
                  <a:lnTo>
                    <a:pt x="2233054" y="2084183"/>
                  </a:lnTo>
                  <a:lnTo>
                    <a:pt x="2307489" y="2084183"/>
                  </a:lnTo>
                  <a:lnTo>
                    <a:pt x="2381925" y="2084183"/>
                  </a:lnTo>
                  <a:lnTo>
                    <a:pt x="2381925" y="2009748"/>
                  </a:lnTo>
                  <a:lnTo>
                    <a:pt x="2456360" y="2009748"/>
                  </a:lnTo>
                  <a:lnTo>
                    <a:pt x="2456360" y="1935313"/>
                  </a:lnTo>
                  <a:lnTo>
                    <a:pt x="2381925" y="1935313"/>
                  </a:lnTo>
                  <a:lnTo>
                    <a:pt x="2381925" y="1860877"/>
                  </a:lnTo>
                  <a:lnTo>
                    <a:pt x="2307489" y="1860877"/>
                  </a:lnTo>
                  <a:lnTo>
                    <a:pt x="2307489" y="1935313"/>
                  </a:lnTo>
                  <a:lnTo>
                    <a:pt x="2307489" y="2009748"/>
                  </a:lnTo>
                  <a:lnTo>
                    <a:pt x="2233054" y="2009748"/>
                  </a:lnTo>
                  <a:lnTo>
                    <a:pt x="2233054" y="1935313"/>
                  </a:lnTo>
                  <a:lnTo>
                    <a:pt x="2158619" y="1935313"/>
                  </a:lnTo>
                  <a:lnTo>
                    <a:pt x="2158619" y="1860877"/>
                  </a:lnTo>
                  <a:lnTo>
                    <a:pt x="2233054" y="1860877"/>
                  </a:lnTo>
                  <a:lnTo>
                    <a:pt x="2233054" y="1786442"/>
                  </a:lnTo>
                  <a:lnTo>
                    <a:pt x="2158619" y="1786442"/>
                  </a:lnTo>
                  <a:lnTo>
                    <a:pt x="2158619" y="1712006"/>
                  </a:lnTo>
                  <a:close/>
                  <a:moveTo>
                    <a:pt x="2456360" y="2009748"/>
                  </a:moveTo>
                  <a:lnTo>
                    <a:pt x="2456360" y="2084183"/>
                  </a:lnTo>
                  <a:lnTo>
                    <a:pt x="2530796" y="2084183"/>
                  </a:lnTo>
                  <a:lnTo>
                    <a:pt x="2605231" y="2084183"/>
                  </a:lnTo>
                  <a:lnTo>
                    <a:pt x="2679666" y="2084183"/>
                  </a:lnTo>
                  <a:lnTo>
                    <a:pt x="2754102" y="2084183"/>
                  </a:lnTo>
                  <a:lnTo>
                    <a:pt x="2754102" y="2009748"/>
                  </a:lnTo>
                  <a:lnTo>
                    <a:pt x="2679666" y="2009748"/>
                  </a:lnTo>
                  <a:lnTo>
                    <a:pt x="2605231" y="2009748"/>
                  </a:lnTo>
                  <a:lnTo>
                    <a:pt x="2530796" y="2009748"/>
                  </a:lnTo>
                  <a:lnTo>
                    <a:pt x="2456360" y="2009748"/>
                  </a:lnTo>
                  <a:close/>
                  <a:moveTo>
                    <a:pt x="2456360" y="2084183"/>
                  </a:moveTo>
                  <a:lnTo>
                    <a:pt x="2381925" y="2084183"/>
                  </a:lnTo>
                  <a:lnTo>
                    <a:pt x="2381925" y="2158619"/>
                  </a:lnTo>
                  <a:lnTo>
                    <a:pt x="2381925" y="2233054"/>
                  </a:lnTo>
                  <a:lnTo>
                    <a:pt x="2456360" y="2233054"/>
                  </a:lnTo>
                  <a:lnTo>
                    <a:pt x="2456360" y="2158619"/>
                  </a:lnTo>
                  <a:lnTo>
                    <a:pt x="2456360" y="2084183"/>
                  </a:lnTo>
                  <a:close/>
                  <a:moveTo>
                    <a:pt x="2381925" y="2233054"/>
                  </a:moveTo>
                  <a:lnTo>
                    <a:pt x="2307489" y="2233054"/>
                  </a:lnTo>
                  <a:lnTo>
                    <a:pt x="2307489" y="2307489"/>
                  </a:lnTo>
                  <a:lnTo>
                    <a:pt x="2233054" y="2307489"/>
                  </a:lnTo>
                  <a:lnTo>
                    <a:pt x="2233054" y="2381925"/>
                  </a:lnTo>
                  <a:lnTo>
                    <a:pt x="2307489" y="2381925"/>
                  </a:lnTo>
                  <a:lnTo>
                    <a:pt x="2381925" y="2381925"/>
                  </a:lnTo>
                  <a:lnTo>
                    <a:pt x="2381925" y="2456360"/>
                  </a:lnTo>
                  <a:lnTo>
                    <a:pt x="2307489" y="2456360"/>
                  </a:lnTo>
                  <a:lnTo>
                    <a:pt x="2307489" y="2530796"/>
                  </a:lnTo>
                  <a:lnTo>
                    <a:pt x="2381925" y="2530796"/>
                  </a:lnTo>
                  <a:lnTo>
                    <a:pt x="2381925" y="2605231"/>
                  </a:lnTo>
                  <a:lnTo>
                    <a:pt x="2307489" y="2605231"/>
                  </a:lnTo>
                  <a:lnTo>
                    <a:pt x="2307489" y="2679666"/>
                  </a:lnTo>
                  <a:lnTo>
                    <a:pt x="2381925" y="2679666"/>
                  </a:lnTo>
                  <a:lnTo>
                    <a:pt x="2381925" y="2754102"/>
                  </a:lnTo>
                  <a:lnTo>
                    <a:pt x="2381925" y="2828537"/>
                  </a:lnTo>
                  <a:lnTo>
                    <a:pt x="2456360" y="2828537"/>
                  </a:lnTo>
                  <a:lnTo>
                    <a:pt x="2530796" y="2828537"/>
                  </a:lnTo>
                  <a:lnTo>
                    <a:pt x="2530796" y="2754102"/>
                  </a:lnTo>
                  <a:lnTo>
                    <a:pt x="2605231" y="2754102"/>
                  </a:lnTo>
                  <a:lnTo>
                    <a:pt x="2679666" y="2754102"/>
                  </a:lnTo>
                  <a:lnTo>
                    <a:pt x="2679666" y="2828537"/>
                  </a:lnTo>
                  <a:lnTo>
                    <a:pt x="2605231" y="2828537"/>
                  </a:lnTo>
                  <a:lnTo>
                    <a:pt x="2530796" y="2828537"/>
                  </a:lnTo>
                  <a:lnTo>
                    <a:pt x="2530796" y="2902972"/>
                  </a:lnTo>
                  <a:lnTo>
                    <a:pt x="2605231" y="2902972"/>
                  </a:lnTo>
                  <a:lnTo>
                    <a:pt x="2605231" y="2977408"/>
                  </a:lnTo>
                  <a:lnTo>
                    <a:pt x="2530796" y="2977408"/>
                  </a:lnTo>
                  <a:lnTo>
                    <a:pt x="2530796" y="2902972"/>
                  </a:lnTo>
                  <a:lnTo>
                    <a:pt x="2456360" y="2902972"/>
                  </a:lnTo>
                  <a:lnTo>
                    <a:pt x="2381925" y="2902972"/>
                  </a:lnTo>
                  <a:lnTo>
                    <a:pt x="2381925" y="2828537"/>
                  </a:lnTo>
                  <a:lnTo>
                    <a:pt x="2307489" y="2828537"/>
                  </a:lnTo>
                  <a:lnTo>
                    <a:pt x="2307489" y="2902972"/>
                  </a:lnTo>
                  <a:lnTo>
                    <a:pt x="2307489" y="2977408"/>
                  </a:lnTo>
                  <a:lnTo>
                    <a:pt x="2307489" y="3051843"/>
                  </a:lnTo>
                  <a:lnTo>
                    <a:pt x="2381925" y="3051843"/>
                  </a:lnTo>
                  <a:lnTo>
                    <a:pt x="2456360" y="3051843"/>
                  </a:lnTo>
                  <a:lnTo>
                    <a:pt x="2530796" y="3051843"/>
                  </a:lnTo>
                  <a:lnTo>
                    <a:pt x="2605231" y="3051843"/>
                  </a:lnTo>
                  <a:lnTo>
                    <a:pt x="2679666" y="3051843"/>
                  </a:lnTo>
                  <a:lnTo>
                    <a:pt x="2754102" y="3051843"/>
                  </a:lnTo>
                  <a:lnTo>
                    <a:pt x="2828537" y="3051843"/>
                  </a:lnTo>
                  <a:lnTo>
                    <a:pt x="2828537" y="2977408"/>
                  </a:lnTo>
                  <a:lnTo>
                    <a:pt x="2754102" y="2977408"/>
                  </a:lnTo>
                  <a:lnTo>
                    <a:pt x="2679666" y="2977408"/>
                  </a:lnTo>
                  <a:lnTo>
                    <a:pt x="2679666" y="2902972"/>
                  </a:lnTo>
                  <a:lnTo>
                    <a:pt x="2754102" y="2902972"/>
                  </a:lnTo>
                  <a:lnTo>
                    <a:pt x="2754102" y="2828537"/>
                  </a:lnTo>
                  <a:lnTo>
                    <a:pt x="2828537" y="2828537"/>
                  </a:lnTo>
                  <a:lnTo>
                    <a:pt x="2828537" y="2754102"/>
                  </a:lnTo>
                  <a:lnTo>
                    <a:pt x="2754102" y="2754102"/>
                  </a:lnTo>
                  <a:lnTo>
                    <a:pt x="2754102" y="2679666"/>
                  </a:lnTo>
                  <a:lnTo>
                    <a:pt x="2754102" y="2605231"/>
                  </a:lnTo>
                  <a:lnTo>
                    <a:pt x="2828537" y="2605231"/>
                  </a:lnTo>
                  <a:lnTo>
                    <a:pt x="2902972" y="2605231"/>
                  </a:lnTo>
                  <a:lnTo>
                    <a:pt x="2902972" y="2530796"/>
                  </a:lnTo>
                  <a:lnTo>
                    <a:pt x="2828537" y="2530796"/>
                  </a:lnTo>
                  <a:lnTo>
                    <a:pt x="2828537" y="2456360"/>
                  </a:lnTo>
                  <a:lnTo>
                    <a:pt x="2828537" y="2381925"/>
                  </a:lnTo>
                  <a:lnTo>
                    <a:pt x="2754102" y="2381925"/>
                  </a:lnTo>
                  <a:lnTo>
                    <a:pt x="2754102" y="2307489"/>
                  </a:lnTo>
                  <a:lnTo>
                    <a:pt x="2679666" y="2307489"/>
                  </a:lnTo>
                  <a:lnTo>
                    <a:pt x="2679666" y="2233054"/>
                  </a:lnTo>
                  <a:lnTo>
                    <a:pt x="2605231" y="2233054"/>
                  </a:lnTo>
                  <a:lnTo>
                    <a:pt x="2605231" y="2307489"/>
                  </a:lnTo>
                  <a:lnTo>
                    <a:pt x="2530796" y="2307489"/>
                  </a:lnTo>
                  <a:lnTo>
                    <a:pt x="2530796" y="2381925"/>
                  </a:lnTo>
                  <a:lnTo>
                    <a:pt x="2456360" y="2381925"/>
                  </a:lnTo>
                  <a:lnTo>
                    <a:pt x="2456360" y="2307489"/>
                  </a:lnTo>
                  <a:lnTo>
                    <a:pt x="2381925" y="2307489"/>
                  </a:lnTo>
                  <a:lnTo>
                    <a:pt x="2381925" y="2233054"/>
                  </a:lnTo>
                  <a:close/>
                  <a:moveTo>
                    <a:pt x="2902972" y="2605231"/>
                  </a:moveTo>
                  <a:lnTo>
                    <a:pt x="2902972" y="2679666"/>
                  </a:lnTo>
                  <a:lnTo>
                    <a:pt x="2828537" y="2679666"/>
                  </a:lnTo>
                  <a:lnTo>
                    <a:pt x="2828537" y="2754102"/>
                  </a:lnTo>
                  <a:lnTo>
                    <a:pt x="2902972" y="2754102"/>
                  </a:lnTo>
                  <a:lnTo>
                    <a:pt x="2977408" y="2754102"/>
                  </a:lnTo>
                  <a:lnTo>
                    <a:pt x="2977408" y="2679666"/>
                  </a:lnTo>
                  <a:lnTo>
                    <a:pt x="3051843" y="2679666"/>
                  </a:lnTo>
                  <a:lnTo>
                    <a:pt x="3051843" y="2605231"/>
                  </a:lnTo>
                  <a:lnTo>
                    <a:pt x="3051843" y="2530796"/>
                  </a:lnTo>
                  <a:lnTo>
                    <a:pt x="3051843" y="2456360"/>
                  </a:lnTo>
                  <a:lnTo>
                    <a:pt x="2977408" y="2456360"/>
                  </a:lnTo>
                  <a:lnTo>
                    <a:pt x="2977408" y="2530796"/>
                  </a:lnTo>
                  <a:lnTo>
                    <a:pt x="2977408" y="2605231"/>
                  </a:lnTo>
                  <a:lnTo>
                    <a:pt x="2902972" y="2605231"/>
                  </a:lnTo>
                  <a:close/>
                  <a:moveTo>
                    <a:pt x="2828537" y="2828537"/>
                  </a:moveTo>
                  <a:lnTo>
                    <a:pt x="2828537" y="2902972"/>
                  </a:lnTo>
                  <a:lnTo>
                    <a:pt x="2902972" y="2902972"/>
                  </a:lnTo>
                  <a:lnTo>
                    <a:pt x="2977408" y="2902972"/>
                  </a:lnTo>
                  <a:lnTo>
                    <a:pt x="2977408" y="2828537"/>
                  </a:lnTo>
                  <a:lnTo>
                    <a:pt x="2902972" y="2828537"/>
                  </a:lnTo>
                  <a:lnTo>
                    <a:pt x="2828537" y="2828537"/>
                  </a:lnTo>
                  <a:close/>
                  <a:moveTo>
                    <a:pt x="2977408" y="2902972"/>
                  </a:moveTo>
                  <a:lnTo>
                    <a:pt x="2977408" y="2977408"/>
                  </a:lnTo>
                  <a:lnTo>
                    <a:pt x="3051843" y="2977408"/>
                  </a:lnTo>
                  <a:lnTo>
                    <a:pt x="3051843" y="2902972"/>
                  </a:lnTo>
                  <a:lnTo>
                    <a:pt x="2977408" y="2902972"/>
                  </a:lnTo>
                  <a:close/>
                  <a:moveTo>
                    <a:pt x="2158619" y="2828537"/>
                  </a:moveTo>
                  <a:lnTo>
                    <a:pt x="2158619" y="2902972"/>
                  </a:lnTo>
                  <a:lnTo>
                    <a:pt x="2233054" y="2902972"/>
                  </a:lnTo>
                  <a:lnTo>
                    <a:pt x="2233054" y="2828537"/>
                  </a:lnTo>
                  <a:lnTo>
                    <a:pt x="2158619" y="2828537"/>
                  </a:lnTo>
                  <a:close/>
                  <a:moveTo>
                    <a:pt x="2158619" y="2902972"/>
                  </a:moveTo>
                  <a:lnTo>
                    <a:pt x="2084183" y="2902972"/>
                  </a:lnTo>
                  <a:lnTo>
                    <a:pt x="2084183" y="2977408"/>
                  </a:lnTo>
                  <a:lnTo>
                    <a:pt x="2009748" y="2977408"/>
                  </a:lnTo>
                  <a:lnTo>
                    <a:pt x="1935313" y="2977408"/>
                  </a:lnTo>
                  <a:lnTo>
                    <a:pt x="1935313" y="3051843"/>
                  </a:lnTo>
                  <a:lnTo>
                    <a:pt x="2009748" y="3051843"/>
                  </a:lnTo>
                  <a:lnTo>
                    <a:pt x="2084183" y="3051843"/>
                  </a:lnTo>
                  <a:lnTo>
                    <a:pt x="2158619" y="3051843"/>
                  </a:lnTo>
                  <a:lnTo>
                    <a:pt x="2233054" y="3051843"/>
                  </a:lnTo>
                  <a:lnTo>
                    <a:pt x="2233054" y="2977408"/>
                  </a:lnTo>
                  <a:lnTo>
                    <a:pt x="2158619" y="2977408"/>
                  </a:lnTo>
                  <a:lnTo>
                    <a:pt x="2158619" y="2902972"/>
                  </a:lnTo>
                  <a:close/>
                  <a:moveTo>
                    <a:pt x="1860877" y="2902972"/>
                  </a:moveTo>
                  <a:lnTo>
                    <a:pt x="1786442" y="2902972"/>
                  </a:lnTo>
                  <a:lnTo>
                    <a:pt x="1712006" y="2902972"/>
                  </a:lnTo>
                  <a:lnTo>
                    <a:pt x="1712006" y="2977408"/>
                  </a:lnTo>
                  <a:lnTo>
                    <a:pt x="1786442" y="2977408"/>
                  </a:lnTo>
                  <a:lnTo>
                    <a:pt x="1786442" y="3051843"/>
                  </a:lnTo>
                  <a:lnTo>
                    <a:pt x="1860877" y="3051843"/>
                  </a:lnTo>
                  <a:lnTo>
                    <a:pt x="1860877" y="2977408"/>
                  </a:lnTo>
                  <a:lnTo>
                    <a:pt x="1860877" y="2902972"/>
                  </a:lnTo>
                  <a:close/>
                  <a:moveTo>
                    <a:pt x="1860877" y="2828537"/>
                  </a:moveTo>
                  <a:lnTo>
                    <a:pt x="1860877" y="2754102"/>
                  </a:lnTo>
                  <a:lnTo>
                    <a:pt x="1786442" y="2754102"/>
                  </a:lnTo>
                  <a:lnTo>
                    <a:pt x="1786442" y="2828537"/>
                  </a:lnTo>
                  <a:lnTo>
                    <a:pt x="1860877" y="2828537"/>
                  </a:lnTo>
                  <a:close/>
                  <a:moveTo>
                    <a:pt x="1637571" y="2902972"/>
                  </a:moveTo>
                  <a:lnTo>
                    <a:pt x="1563136" y="2902972"/>
                  </a:lnTo>
                  <a:lnTo>
                    <a:pt x="1563136" y="2977408"/>
                  </a:lnTo>
                  <a:lnTo>
                    <a:pt x="1637571" y="2977408"/>
                  </a:lnTo>
                  <a:lnTo>
                    <a:pt x="1637571" y="2902972"/>
                  </a:lnTo>
                  <a:close/>
                  <a:moveTo>
                    <a:pt x="1563136" y="2977408"/>
                  </a:moveTo>
                  <a:lnTo>
                    <a:pt x="1488707" y="2977408"/>
                  </a:lnTo>
                  <a:lnTo>
                    <a:pt x="1488707" y="3051843"/>
                  </a:lnTo>
                  <a:lnTo>
                    <a:pt x="1563136" y="3051843"/>
                  </a:lnTo>
                  <a:lnTo>
                    <a:pt x="1563136" y="2977408"/>
                  </a:lnTo>
                  <a:close/>
                  <a:moveTo>
                    <a:pt x="1488707" y="2977408"/>
                  </a:moveTo>
                  <a:lnTo>
                    <a:pt x="1488707" y="2902972"/>
                  </a:lnTo>
                  <a:lnTo>
                    <a:pt x="1414272" y="2902972"/>
                  </a:lnTo>
                  <a:lnTo>
                    <a:pt x="1339837" y="2902972"/>
                  </a:lnTo>
                  <a:lnTo>
                    <a:pt x="1339837" y="2977408"/>
                  </a:lnTo>
                  <a:lnTo>
                    <a:pt x="1265401" y="2977408"/>
                  </a:lnTo>
                  <a:lnTo>
                    <a:pt x="1265401" y="3051843"/>
                  </a:lnTo>
                  <a:lnTo>
                    <a:pt x="1339837" y="3051843"/>
                  </a:lnTo>
                  <a:lnTo>
                    <a:pt x="1414272" y="3051843"/>
                  </a:lnTo>
                  <a:lnTo>
                    <a:pt x="1414272" y="2977408"/>
                  </a:lnTo>
                  <a:lnTo>
                    <a:pt x="1488707" y="2977408"/>
                  </a:lnTo>
                  <a:close/>
                  <a:moveTo>
                    <a:pt x="1488707" y="2902972"/>
                  </a:moveTo>
                  <a:lnTo>
                    <a:pt x="1563136" y="2902972"/>
                  </a:lnTo>
                  <a:lnTo>
                    <a:pt x="1563136" y="2828537"/>
                  </a:lnTo>
                  <a:lnTo>
                    <a:pt x="1488707" y="2828537"/>
                  </a:lnTo>
                  <a:lnTo>
                    <a:pt x="1488707" y="2902972"/>
                  </a:lnTo>
                  <a:close/>
                  <a:moveTo>
                    <a:pt x="1488707" y="2828537"/>
                  </a:moveTo>
                  <a:lnTo>
                    <a:pt x="1488707" y="2754102"/>
                  </a:lnTo>
                  <a:lnTo>
                    <a:pt x="1414272" y="2754102"/>
                  </a:lnTo>
                  <a:lnTo>
                    <a:pt x="1339837" y="2754102"/>
                  </a:lnTo>
                  <a:lnTo>
                    <a:pt x="1265401" y="2754102"/>
                  </a:lnTo>
                  <a:lnTo>
                    <a:pt x="1265401" y="2828537"/>
                  </a:lnTo>
                  <a:lnTo>
                    <a:pt x="1339837" y="2828537"/>
                  </a:lnTo>
                  <a:lnTo>
                    <a:pt x="1414272" y="2828537"/>
                  </a:lnTo>
                  <a:lnTo>
                    <a:pt x="1488707" y="2828537"/>
                  </a:lnTo>
                  <a:close/>
                  <a:moveTo>
                    <a:pt x="967660" y="2009748"/>
                  </a:moveTo>
                  <a:lnTo>
                    <a:pt x="893224" y="2009748"/>
                  </a:lnTo>
                  <a:lnTo>
                    <a:pt x="818789" y="2009748"/>
                  </a:lnTo>
                  <a:lnTo>
                    <a:pt x="818789" y="2084183"/>
                  </a:lnTo>
                  <a:lnTo>
                    <a:pt x="818789" y="2158619"/>
                  </a:lnTo>
                  <a:lnTo>
                    <a:pt x="893224" y="2158619"/>
                  </a:lnTo>
                  <a:lnTo>
                    <a:pt x="893224" y="2084183"/>
                  </a:lnTo>
                  <a:lnTo>
                    <a:pt x="967660" y="2084183"/>
                  </a:lnTo>
                  <a:lnTo>
                    <a:pt x="967660" y="2009748"/>
                  </a:lnTo>
                  <a:close/>
                  <a:moveTo>
                    <a:pt x="669918" y="1860877"/>
                  </a:moveTo>
                  <a:lnTo>
                    <a:pt x="595483" y="1860877"/>
                  </a:lnTo>
                  <a:lnTo>
                    <a:pt x="595483" y="1935313"/>
                  </a:lnTo>
                  <a:lnTo>
                    <a:pt x="595483" y="2009748"/>
                  </a:lnTo>
                  <a:lnTo>
                    <a:pt x="521048" y="2009748"/>
                  </a:lnTo>
                  <a:lnTo>
                    <a:pt x="521048" y="2084183"/>
                  </a:lnTo>
                  <a:lnTo>
                    <a:pt x="595483" y="2084183"/>
                  </a:lnTo>
                  <a:lnTo>
                    <a:pt x="669918" y="2084183"/>
                  </a:lnTo>
                  <a:lnTo>
                    <a:pt x="669918" y="2009748"/>
                  </a:lnTo>
                  <a:lnTo>
                    <a:pt x="744354" y="2009748"/>
                  </a:lnTo>
                  <a:lnTo>
                    <a:pt x="744354" y="1935313"/>
                  </a:lnTo>
                  <a:lnTo>
                    <a:pt x="669918" y="1935313"/>
                  </a:lnTo>
                  <a:lnTo>
                    <a:pt x="669918" y="1860877"/>
                  </a:lnTo>
                  <a:close/>
                  <a:moveTo>
                    <a:pt x="521048" y="2084183"/>
                  </a:moveTo>
                  <a:lnTo>
                    <a:pt x="446612" y="2084183"/>
                  </a:lnTo>
                  <a:lnTo>
                    <a:pt x="446612" y="2158619"/>
                  </a:lnTo>
                  <a:lnTo>
                    <a:pt x="521048" y="2158619"/>
                  </a:lnTo>
                  <a:lnTo>
                    <a:pt x="521048" y="2084183"/>
                  </a:lnTo>
                  <a:close/>
                  <a:moveTo>
                    <a:pt x="446612" y="2084183"/>
                  </a:moveTo>
                  <a:lnTo>
                    <a:pt x="446612" y="2009748"/>
                  </a:lnTo>
                  <a:lnTo>
                    <a:pt x="372177" y="2009748"/>
                  </a:lnTo>
                  <a:lnTo>
                    <a:pt x="372177" y="2084183"/>
                  </a:lnTo>
                  <a:lnTo>
                    <a:pt x="446612" y="2084183"/>
                  </a:lnTo>
                  <a:close/>
                  <a:moveTo>
                    <a:pt x="372177" y="2009748"/>
                  </a:moveTo>
                  <a:lnTo>
                    <a:pt x="372177" y="1935313"/>
                  </a:lnTo>
                  <a:lnTo>
                    <a:pt x="446612" y="1935313"/>
                  </a:lnTo>
                  <a:lnTo>
                    <a:pt x="446612" y="1860877"/>
                  </a:lnTo>
                  <a:lnTo>
                    <a:pt x="521048" y="1860877"/>
                  </a:lnTo>
                  <a:lnTo>
                    <a:pt x="595483" y="1860877"/>
                  </a:lnTo>
                  <a:lnTo>
                    <a:pt x="595483" y="1786442"/>
                  </a:lnTo>
                  <a:lnTo>
                    <a:pt x="669918" y="1786442"/>
                  </a:lnTo>
                  <a:lnTo>
                    <a:pt x="669918" y="1712006"/>
                  </a:lnTo>
                  <a:lnTo>
                    <a:pt x="669918" y="1637571"/>
                  </a:lnTo>
                  <a:lnTo>
                    <a:pt x="595483" y="1637571"/>
                  </a:lnTo>
                  <a:lnTo>
                    <a:pt x="521048" y="1637571"/>
                  </a:lnTo>
                  <a:lnTo>
                    <a:pt x="446612" y="1637571"/>
                  </a:lnTo>
                  <a:lnTo>
                    <a:pt x="446612" y="1712006"/>
                  </a:lnTo>
                  <a:lnTo>
                    <a:pt x="521048" y="1712006"/>
                  </a:lnTo>
                  <a:lnTo>
                    <a:pt x="521048" y="1786442"/>
                  </a:lnTo>
                  <a:lnTo>
                    <a:pt x="446612" y="1786442"/>
                  </a:lnTo>
                  <a:lnTo>
                    <a:pt x="446612" y="1712006"/>
                  </a:lnTo>
                  <a:lnTo>
                    <a:pt x="372177" y="1712006"/>
                  </a:lnTo>
                  <a:lnTo>
                    <a:pt x="372177" y="1786442"/>
                  </a:lnTo>
                  <a:lnTo>
                    <a:pt x="372177" y="1860877"/>
                  </a:lnTo>
                  <a:lnTo>
                    <a:pt x="297741" y="1860877"/>
                  </a:lnTo>
                  <a:lnTo>
                    <a:pt x="297741" y="1786442"/>
                  </a:lnTo>
                  <a:lnTo>
                    <a:pt x="223306" y="1786442"/>
                  </a:lnTo>
                  <a:lnTo>
                    <a:pt x="223306" y="1712006"/>
                  </a:lnTo>
                  <a:lnTo>
                    <a:pt x="223306" y="1637571"/>
                  </a:lnTo>
                  <a:lnTo>
                    <a:pt x="148871" y="1637571"/>
                  </a:lnTo>
                  <a:lnTo>
                    <a:pt x="74435" y="1637571"/>
                  </a:lnTo>
                  <a:lnTo>
                    <a:pt x="0" y="1637571"/>
                  </a:lnTo>
                  <a:lnTo>
                    <a:pt x="0" y="1712006"/>
                  </a:lnTo>
                  <a:lnTo>
                    <a:pt x="74435" y="1712006"/>
                  </a:lnTo>
                  <a:lnTo>
                    <a:pt x="148871" y="1712006"/>
                  </a:lnTo>
                  <a:lnTo>
                    <a:pt x="148871" y="1786442"/>
                  </a:lnTo>
                  <a:lnTo>
                    <a:pt x="74435" y="1786442"/>
                  </a:lnTo>
                  <a:lnTo>
                    <a:pt x="74435" y="1860877"/>
                  </a:lnTo>
                  <a:lnTo>
                    <a:pt x="148871" y="1860877"/>
                  </a:lnTo>
                  <a:lnTo>
                    <a:pt x="223306" y="1860877"/>
                  </a:lnTo>
                  <a:lnTo>
                    <a:pt x="223306" y="1935313"/>
                  </a:lnTo>
                  <a:lnTo>
                    <a:pt x="148871" y="1935313"/>
                  </a:lnTo>
                  <a:lnTo>
                    <a:pt x="148871" y="2009748"/>
                  </a:lnTo>
                  <a:lnTo>
                    <a:pt x="148871" y="2084183"/>
                  </a:lnTo>
                  <a:lnTo>
                    <a:pt x="223306" y="2084183"/>
                  </a:lnTo>
                  <a:lnTo>
                    <a:pt x="223306" y="2158619"/>
                  </a:lnTo>
                  <a:lnTo>
                    <a:pt x="297741" y="2158619"/>
                  </a:lnTo>
                  <a:lnTo>
                    <a:pt x="297741" y="2084183"/>
                  </a:lnTo>
                  <a:lnTo>
                    <a:pt x="297741" y="2009748"/>
                  </a:lnTo>
                  <a:lnTo>
                    <a:pt x="372177" y="2009748"/>
                  </a:lnTo>
                  <a:close/>
                  <a:moveTo>
                    <a:pt x="297741" y="2158619"/>
                  </a:moveTo>
                  <a:lnTo>
                    <a:pt x="297741" y="2233054"/>
                  </a:lnTo>
                  <a:lnTo>
                    <a:pt x="223306" y="2233054"/>
                  </a:lnTo>
                  <a:lnTo>
                    <a:pt x="223306" y="2307489"/>
                  </a:lnTo>
                  <a:lnTo>
                    <a:pt x="148871" y="2307489"/>
                  </a:lnTo>
                  <a:lnTo>
                    <a:pt x="148871" y="2381925"/>
                  </a:lnTo>
                  <a:lnTo>
                    <a:pt x="223306" y="2381925"/>
                  </a:lnTo>
                  <a:lnTo>
                    <a:pt x="223306" y="2456360"/>
                  </a:lnTo>
                  <a:lnTo>
                    <a:pt x="297741" y="2456360"/>
                  </a:lnTo>
                  <a:lnTo>
                    <a:pt x="372177" y="2456360"/>
                  </a:lnTo>
                  <a:lnTo>
                    <a:pt x="372177" y="2381925"/>
                  </a:lnTo>
                  <a:lnTo>
                    <a:pt x="297741" y="2381925"/>
                  </a:lnTo>
                  <a:lnTo>
                    <a:pt x="297741" y="2307489"/>
                  </a:lnTo>
                  <a:lnTo>
                    <a:pt x="372177" y="2307489"/>
                  </a:lnTo>
                  <a:lnTo>
                    <a:pt x="372177" y="2381925"/>
                  </a:lnTo>
                  <a:lnTo>
                    <a:pt x="446612" y="2381925"/>
                  </a:lnTo>
                  <a:lnTo>
                    <a:pt x="446612" y="2307489"/>
                  </a:lnTo>
                  <a:lnTo>
                    <a:pt x="521048" y="2307489"/>
                  </a:lnTo>
                  <a:lnTo>
                    <a:pt x="595483" y="2307489"/>
                  </a:lnTo>
                  <a:lnTo>
                    <a:pt x="595483" y="2381925"/>
                  </a:lnTo>
                  <a:lnTo>
                    <a:pt x="521048" y="2381925"/>
                  </a:lnTo>
                  <a:lnTo>
                    <a:pt x="446612" y="2381925"/>
                  </a:lnTo>
                  <a:lnTo>
                    <a:pt x="446612" y="2456360"/>
                  </a:lnTo>
                  <a:lnTo>
                    <a:pt x="521048" y="2456360"/>
                  </a:lnTo>
                  <a:lnTo>
                    <a:pt x="595483" y="2456360"/>
                  </a:lnTo>
                  <a:lnTo>
                    <a:pt x="595483" y="2530796"/>
                  </a:lnTo>
                  <a:lnTo>
                    <a:pt x="669918" y="2530796"/>
                  </a:lnTo>
                  <a:lnTo>
                    <a:pt x="669918" y="2605231"/>
                  </a:lnTo>
                  <a:lnTo>
                    <a:pt x="595483" y="2605231"/>
                  </a:lnTo>
                  <a:lnTo>
                    <a:pt x="595483" y="2679666"/>
                  </a:lnTo>
                  <a:lnTo>
                    <a:pt x="595483" y="2754102"/>
                  </a:lnTo>
                  <a:lnTo>
                    <a:pt x="595483" y="2828537"/>
                  </a:lnTo>
                  <a:lnTo>
                    <a:pt x="595483" y="2902972"/>
                  </a:lnTo>
                  <a:lnTo>
                    <a:pt x="669918" y="2902972"/>
                  </a:lnTo>
                  <a:lnTo>
                    <a:pt x="669918" y="2977408"/>
                  </a:lnTo>
                  <a:lnTo>
                    <a:pt x="744354" y="2977408"/>
                  </a:lnTo>
                  <a:lnTo>
                    <a:pt x="744354" y="2902972"/>
                  </a:lnTo>
                  <a:lnTo>
                    <a:pt x="744354" y="2828537"/>
                  </a:lnTo>
                  <a:lnTo>
                    <a:pt x="744354" y="2754102"/>
                  </a:lnTo>
                  <a:lnTo>
                    <a:pt x="818789" y="2754102"/>
                  </a:lnTo>
                  <a:lnTo>
                    <a:pt x="818789" y="2679666"/>
                  </a:lnTo>
                  <a:lnTo>
                    <a:pt x="744354" y="2679666"/>
                  </a:lnTo>
                  <a:lnTo>
                    <a:pt x="744354" y="2605231"/>
                  </a:lnTo>
                  <a:lnTo>
                    <a:pt x="744354" y="2530796"/>
                  </a:lnTo>
                  <a:lnTo>
                    <a:pt x="744354" y="2456360"/>
                  </a:lnTo>
                  <a:lnTo>
                    <a:pt x="669918" y="2456360"/>
                  </a:lnTo>
                  <a:lnTo>
                    <a:pt x="669918" y="2381925"/>
                  </a:lnTo>
                  <a:lnTo>
                    <a:pt x="669918" y="2307489"/>
                  </a:lnTo>
                  <a:lnTo>
                    <a:pt x="669918" y="2233054"/>
                  </a:lnTo>
                  <a:lnTo>
                    <a:pt x="744354" y="2233054"/>
                  </a:lnTo>
                  <a:lnTo>
                    <a:pt x="744354" y="2158619"/>
                  </a:lnTo>
                  <a:lnTo>
                    <a:pt x="669918" y="2158619"/>
                  </a:lnTo>
                  <a:lnTo>
                    <a:pt x="595483" y="2158619"/>
                  </a:lnTo>
                  <a:lnTo>
                    <a:pt x="595483" y="2233054"/>
                  </a:lnTo>
                  <a:lnTo>
                    <a:pt x="521048" y="2233054"/>
                  </a:lnTo>
                  <a:lnTo>
                    <a:pt x="446612" y="2233054"/>
                  </a:lnTo>
                  <a:lnTo>
                    <a:pt x="372177" y="2233054"/>
                  </a:lnTo>
                  <a:lnTo>
                    <a:pt x="372177" y="2158619"/>
                  </a:lnTo>
                  <a:lnTo>
                    <a:pt x="297741" y="2158619"/>
                  </a:lnTo>
                  <a:close/>
                  <a:moveTo>
                    <a:pt x="818789" y="2754102"/>
                  </a:moveTo>
                  <a:lnTo>
                    <a:pt x="818789" y="2828537"/>
                  </a:lnTo>
                  <a:lnTo>
                    <a:pt x="818789" y="2902972"/>
                  </a:lnTo>
                  <a:lnTo>
                    <a:pt x="893224" y="2902972"/>
                  </a:lnTo>
                  <a:lnTo>
                    <a:pt x="893224" y="2828537"/>
                  </a:lnTo>
                  <a:lnTo>
                    <a:pt x="893224" y="2754102"/>
                  </a:lnTo>
                  <a:lnTo>
                    <a:pt x="818789" y="2754102"/>
                  </a:lnTo>
                  <a:close/>
                  <a:moveTo>
                    <a:pt x="669918" y="2977408"/>
                  </a:moveTo>
                  <a:lnTo>
                    <a:pt x="595483" y="2977408"/>
                  </a:lnTo>
                  <a:lnTo>
                    <a:pt x="595483" y="3051843"/>
                  </a:lnTo>
                  <a:lnTo>
                    <a:pt x="669918" y="3051843"/>
                  </a:lnTo>
                  <a:lnTo>
                    <a:pt x="669918" y="2977408"/>
                  </a:lnTo>
                  <a:close/>
                  <a:moveTo>
                    <a:pt x="148871" y="2084183"/>
                  </a:moveTo>
                  <a:lnTo>
                    <a:pt x="74435" y="2084183"/>
                  </a:lnTo>
                  <a:lnTo>
                    <a:pt x="74435" y="2158619"/>
                  </a:lnTo>
                  <a:lnTo>
                    <a:pt x="0" y="2158619"/>
                  </a:lnTo>
                  <a:lnTo>
                    <a:pt x="0" y="2233054"/>
                  </a:lnTo>
                  <a:lnTo>
                    <a:pt x="0" y="2307489"/>
                  </a:lnTo>
                  <a:lnTo>
                    <a:pt x="0" y="2381925"/>
                  </a:lnTo>
                  <a:lnTo>
                    <a:pt x="0" y="2456360"/>
                  </a:lnTo>
                  <a:lnTo>
                    <a:pt x="74435" y="2456360"/>
                  </a:lnTo>
                  <a:lnTo>
                    <a:pt x="74435" y="2381925"/>
                  </a:lnTo>
                  <a:lnTo>
                    <a:pt x="74435" y="2307489"/>
                  </a:lnTo>
                  <a:lnTo>
                    <a:pt x="74435" y="2233054"/>
                  </a:lnTo>
                  <a:lnTo>
                    <a:pt x="148871" y="2233054"/>
                  </a:lnTo>
                  <a:lnTo>
                    <a:pt x="148871" y="2158619"/>
                  </a:lnTo>
                  <a:lnTo>
                    <a:pt x="148871" y="2084183"/>
                  </a:lnTo>
                  <a:close/>
                  <a:moveTo>
                    <a:pt x="372177" y="1712006"/>
                  </a:moveTo>
                  <a:lnTo>
                    <a:pt x="372177" y="1637571"/>
                  </a:lnTo>
                  <a:lnTo>
                    <a:pt x="446612" y="1637571"/>
                  </a:lnTo>
                  <a:lnTo>
                    <a:pt x="446612" y="1563136"/>
                  </a:lnTo>
                  <a:lnTo>
                    <a:pt x="521048" y="1563136"/>
                  </a:lnTo>
                  <a:lnTo>
                    <a:pt x="595483" y="1563136"/>
                  </a:lnTo>
                  <a:lnTo>
                    <a:pt x="669918" y="1563136"/>
                  </a:lnTo>
                  <a:lnTo>
                    <a:pt x="669918" y="1637571"/>
                  </a:lnTo>
                  <a:lnTo>
                    <a:pt x="744354" y="1637571"/>
                  </a:lnTo>
                  <a:lnTo>
                    <a:pt x="744354" y="1563136"/>
                  </a:lnTo>
                  <a:lnTo>
                    <a:pt x="818789" y="1563136"/>
                  </a:lnTo>
                  <a:lnTo>
                    <a:pt x="893224" y="1563136"/>
                  </a:lnTo>
                  <a:lnTo>
                    <a:pt x="893224" y="1488707"/>
                  </a:lnTo>
                  <a:lnTo>
                    <a:pt x="818789" y="1488707"/>
                  </a:lnTo>
                  <a:lnTo>
                    <a:pt x="744354" y="1488707"/>
                  </a:lnTo>
                  <a:lnTo>
                    <a:pt x="669918" y="1488707"/>
                  </a:lnTo>
                  <a:lnTo>
                    <a:pt x="595483" y="1488707"/>
                  </a:lnTo>
                  <a:lnTo>
                    <a:pt x="521048" y="1488707"/>
                  </a:lnTo>
                  <a:lnTo>
                    <a:pt x="446612" y="1488707"/>
                  </a:lnTo>
                  <a:lnTo>
                    <a:pt x="372177" y="1488707"/>
                  </a:lnTo>
                  <a:lnTo>
                    <a:pt x="372177" y="1563136"/>
                  </a:lnTo>
                  <a:lnTo>
                    <a:pt x="297741" y="1563136"/>
                  </a:lnTo>
                  <a:lnTo>
                    <a:pt x="297741" y="1637571"/>
                  </a:lnTo>
                  <a:lnTo>
                    <a:pt x="297741" y="1712006"/>
                  </a:lnTo>
                  <a:lnTo>
                    <a:pt x="372177" y="1712006"/>
                  </a:lnTo>
                  <a:close/>
                  <a:moveTo>
                    <a:pt x="297741" y="1563136"/>
                  </a:moveTo>
                  <a:lnTo>
                    <a:pt x="297741" y="1488707"/>
                  </a:lnTo>
                  <a:lnTo>
                    <a:pt x="223306" y="1488707"/>
                  </a:lnTo>
                  <a:lnTo>
                    <a:pt x="223306" y="1563136"/>
                  </a:lnTo>
                  <a:lnTo>
                    <a:pt x="297741" y="1563136"/>
                  </a:lnTo>
                  <a:close/>
                  <a:moveTo>
                    <a:pt x="297741" y="1488707"/>
                  </a:moveTo>
                  <a:lnTo>
                    <a:pt x="372177" y="1488707"/>
                  </a:lnTo>
                  <a:lnTo>
                    <a:pt x="372177" y="1414272"/>
                  </a:lnTo>
                  <a:lnTo>
                    <a:pt x="297741" y="1414272"/>
                  </a:lnTo>
                  <a:lnTo>
                    <a:pt x="297741" y="1488707"/>
                  </a:lnTo>
                  <a:close/>
                  <a:moveTo>
                    <a:pt x="893224" y="1563136"/>
                  </a:moveTo>
                  <a:lnTo>
                    <a:pt x="893224" y="1637571"/>
                  </a:lnTo>
                  <a:lnTo>
                    <a:pt x="967660" y="1637571"/>
                  </a:lnTo>
                  <a:lnTo>
                    <a:pt x="967660" y="1563136"/>
                  </a:lnTo>
                  <a:lnTo>
                    <a:pt x="893224" y="1563136"/>
                  </a:lnTo>
                  <a:close/>
                  <a:moveTo>
                    <a:pt x="893224" y="1637571"/>
                  </a:moveTo>
                  <a:lnTo>
                    <a:pt x="818789" y="1637571"/>
                  </a:lnTo>
                  <a:lnTo>
                    <a:pt x="818789" y="1712006"/>
                  </a:lnTo>
                  <a:lnTo>
                    <a:pt x="893224" y="1712006"/>
                  </a:lnTo>
                  <a:lnTo>
                    <a:pt x="893224" y="1637571"/>
                  </a:lnTo>
                  <a:close/>
                  <a:moveTo>
                    <a:pt x="446612" y="1935313"/>
                  </a:moveTo>
                  <a:lnTo>
                    <a:pt x="446612" y="2009748"/>
                  </a:lnTo>
                  <a:lnTo>
                    <a:pt x="521048" y="2009748"/>
                  </a:lnTo>
                  <a:lnTo>
                    <a:pt x="521048" y="1935313"/>
                  </a:lnTo>
                  <a:lnTo>
                    <a:pt x="446612" y="1935313"/>
                  </a:lnTo>
                  <a:close/>
                  <a:moveTo>
                    <a:pt x="1414272" y="1563136"/>
                  </a:moveTo>
                  <a:lnTo>
                    <a:pt x="1414272" y="1488707"/>
                  </a:lnTo>
                  <a:lnTo>
                    <a:pt x="1339837" y="1488707"/>
                  </a:lnTo>
                  <a:lnTo>
                    <a:pt x="1339837" y="1563136"/>
                  </a:lnTo>
                  <a:lnTo>
                    <a:pt x="1414272" y="1563136"/>
                  </a:lnTo>
                  <a:close/>
                  <a:moveTo>
                    <a:pt x="1414272" y="1488707"/>
                  </a:moveTo>
                  <a:lnTo>
                    <a:pt x="1488707" y="1488707"/>
                  </a:lnTo>
                  <a:lnTo>
                    <a:pt x="1563136" y="1488707"/>
                  </a:lnTo>
                  <a:lnTo>
                    <a:pt x="1563136" y="1414272"/>
                  </a:lnTo>
                  <a:lnTo>
                    <a:pt x="1563136" y="1339837"/>
                  </a:lnTo>
                  <a:lnTo>
                    <a:pt x="1488707" y="1339837"/>
                  </a:lnTo>
                  <a:lnTo>
                    <a:pt x="1488707" y="1265401"/>
                  </a:lnTo>
                  <a:lnTo>
                    <a:pt x="1414272" y="1265401"/>
                  </a:lnTo>
                  <a:lnTo>
                    <a:pt x="1414272" y="1190966"/>
                  </a:lnTo>
                  <a:lnTo>
                    <a:pt x="1339837" y="1190966"/>
                  </a:lnTo>
                  <a:lnTo>
                    <a:pt x="1265401" y="1190966"/>
                  </a:lnTo>
                  <a:lnTo>
                    <a:pt x="1265401" y="1116531"/>
                  </a:lnTo>
                  <a:lnTo>
                    <a:pt x="1339837" y="1116531"/>
                  </a:lnTo>
                  <a:lnTo>
                    <a:pt x="1339837" y="1042095"/>
                  </a:lnTo>
                  <a:lnTo>
                    <a:pt x="1265401" y="1042095"/>
                  </a:lnTo>
                  <a:lnTo>
                    <a:pt x="1265401" y="967660"/>
                  </a:lnTo>
                  <a:lnTo>
                    <a:pt x="1190966" y="967660"/>
                  </a:lnTo>
                  <a:lnTo>
                    <a:pt x="1190966" y="1042095"/>
                  </a:lnTo>
                  <a:lnTo>
                    <a:pt x="1190966" y="1116531"/>
                  </a:lnTo>
                  <a:lnTo>
                    <a:pt x="1116531" y="1116531"/>
                  </a:lnTo>
                  <a:lnTo>
                    <a:pt x="1042095" y="1116531"/>
                  </a:lnTo>
                  <a:lnTo>
                    <a:pt x="1042095" y="1190966"/>
                  </a:lnTo>
                  <a:lnTo>
                    <a:pt x="967660" y="1190966"/>
                  </a:lnTo>
                  <a:lnTo>
                    <a:pt x="967660" y="1265401"/>
                  </a:lnTo>
                  <a:lnTo>
                    <a:pt x="893224" y="1265401"/>
                  </a:lnTo>
                  <a:lnTo>
                    <a:pt x="893224" y="1339837"/>
                  </a:lnTo>
                  <a:lnTo>
                    <a:pt x="967660" y="1339837"/>
                  </a:lnTo>
                  <a:lnTo>
                    <a:pt x="1042095" y="1339837"/>
                  </a:lnTo>
                  <a:lnTo>
                    <a:pt x="1042095" y="1265401"/>
                  </a:lnTo>
                  <a:lnTo>
                    <a:pt x="1116531" y="1265401"/>
                  </a:lnTo>
                  <a:lnTo>
                    <a:pt x="1116531" y="1190966"/>
                  </a:lnTo>
                  <a:lnTo>
                    <a:pt x="1190966" y="1190966"/>
                  </a:lnTo>
                  <a:lnTo>
                    <a:pt x="1190966" y="1265401"/>
                  </a:lnTo>
                  <a:lnTo>
                    <a:pt x="1190966" y="1339837"/>
                  </a:lnTo>
                  <a:lnTo>
                    <a:pt x="1116531" y="1339837"/>
                  </a:lnTo>
                  <a:lnTo>
                    <a:pt x="1042095" y="1339837"/>
                  </a:lnTo>
                  <a:lnTo>
                    <a:pt x="1042095" y="1414272"/>
                  </a:lnTo>
                  <a:lnTo>
                    <a:pt x="1116531" y="1414272"/>
                  </a:lnTo>
                  <a:lnTo>
                    <a:pt x="1190966" y="1414272"/>
                  </a:lnTo>
                  <a:lnTo>
                    <a:pt x="1265401" y="1414272"/>
                  </a:lnTo>
                  <a:lnTo>
                    <a:pt x="1265401" y="1339837"/>
                  </a:lnTo>
                  <a:lnTo>
                    <a:pt x="1265401" y="1265401"/>
                  </a:lnTo>
                  <a:lnTo>
                    <a:pt x="1339837" y="1265401"/>
                  </a:lnTo>
                  <a:lnTo>
                    <a:pt x="1339837" y="1339837"/>
                  </a:lnTo>
                  <a:lnTo>
                    <a:pt x="1339837" y="1414272"/>
                  </a:lnTo>
                  <a:lnTo>
                    <a:pt x="1414272" y="1414272"/>
                  </a:lnTo>
                  <a:lnTo>
                    <a:pt x="1414272" y="1488707"/>
                  </a:lnTo>
                  <a:close/>
                  <a:moveTo>
                    <a:pt x="1265401" y="967660"/>
                  </a:moveTo>
                  <a:lnTo>
                    <a:pt x="1339837" y="967660"/>
                  </a:lnTo>
                  <a:lnTo>
                    <a:pt x="1339837" y="893224"/>
                  </a:lnTo>
                  <a:lnTo>
                    <a:pt x="1265401" y="893224"/>
                  </a:lnTo>
                  <a:lnTo>
                    <a:pt x="1265401" y="967660"/>
                  </a:lnTo>
                  <a:close/>
                  <a:moveTo>
                    <a:pt x="1339837" y="967660"/>
                  </a:moveTo>
                  <a:lnTo>
                    <a:pt x="1339837" y="1042095"/>
                  </a:lnTo>
                  <a:lnTo>
                    <a:pt x="1414272" y="1042095"/>
                  </a:lnTo>
                  <a:lnTo>
                    <a:pt x="1414272" y="967660"/>
                  </a:lnTo>
                  <a:lnTo>
                    <a:pt x="1339837" y="967660"/>
                  </a:lnTo>
                  <a:close/>
                  <a:moveTo>
                    <a:pt x="1712006" y="1563136"/>
                  </a:moveTo>
                  <a:lnTo>
                    <a:pt x="1712006" y="1637571"/>
                  </a:lnTo>
                  <a:lnTo>
                    <a:pt x="1712006" y="1712006"/>
                  </a:lnTo>
                  <a:lnTo>
                    <a:pt x="1712006" y="1786442"/>
                  </a:lnTo>
                  <a:lnTo>
                    <a:pt x="1786442" y="1786442"/>
                  </a:lnTo>
                  <a:lnTo>
                    <a:pt x="1786442" y="1712006"/>
                  </a:lnTo>
                  <a:lnTo>
                    <a:pt x="1860877" y="1712006"/>
                  </a:lnTo>
                  <a:lnTo>
                    <a:pt x="1935313" y="1712006"/>
                  </a:lnTo>
                  <a:lnTo>
                    <a:pt x="2009748" y="1712006"/>
                  </a:lnTo>
                  <a:lnTo>
                    <a:pt x="2009748" y="1637571"/>
                  </a:lnTo>
                  <a:lnTo>
                    <a:pt x="1935313" y="1637571"/>
                  </a:lnTo>
                  <a:lnTo>
                    <a:pt x="1860877" y="1637571"/>
                  </a:lnTo>
                  <a:lnTo>
                    <a:pt x="1786442" y="1637571"/>
                  </a:lnTo>
                  <a:lnTo>
                    <a:pt x="1786442" y="1563136"/>
                  </a:lnTo>
                  <a:lnTo>
                    <a:pt x="1712006" y="1563136"/>
                  </a:lnTo>
                  <a:close/>
                  <a:moveTo>
                    <a:pt x="1786442" y="1563136"/>
                  </a:moveTo>
                  <a:lnTo>
                    <a:pt x="1860877" y="1563136"/>
                  </a:lnTo>
                  <a:lnTo>
                    <a:pt x="1860877" y="1488707"/>
                  </a:lnTo>
                  <a:lnTo>
                    <a:pt x="1786442" y="1488707"/>
                  </a:lnTo>
                  <a:lnTo>
                    <a:pt x="1786442" y="1563136"/>
                  </a:lnTo>
                  <a:close/>
                  <a:moveTo>
                    <a:pt x="1786442" y="1786442"/>
                  </a:moveTo>
                  <a:lnTo>
                    <a:pt x="1786442" y="1860877"/>
                  </a:lnTo>
                  <a:lnTo>
                    <a:pt x="1860877" y="1860877"/>
                  </a:lnTo>
                  <a:lnTo>
                    <a:pt x="1860877" y="1786442"/>
                  </a:lnTo>
                  <a:lnTo>
                    <a:pt x="1786442" y="1786442"/>
                  </a:lnTo>
                  <a:close/>
                  <a:moveTo>
                    <a:pt x="1712006" y="1786442"/>
                  </a:moveTo>
                  <a:lnTo>
                    <a:pt x="1637571" y="1786442"/>
                  </a:lnTo>
                  <a:lnTo>
                    <a:pt x="1637571" y="1860877"/>
                  </a:lnTo>
                  <a:lnTo>
                    <a:pt x="1712006" y="1860877"/>
                  </a:lnTo>
                  <a:lnTo>
                    <a:pt x="1712006" y="1786442"/>
                  </a:lnTo>
                  <a:close/>
                  <a:moveTo>
                    <a:pt x="1637571" y="1935313"/>
                  </a:moveTo>
                  <a:lnTo>
                    <a:pt x="1637571" y="2009748"/>
                  </a:lnTo>
                  <a:lnTo>
                    <a:pt x="1712006" y="2009748"/>
                  </a:lnTo>
                  <a:lnTo>
                    <a:pt x="1712006" y="1935313"/>
                  </a:lnTo>
                  <a:lnTo>
                    <a:pt x="1637571" y="1935313"/>
                  </a:lnTo>
                  <a:close/>
                  <a:moveTo>
                    <a:pt x="1712006" y="2009748"/>
                  </a:moveTo>
                  <a:lnTo>
                    <a:pt x="1712006" y="2084183"/>
                  </a:lnTo>
                  <a:lnTo>
                    <a:pt x="1786442" y="2084183"/>
                  </a:lnTo>
                  <a:lnTo>
                    <a:pt x="1786442" y="2009748"/>
                  </a:lnTo>
                  <a:lnTo>
                    <a:pt x="1712006" y="2009748"/>
                  </a:lnTo>
                  <a:close/>
                  <a:moveTo>
                    <a:pt x="1339837" y="2009748"/>
                  </a:moveTo>
                  <a:lnTo>
                    <a:pt x="1339837" y="1935313"/>
                  </a:lnTo>
                  <a:lnTo>
                    <a:pt x="1265401" y="1935313"/>
                  </a:lnTo>
                  <a:lnTo>
                    <a:pt x="1265401" y="2009748"/>
                  </a:lnTo>
                  <a:lnTo>
                    <a:pt x="1339837" y="2009748"/>
                  </a:lnTo>
                  <a:close/>
                  <a:moveTo>
                    <a:pt x="1190966" y="2158619"/>
                  </a:moveTo>
                  <a:lnTo>
                    <a:pt x="1190966" y="2233054"/>
                  </a:lnTo>
                  <a:lnTo>
                    <a:pt x="1190966" y="2307489"/>
                  </a:lnTo>
                  <a:lnTo>
                    <a:pt x="1265401" y="2307489"/>
                  </a:lnTo>
                  <a:lnTo>
                    <a:pt x="1265401" y="2233054"/>
                  </a:lnTo>
                  <a:lnTo>
                    <a:pt x="1265401" y="2158619"/>
                  </a:lnTo>
                  <a:lnTo>
                    <a:pt x="1190966" y="2158619"/>
                  </a:lnTo>
                  <a:close/>
                  <a:moveTo>
                    <a:pt x="1637571" y="1116531"/>
                  </a:moveTo>
                  <a:lnTo>
                    <a:pt x="1563136" y="1116531"/>
                  </a:lnTo>
                  <a:lnTo>
                    <a:pt x="1563136" y="1190966"/>
                  </a:lnTo>
                  <a:lnTo>
                    <a:pt x="1637571" y="1190966"/>
                  </a:lnTo>
                  <a:lnTo>
                    <a:pt x="1637571" y="1116531"/>
                  </a:lnTo>
                  <a:close/>
                  <a:moveTo>
                    <a:pt x="1563136" y="1116531"/>
                  </a:moveTo>
                  <a:lnTo>
                    <a:pt x="1563136" y="1042095"/>
                  </a:lnTo>
                  <a:lnTo>
                    <a:pt x="1488707" y="1042095"/>
                  </a:lnTo>
                  <a:lnTo>
                    <a:pt x="1488707" y="1116531"/>
                  </a:lnTo>
                  <a:lnTo>
                    <a:pt x="1563136" y="1116531"/>
                  </a:lnTo>
                  <a:close/>
                  <a:moveTo>
                    <a:pt x="1935313" y="967660"/>
                  </a:moveTo>
                  <a:lnTo>
                    <a:pt x="1935313" y="893224"/>
                  </a:lnTo>
                  <a:lnTo>
                    <a:pt x="1860877" y="893224"/>
                  </a:lnTo>
                  <a:lnTo>
                    <a:pt x="1786442" y="893224"/>
                  </a:lnTo>
                  <a:lnTo>
                    <a:pt x="1786442" y="967660"/>
                  </a:lnTo>
                  <a:lnTo>
                    <a:pt x="1860877" y="967660"/>
                  </a:lnTo>
                  <a:lnTo>
                    <a:pt x="1935313" y="967660"/>
                  </a:lnTo>
                  <a:close/>
                  <a:moveTo>
                    <a:pt x="1786442" y="893224"/>
                  </a:moveTo>
                  <a:lnTo>
                    <a:pt x="1786442" y="818789"/>
                  </a:lnTo>
                  <a:lnTo>
                    <a:pt x="1860877" y="818789"/>
                  </a:lnTo>
                  <a:lnTo>
                    <a:pt x="1935313" y="818789"/>
                  </a:lnTo>
                  <a:lnTo>
                    <a:pt x="1935313" y="893224"/>
                  </a:lnTo>
                  <a:lnTo>
                    <a:pt x="2009748" y="893224"/>
                  </a:lnTo>
                  <a:lnTo>
                    <a:pt x="2009748" y="818789"/>
                  </a:lnTo>
                  <a:lnTo>
                    <a:pt x="2009748" y="744354"/>
                  </a:lnTo>
                  <a:lnTo>
                    <a:pt x="1935313" y="744354"/>
                  </a:lnTo>
                  <a:lnTo>
                    <a:pt x="1860877" y="744354"/>
                  </a:lnTo>
                  <a:lnTo>
                    <a:pt x="1860877" y="669918"/>
                  </a:lnTo>
                  <a:lnTo>
                    <a:pt x="1786442" y="669918"/>
                  </a:lnTo>
                  <a:lnTo>
                    <a:pt x="1786442" y="744354"/>
                  </a:lnTo>
                  <a:lnTo>
                    <a:pt x="1712006" y="744354"/>
                  </a:lnTo>
                  <a:lnTo>
                    <a:pt x="1637571" y="744354"/>
                  </a:lnTo>
                  <a:lnTo>
                    <a:pt x="1637571" y="818789"/>
                  </a:lnTo>
                  <a:lnTo>
                    <a:pt x="1712006" y="818789"/>
                  </a:lnTo>
                  <a:lnTo>
                    <a:pt x="1712006" y="893224"/>
                  </a:lnTo>
                  <a:lnTo>
                    <a:pt x="1786442" y="893224"/>
                  </a:lnTo>
                  <a:close/>
                  <a:moveTo>
                    <a:pt x="1860877" y="669918"/>
                  </a:moveTo>
                  <a:lnTo>
                    <a:pt x="1935313" y="669918"/>
                  </a:lnTo>
                  <a:lnTo>
                    <a:pt x="1935313" y="595483"/>
                  </a:lnTo>
                  <a:lnTo>
                    <a:pt x="1860877" y="595483"/>
                  </a:lnTo>
                  <a:lnTo>
                    <a:pt x="1860877" y="669918"/>
                  </a:lnTo>
                  <a:close/>
                  <a:moveTo>
                    <a:pt x="2158619" y="744354"/>
                  </a:moveTo>
                  <a:lnTo>
                    <a:pt x="2158619" y="669918"/>
                  </a:lnTo>
                  <a:lnTo>
                    <a:pt x="2084183" y="669918"/>
                  </a:lnTo>
                  <a:lnTo>
                    <a:pt x="2084183" y="744354"/>
                  </a:lnTo>
                  <a:lnTo>
                    <a:pt x="2158619" y="744354"/>
                  </a:lnTo>
                  <a:close/>
                  <a:moveTo>
                    <a:pt x="2084183" y="669918"/>
                  </a:moveTo>
                  <a:lnTo>
                    <a:pt x="2084183" y="595483"/>
                  </a:lnTo>
                  <a:lnTo>
                    <a:pt x="2009748" y="595483"/>
                  </a:lnTo>
                  <a:lnTo>
                    <a:pt x="2009748" y="669918"/>
                  </a:lnTo>
                  <a:lnTo>
                    <a:pt x="2084183" y="669918"/>
                  </a:lnTo>
                  <a:close/>
                  <a:moveTo>
                    <a:pt x="1563136" y="521048"/>
                  </a:moveTo>
                  <a:lnTo>
                    <a:pt x="1563136" y="446612"/>
                  </a:lnTo>
                  <a:lnTo>
                    <a:pt x="1488707" y="446612"/>
                  </a:lnTo>
                  <a:lnTo>
                    <a:pt x="1488707" y="521048"/>
                  </a:lnTo>
                  <a:lnTo>
                    <a:pt x="1563136" y="521048"/>
                  </a:lnTo>
                  <a:close/>
                  <a:moveTo>
                    <a:pt x="1265401" y="669918"/>
                  </a:moveTo>
                  <a:lnTo>
                    <a:pt x="1190966" y="669918"/>
                  </a:lnTo>
                  <a:lnTo>
                    <a:pt x="1116531" y="669918"/>
                  </a:lnTo>
                  <a:lnTo>
                    <a:pt x="1116531" y="595483"/>
                  </a:lnTo>
                  <a:lnTo>
                    <a:pt x="1190966" y="595483"/>
                  </a:lnTo>
                  <a:lnTo>
                    <a:pt x="1190966" y="521048"/>
                  </a:lnTo>
                  <a:lnTo>
                    <a:pt x="1116531" y="521048"/>
                  </a:lnTo>
                  <a:lnTo>
                    <a:pt x="1116531" y="446612"/>
                  </a:lnTo>
                  <a:lnTo>
                    <a:pt x="1042095" y="446612"/>
                  </a:lnTo>
                  <a:lnTo>
                    <a:pt x="1042095" y="521048"/>
                  </a:lnTo>
                  <a:lnTo>
                    <a:pt x="967660" y="521048"/>
                  </a:lnTo>
                  <a:lnTo>
                    <a:pt x="967660" y="595483"/>
                  </a:lnTo>
                  <a:lnTo>
                    <a:pt x="893224" y="595483"/>
                  </a:lnTo>
                  <a:lnTo>
                    <a:pt x="893224" y="669918"/>
                  </a:lnTo>
                  <a:lnTo>
                    <a:pt x="893224" y="744354"/>
                  </a:lnTo>
                  <a:lnTo>
                    <a:pt x="818789" y="744354"/>
                  </a:lnTo>
                  <a:lnTo>
                    <a:pt x="744354" y="744354"/>
                  </a:lnTo>
                  <a:lnTo>
                    <a:pt x="744354" y="818789"/>
                  </a:lnTo>
                  <a:lnTo>
                    <a:pt x="744354" y="893224"/>
                  </a:lnTo>
                  <a:lnTo>
                    <a:pt x="669918" y="893224"/>
                  </a:lnTo>
                  <a:lnTo>
                    <a:pt x="669918" y="967660"/>
                  </a:lnTo>
                  <a:lnTo>
                    <a:pt x="744354" y="967660"/>
                  </a:lnTo>
                  <a:lnTo>
                    <a:pt x="744354" y="1042095"/>
                  </a:lnTo>
                  <a:lnTo>
                    <a:pt x="818789" y="1042095"/>
                  </a:lnTo>
                  <a:lnTo>
                    <a:pt x="818789" y="967660"/>
                  </a:lnTo>
                  <a:lnTo>
                    <a:pt x="818789" y="893224"/>
                  </a:lnTo>
                  <a:lnTo>
                    <a:pt x="893224" y="893224"/>
                  </a:lnTo>
                  <a:lnTo>
                    <a:pt x="893224" y="818789"/>
                  </a:lnTo>
                  <a:lnTo>
                    <a:pt x="967660" y="818789"/>
                  </a:lnTo>
                  <a:lnTo>
                    <a:pt x="967660" y="744354"/>
                  </a:lnTo>
                  <a:lnTo>
                    <a:pt x="967660" y="669918"/>
                  </a:lnTo>
                  <a:lnTo>
                    <a:pt x="1042095" y="669918"/>
                  </a:lnTo>
                  <a:lnTo>
                    <a:pt x="1042095" y="744354"/>
                  </a:lnTo>
                  <a:lnTo>
                    <a:pt x="1042095" y="818789"/>
                  </a:lnTo>
                  <a:lnTo>
                    <a:pt x="967660" y="818789"/>
                  </a:lnTo>
                  <a:lnTo>
                    <a:pt x="967660" y="893224"/>
                  </a:lnTo>
                  <a:lnTo>
                    <a:pt x="893224" y="893224"/>
                  </a:lnTo>
                  <a:lnTo>
                    <a:pt x="893224" y="967660"/>
                  </a:lnTo>
                  <a:lnTo>
                    <a:pt x="967660" y="967660"/>
                  </a:lnTo>
                  <a:lnTo>
                    <a:pt x="1042095" y="967660"/>
                  </a:lnTo>
                  <a:lnTo>
                    <a:pt x="1116531" y="967660"/>
                  </a:lnTo>
                  <a:lnTo>
                    <a:pt x="1116531" y="893224"/>
                  </a:lnTo>
                  <a:lnTo>
                    <a:pt x="1190966" y="893224"/>
                  </a:lnTo>
                  <a:lnTo>
                    <a:pt x="1190966" y="818789"/>
                  </a:lnTo>
                  <a:lnTo>
                    <a:pt x="1116531" y="818789"/>
                  </a:lnTo>
                  <a:lnTo>
                    <a:pt x="1116531" y="744354"/>
                  </a:lnTo>
                  <a:lnTo>
                    <a:pt x="1190966" y="744354"/>
                  </a:lnTo>
                  <a:lnTo>
                    <a:pt x="1190966" y="818789"/>
                  </a:lnTo>
                  <a:lnTo>
                    <a:pt x="1265401" y="818789"/>
                  </a:lnTo>
                  <a:lnTo>
                    <a:pt x="1339837" y="818789"/>
                  </a:lnTo>
                  <a:lnTo>
                    <a:pt x="1339837" y="744354"/>
                  </a:lnTo>
                  <a:lnTo>
                    <a:pt x="1265401" y="744354"/>
                  </a:lnTo>
                  <a:lnTo>
                    <a:pt x="1265401" y="669918"/>
                  </a:lnTo>
                  <a:close/>
                  <a:moveTo>
                    <a:pt x="818789" y="1042095"/>
                  </a:moveTo>
                  <a:lnTo>
                    <a:pt x="818789" y="1116531"/>
                  </a:lnTo>
                  <a:lnTo>
                    <a:pt x="893224" y="1116531"/>
                  </a:lnTo>
                  <a:lnTo>
                    <a:pt x="967660" y="1116531"/>
                  </a:lnTo>
                  <a:lnTo>
                    <a:pt x="967660" y="1042095"/>
                  </a:lnTo>
                  <a:lnTo>
                    <a:pt x="893224" y="1042095"/>
                  </a:lnTo>
                  <a:lnTo>
                    <a:pt x="818789" y="1042095"/>
                  </a:lnTo>
                  <a:close/>
                  <a:moveTo>
                    <a:pt x="744354" y="744354"/>
                  </a:moveTo>
                  <a:lnTo>
                    <a:pt x="744354" y="669918"/>
                  </a:lnTo>
                  <a:lnTo>
                    <a:pt x="818789" y="669918"/>
                  </a:lnTo>
                  <a:lnTo>
                    <a:pt x="818789" y="595483"/>
                  </a:lnTo>
                  <a:lnTo>
                    <a:pt x="744354" y="595483"/>
                  </a:lnTo>
                  <a:lnTo>
                    <a:pt x="744354" y="521048"/>
                  </a:lnTo>
                  <a:lnTo>
                    <a:pt x="669918" y="521048"/>
                  </a:lnTo>
                  <a:lnTo>
                    <a:pt x="669918" y="446612"/>
                  </a:lnTo>
                  <a:lnTo>
                    <a:pt x="744354" y="446612"/>
                  </a:lnTo>
                  <a:lnTo>
                    <a:pt x="744354" y="372177"/>
                  </a:lnTo>
                  <a:lnTo>
                    <a:pt x="818789" y="372177"/>
                  </a:lnTo>
                  <a:lnTo>
                    <a:pt x="818789" y="446612"/>
                  </a:lnTo>
                  <a:lnTo>
                    <a:pt x="893224" y="446612"/>
                  </a:lnTo>
                  <a:lnTo>
                    <a:pt x="893224" y="521048"/>
                  </a:lnTo>
                  <a:lnTo>
                    <a:pt x="967660" y="521048"/>
                  </a:lnTo>
                  <a:lnTo>
                    <a:pt x="967660" y="446612"/>
                  </a:lnTo>
                  <a:lnTo>
                    <a:pt x="1042095" y="446612"/>
                  </a:lnTo>
                  <a:lnTo>
                    <a:pt x="1042095" y="372177"/>
                  </a:lnTo>
                  <a:lnTo>
                    <a:pt x="967660" y="372177"/>
                  </a:lnTo>
                  <a:lnTo>
                    <a:pt x="893224" y="372177"/>
                  </a:lnTo>
                  <a:lnTo>
                    <a:pt x="893224" y="297741"/>
                  </a:lnTo>
                  <a:lnTo>
                    <a:pt x="818789" y="297741"/>
                  </a:lnTo>
                  <a:lnTo>
                    <a:pt x="818789" y="223306"/>
                  </a:lnTo>
                  <a:lnTo>
                    <a:pt x="744354" y="223306"/>
                  </a:lnTo>
                  <a:lnTo>
                    <a:pt x="744354" y="297741"/>
                  </a:lnTo>
                  <a:lnTo>
                    <a:pt x="669918" y="297741"/>
                  </a:lnTo>
                  <a:lnTo>
                    <a:pt x="669918" y="223306"/>
                  </a:lnTo>
                  <a:lnTo>
                    <a:pt x="744354" y="223306"/>
                  </a:lnTo>
                  <a:lnTo>
                    <a:pt x="744354" y="148871"/>
                  </a:lnTo>
                  <a:lnTo>
                    <a:pt x="669918" y="148871"/>
                  </a:lnTo>
                  <a:lnTo>
                    <a:pt x="595483" y="148871"/>
                  </a:lnTo>
                  <a:lnTo>
                    <a:pt x="595483" y="223306"/>
                  </a:lnTo>
                  <a:lnTo>
                    <a:pt x="595483" y="297741"/>
                  </a:lnTo>
                  <a:lnTo>
                    <a:pt x="595483" y="372177"/>
                  </a:lnTo>
                  <a:lnTo>
                    <a:pt x="595483" y="446612"/>
                  </a:lnTo>
                  <a:lnTo>
                    <a:pt x="595483" y="521048"/>
                  </a:lnTo>
                  <a:lnTo>
                    <a:pt x="595483" y="595483"/>
                  </a:lnTo>
                  <a:lnTo>
                    <a:pt x="669918" y="595483"/>
                  </a:lnTo>
                  <a:lnTo>
                    <a:pt x="669918" y="669918"/>
                  </a:lnTo>
                  <a:lnTo>
                    <a:pt x="669918" y="744354"/>
                  </a:lnTo>
                  <a:lnTo>
                    <a:pt x="744354" y="744354"/>
                  </a:lnTo>
                  <a:close/>
                  <a:moveTo>
                    <a:pt x="669918" y="744354"/>
                  </a:moveTo>
                  <a:lnTo>
                    <a:pt x="595483" y="744354"/>
                  </a:lnTo>
                  <a:lnTo>
                    <a:pt x="595483" y="818789"/>
                  </a:lnTo>
                  <a:lnTo>
                    <a:pt x="669918" y="818789"/>
                  </a:lnTo>
                  <a:lnTo>
                    <a:pt x="669918" y="744354"/>
                  </a:lnTo>
                  <a:close/>
                  <a:moveTo>
                    <a:pt x="595483" y="818789"/>
                  </a:moveTo>
                  <a:lnTo>
                    <a:pt x="521048" y="818789"/>
                  </a:lnTo>
                  <a:lnTo>
                    <a:pt x="521048" y="893224"/>
                  </a:lnTo>
                  <a:lnTo>
                    <a:pt x="446612" y="893224"/>
                  </a:lnTo>
                  <a:lnTo>
                    <a:pt x="446612" y="967660"/>
                  </a:lnTo>
                  <a:lnTo>
                    <a:pt x="521048" y="967660"/>
                  </a:lnTo>
                  <a:lnTo>
                    <a:pt x="595483" y="967660"/>
                  </a:lnTo>
                  <a:lnTo>
                    <a:pt x="595483" y="893224"/>
                  </a:lnTo>
                  <a:lnTo>
                    <a:pt x="595483" y="818789"/>
                  </a:lnTo>
                  <a:close/>
                  <a:moveTo>
                    <a:pt x="446612" y="967660"/>
                  </a:moveTo>
                  <a:lnTo>
                    <a:pt x="372177" y="967660"/>
                  </a:lnTo>
                  <a:lnTo>
                    <a:pt x="372177" y="1042095"/>
                  </a:lnTo>
                  <a:lnTo>
                    <a:pt x="297741" y="1042095"/>
                  </a:lnTo>
                  <a:lnTo>
                    <a:pt x="297741" y="1116531"/>
                  </a:lnTo>
                  <a:lnTo>
                    <a:pt x="223306" y="1116531"/>
                  </a:lnTo>
                  <a:lnTo>
                    <a:pt x="148871" y="1116531"/>
                  </a:lnTo>
                  <a:lnTo>
                    <a:pt x="148871" y="1190966"/>
                  </a:lnTo>
                  <a:lnTo>
                    <a:pt x="74435" y="1190966"/>
                  </a:lnTo>
                  <a:lnTo>
                    <a:pt x="74435" y="1265401"/>
                  </a:lnTo>
                  <a:lnTo>
                    <a:pt x="0" y="1265401"/>
                  </a:lnTo>
                  <a:lnTo>
                    <a:pt x="0" y="1339837"/>
                  </a:lnTo>
                  <a:lnTo>
                    <a:pt x="0" y="1414272"/>
                  </a:lnTo>
                  <a:lnTo>
                    <a:pt x="74435" y="1414272"/>
                  </a:lnTo>
                  <a:lnTo>
                    <a:pt x="74435" y="1488707"/>
                  </a:lnTo>
                  <a:lnTo>
                    <a:pt x="148871" y="1488707"/>
                  </a:lnTo>
                  <a:lnTo>
                    <a:pt x="148871" y="1414272"/>
                  </a:lnTo>
                  <a:lnTo>
                    <a:pt x="148871" y="1339837"/>
                  </a:lnTo>
                  <a:lnTo>
                    <a:pt x="148871" y="1265401"/>
                  </a:lnTo>
                  <a:lnTo>
                    <a:pt x="223306" y="1265401"/>
                  </a:lnTo>
                  <a:lnTo>
                    <a:pt x="223306" y="1190966"/>
                  </a:lnTo>
                  <a:lnTo>
                    <a:pt x="297741" y="1190966"/>
                  </a:lnTo>
                  <a:lnTo>
                    <a:pt x="297741" y="1265401"/>
                  </a:lnTo>
                  <a:lnTo>
                    <a:pt x="372177" y="1265401"/>
                  </a:lnTo>
                  <a:lnTo>
                    <a:pt x="372177" y="1190966"/>
                  </a:lnTo>
                  <a:lnTo>
                    <a:pt x="446612" y="1190966"/>
                  </a:lnTo>
                  <a:lnTo>
                    <a:pt x="446612" y="1116531"/>
                  </a:lnTo>
                  <a:lnTo>
                    <a:pt x="521048" y="1116531"/>
                  </a:lnTo>
                  <a:lnTo>
                    <a:pt x="595483" y="1116531"/>
                  </a:lnTo>
                  <a:lnTo>
                    <a:pt x="595483" y="1042095"/>
                  </a:lnTo>
                  <a:lnTo>
                    <a:pt x="521048" y="1042095"/>
                  </a:lnTo>
                  <a:lnTo>
                    <a:pt x="446612" y="1042095"/>
                  </a:lnTo>
                  <a:lnTo>
                    <a:pt x="446612" y="967660"/>
                  </a:lnTo>
                  <a:close/>
                  <a:moveTo>
                    <a:pt x="595483" y="1116531"/>
                  </a:moveTo>
                  <a:lnTo>
                    <a:pt x="595483" y="1190966"/>
                  </a:lnTo>
                  <a:lnTo>
                    <a:pt x="669918" y="1190966"/>
                  </a:lnTo>
                  <a:lnTo>
                    <a:pt x="669918" y="1116531"/>
                  </a:lnTo>
                  <a:lnTo>
                    <a:pt x="595483" y="1116531"/>
                  </a:lnTo>
                  <a:close/>
                  <a:moveTo>
                    <a:pt x="669918" y="1190966"/>
                  </a:moveTo>
                  <a:lnTo>
                    <a:pt x="669918" y="1265401"/>
                  </a:lnTo>
                  <a:lnTo>
                    <a:pt x="595483" y="1265401"/>
                  </a:lnTo>
                  <a:lnTo>
                    <a:pt x="595483" y="1190966"/>
                  </a:lnTo>
                  <a:lnTo>
                    <a:pt x="521048" y="1190966"/>
                  </a:lnTo>
                  <a:lnTo>
                    <a:pt x="446612" y="1190966"/>
                  </a:lnTo>
                  <a:lnTo>
                    <a:pt x="446612" y="1265401"/>
                  </a:lnTo>
                  <a:lnTo>
                    <a:pt x="521048" y="1265401"/>
                  </a:lnTo>
                  <a:lnTo>
                    <a:pt x="521048" y="1339837"/>
                  </a:lnTo>
                  <a:lnTo>
                    <a:pt x="595483" y="1339837"/>
                  </a:lnTo>
                  <a:lnTo>
                    <a:pt x="669918" y="1339837"/>
                  </a:lnTo>
                  <a:lnTo>
                    <a:pt x="669918" y="1414272"/>
                  </a:lnTo>
                  <a:lnTo>
                    <a:pt x="744354" y="1414272"/>
                  </a:lnTo>
                  <a:lnTo>
                    <a:pt x="744354" y="1339837"/>
                  </a:lnTo>
                  <a:lnTo>
                    <a:pt x="818789" y="1339837"/>
                  </a:lnTo>
                  <a:lnTo>
                    <a:pt x="818789" y="1265401"/>
                  </a:lnTo>
                  <a:lnTo>
                    <a:pt x="744354" y="1265401"/>
                  </a:lnTo>
                  <a:lnTo>
                    <a:pt x="744354" y="1190966"/>
                  </a:lnTo>
                  <a:lnTo>
                    <a:pt x="669918" y="1190966"/>
                  </a:lnTo>
                  <a:close/>
                  <a:moveTo>
                    <a:pt x="521048" y="1339837"/>
                  </a:moveTo>
                  <a:lnTo>
                    <a:pt x="446612" y="1339837"/>
                  </a:lnTo>
                  <a:lnTo>
                    <a:pt x="446612" y="1414272"/>
                  </a:lnTo>
                  <a:lnTo>
                    <a:pt x="521048" y="1414272"/>
                  </a:lnTo>
                  <a:lnTo>
                    <a:pt x="521048" y="1339837"/>
                  </a:lnTo>
                  <a:close/>
                  <a:moveTo>
                    <a:pt x="446612" y="1339837"/>
                  </a:moveTo>
                  <a:lnTo>
                    <a:pt x="446612" y="1265401"/>
                  </a:lnTo>
                  <a:lnTo>
                    <a:pt x="372177" y="1265401"/>
                  </a:lnTo>
                  <a:lnTo>
                    <a:pt x="372177" y="1339837"/>
                  </a:lnTo>
                  <a:lnTo>
                    <a:pt x="446612" y="1339837"/>
                  </a:lnTo>
                  <a:close/>
                  <a:moveTo>
                    <a:pt x="148871" y="1116531"/>
                  </a:moveTo>
                  <a:lnTo>
                    <a:pt x="148871" y="1042095"/>
                  </a:lnTo>
                  <a:lnTo>
                    <a:pt x="148871" y="967660"/>
                  </a:lnTo>
                  <a:lnTo>
                    <a:pt x="223306" y="967660"/>
                  </a:lnTo>
                  <a:lnTo>
                    <a:pt x="223306" y="893224"/>
                  </a:lnTo>
                  <a:lnTo>
                    <a:pt x="148871" y="893224"/>
                  </a:lnTo>
                  <a:lnTo>
                    <a:pt x="74435" y="893224"/>
                  </a:lnTo>
                  <a:lnTo>
                    <a:pt x="74435" y="818789"/>
                  </a:lnTo>
                  <a:lnTo>
                    <a:pt x="148871" y="818789"/>
                  </a:lnTo>
                  <a:lnTo>
                    <a:pt x="148871" y="744354"/>
                  </a:lnTo>
                  <a:lnTo>
                    <a:pt x="223306" y="744354"/>
                  </a:lnTo>
                  <a:lnTo>
                    <a:pt x="297741" y="744354"/>
                  </a:lnTo>
                  <a:lnTo>
                    <a:pt x="297741" y="669918"/>
                  </a:lnTo>
                  <a:lnTo>
                    <a:pt x="372177" y="669918"/>
                  </a:lnTo>
                  <a:lnTo>
                    <a:pt x="372177" y="744354"/>
                  </a:lnTo>
                  <a:lnTo>
                    <a:pt x="446612" y="744354"/>
                  </a:lnTo>
                  <a:lnTo>
                    <a:pt x="446612" y="669918"/>
                  </a:lnTo>
                  <a:lnTo>
                    <a:pt x="521048" y="669918"/>
                  </a:lnTo>
                  <a:lnTo>
                    <a:pt x="521048" y="595483"/>
                  </a:lnTo>
                  <a:lnTo>
                    <a:pt x="446612" y="595483"/>
                  </a:lnTo>
                  <a:lnTo>
                    <a:pt x="372177" y="595483"/>
                  </a:lnTo>
                  <a:lnTo>
                    <a:pt x="297741" y="595483"/>
                  </a:lnTo>
                  <a:lnTo>
                    <a:pt x="223306" y="595483"/>
                  </a:lnTo>
                  <a:lnTo>
                    <a:pt x="148871" y="595483"/>
                  </a:lnTo>
                  <a:lnTo>
                    <a:pt x="148871" y="669918"/>
                  </a:lnTo>
                  <a:lnTo>
                    <a:pt x="74435" y="669918"/>
                  </a:lnTo>
                  <a:lnTo>
                    <a:pt x="74435" y="595483"/>
                  </a:lnTo>
                  <a:lnTo>
                    <a:pt x="0" y="595483"/>
                  </a:lnTo>
                  <a:lnTo>
                    <a:pt x="0" y="669918"/>
                  </a:lnTo>
                  <a:lnTo>
                    <a:pt x="0" y="744354"/>
                  </a:lnTo>
                  <a:lnTo>
                    <a:pt x="0" y="818789"/>
                  </a:lnTo>
                  <a:lnTo>
                    <a:pt x="0" y="893224"/>
                  </a:lnTo>
                  <a:lnTo>
                    <a:pt x="0" y="967660"/>
                  </a:lnTo>
                  <a:lnTo>
                    <a:pt x="0" y="1042095"/>
                  </a:lnTo>
                  <a:lnTo>
                    <a:pt x="74435" y="1042095"/>
                  </a:lnTo>
                  <a:lnTo>
                    <a:pt x="74435" y="1116531"/>
                  </a:lnTo>
                  <a:lnTo>
                    <a:pt x="148871" y="1116531"/>
                  </a:lnTo>
                  <a:close/>
                  <a:moveTo>
                    <a:pt x="446612" y="744354"/>
                  </a:moveTo>
                  <a:lnTo>
                    <a:pt x="446612" y="818789"/>
                  </a:lnTo>
                  <a:lnTo>
                    <a:pt x="521048" y="818789"/>
                  </a:lnTo>
                  <a:lnTo>
                    <a:pt x="521048" y="744354"/>
                  </a:lnTo>
                  <a:lnTo>
                    <a:pt x="446612" y="744354"/>
                  </a:lnTo>
                  <a:close/>
                  <a:moveTo>
                    <a:pt x="372177" y="967660"/>
                  </a:moveTo>
                  <a:lnTo>
                    <a:pt x="372177" y="893224"/>
                  </a:lnTo>
                  <a:lnTo>
                    <a:pt x="297741" y="893224"/>
                  </a:lnTo>
                  <a:lnTo>
                    <a:pt x="297741" y="967660"/>
                  </a:lnTo>
                  <a:lnTo>
                    <a:pt x="372177" y="967660"/>
                  </a:lnTo>
                  <a:close/>
                  <a:moveTo>
                    <a:pt x="818789" y="446612"/>
                  </a:moveTo>
                  <a:lnTo>
                    <a:pt x="744354" y="446612"/>
                  </a:lnTo>
                  <a:lnTo>
                    <a:pt x="744354" y="521048"/>
                  </a:lnTo>
                  <a:lnTo>
                    <a:pt x="818789" y="521048"/>
                  </a:lnTo>
                  <a:lnTo>
                    <a:pt x="818789" y="446612"/>
                  </a:lnTo>
                  <a:close/>
                  <a:moveTo>
                    <a:pt x="1488707" y="74435"/>
                  </a:moveTo>
                  <a:lnTo>
                    <a:pt x="1563136" y="74435"/>
                  </a:lnTo>
                  <a:lnTo>
                    <a:pt x="1563136" y="148871"/>
                  </a:lnTo>
                  <a:lnTo>
                    <a:pt x="1488707" y="148871"/>
                  </a:lnTo>
                  <a:lnTo>
                    <a:pt x="1488707" y="74435"/>
                  </a:lnTo>
                  <a:close/>
                  <a:moveTo>
                    <a:pt x="148871" y="148871"/>
                  </a:moveTo>
                  <a:lnTo>
                    <a:pt x="148871" y="372177"/>
                  </a:lnTo>
                  <a:lnTo>
                    <a:pt x="372177" y="372177"/>
                  </a:lnTo>
                  <a:lnTo>
                    <a:pt x="372177" y="148871"/>
                  </a:lnTo>
                  <a:lnTo>
                    <a:pt x="148871" y="148871"/>
                  </a:lnTo>
                  <a:close/>
                  <a:moveTo>
                    <a:pt x="2679666" y="148871"/>
                  </a:moveTo>
                  <a:lnTo>
                    <a:pt x="2679666" y="372177"/>
                  </a:lnTo>
                  <a:lnTo>
                    <a:pt x="2902972" y="372177"/>
                  </a:lnTo>
                  <a:lnTo>
                    <a:pt x="2902972" y="148871"/>
                  </a:lnTo>
                  <a:lnTo>
                    <a:pt x="2679666" y="148871"/>
                  </a:lnTo>
                  <a:close/>
                  <a:moveTo>
                    <a:pt x="967660" y="223306"/>
                  </a:moveTo>
                  <a:lnTo>
                    <a:pt x="967660" y="297741"/>
                  </a:lnTo>
                  <a:lnTo>
                    <a:pt x="1042095" y="297741"/>
                  </a:lnTo>
                  <a:lnTo>
                    <a:pt x="1042095" y="223306"/>
                  </a:lnTo>
                  <a:lnTo>
                    <a:pt x="967660" y="223306"/>
                  </a:lnTo>
                  <a:close/>
                  <a:moveTo>
                    <a:pt x="1190966" y="223306"/>
                  </a:moveTo>
                  <a:lnTo>
                    <a:pt x="1265401" y="223306"/>
                  </a:lnTo>
                  <a:lnTo>
                    <a:pt x="1339837" y="223306"/>
                  </a:lnTo>
                  <a:lnTo>
                    <a:pt x="1414272" y="223306"/>
                  </a:lnTo>
                  <a:lnTo>
                    <a:pt x="1488707" y="223306"/>
                  </a:lnTo>
                  <a:lnTo>
                    <a:pt x="1488707" y="297741"/>
                  </a:lnTo>
                  <a:lnTo>
                    <a:pt x="1414272" y="297741"/>
                  </a:lnTo>
                  <a:lnTo>
                    <a:pt x="1339837" y="297741"/>
                  </a:lnTo>
                  <a:lnTo>
                    <a:pt x="1339837" y="372177"/>
                  </a:lnTo>
                  <a:lnTo>
                    <a:pt x="1265401" y="372177"/>
                  </a:lnTo>
                  <a:lnTo>
                    <a:pt x="1265401" y="297741"/>
                  </a:lnTo>
                  <a:lnTo>
                    <a:pt x="1190966" y="297741"/>
                  </a:lnTo>
                  <a:lnTo>
                    <a:pt x="1190966" y="223306"/>
                  </a:lnTo>
                  <a:close/>
                  <a:moveTo>
                    <a:pt x="2158619" y="446612"/>
                  </a:moveTo>
                  <a:lnTo>
                    <a:pt x="2233054" y="446612"/>
                  </a:lnTo>
                  <a:lnTo>
                    <a:pt x="2233054" y="521048"/>
                  </a:lnTo>
                  <a:lnTo>
                    <a:pt x="2158619" y="521048"/>
                  </a:lnTo>
                  <a:lnTo>
                    <a:pt x="2158619" y="446612"/>
                  </a:lnTo>
                  <a:close/>
                  <a:moveTo>
                    <a:pt x="2307489" y="967660"/>
                  </a:moveTo>
                  <a:lnTo>
                    <a:pt x="2307489" y="1042095"/>
                  </a:lnTo>
                  <a:lnTo>
                    <a:pt x="2381925" y="1042095"/>
                  </a:lnTo>
                  <a:lnTo>
                    <a:pt x="2381925" y="967660"/>
                  </a:lnTo>
                  <a:lnTo>
                    <a:pt x="2307489" y="967660"/>
                  </a:lnTo>
                  <a:close/>
                  <a:moveTo>
                    <a:pt x="2977408" y="1116531"/>
                  </a:moveTo>
                  <a:lnTo>
                    <a:pt x="2977408" y="1190966"/>
                  </a:lnTo>
                  <a:lnTo>
                    <a:pt x="3051843" y="1190966"/>
                  </a:lnTo>
                  <a:lnTo>
                    <a:pt x="3051843" y="1116531"/>
                  </a:lnTo>
                  <a:lnTo>
                    <a:pt x="2977408" y="1116531"/>
                  </a:lnTo>
                  <a:close/>
                  <a:moveTo>
                    <a:pt x="1116531" y="1786442"/>
                  </a:moveTo>
                  <a:lnTo>
                    <a:pt x="1190966" y="1786442"/>
                  </a:lnTo>
                  <a:lnTo>
                    <a:pt x="1190966" y="1860877"/>
                  </a:lnTo>
                  <a:lnTo>
                    <a:pt x="1116531" y="1860877"/>
                  </a:lnTo>
                  <a:lnTo>
                    <a:pt x="1116531" y="1786442"/>
                  </a:lnTo>
                  <a:close/>
                  <a:moveTo>
                    <a:pt x="2977408" y="2009748"/>
                  </a:moveTo>
                  <a:lnTo>
                    <a:pt x="2977408" y="2084183"/>
                  </a:lnTo>
                  <a:lnTo>
                    <a:pt x="3051843" y="2084183"/>
                  </a:lnTo>
                  <a:lnTo>
                    <a:pt x="3051843" y="2009748"/>
                  </a:lnTo>
                  <a:lnTo>
                    <a:pt x="2977408" y="2009748"/>
                  </a:lnTo>
                  <a:close/>
                  <a:moveTo>
                    <a:pt x="1860877" y="2158619"/>
                  </a:moveTo>
                  <a:lnTo>
                    <a:pt x="1935313" y="2158619"/>
                  </a:lnTo>
                  <a:lnTo>
                    <a:pt x="1935313" y="2233054"/>
                  </a:lnTo>
                  <a:lnTo>
                    <a:pt x="1935313" y="2307489"/>
                  </a:lnTo>
                  <a:lnTo>
                    <a:pt x="1860877" y="2307489"/>
                  </a:lnTo>
                  <a:lnTo>
                    <a:pt x="1860877" y="2233054"/>
                  </a:lnTo>
                  <a:lnTo>
                    <a:pt x="1860877" y="2158619"/>
                  </a:lnTo>
                  <a:close/>
                  <a:moveTo>
                    <a:pt x="2009748" y="2158619"/>
                  </a:moveTo>
                  <a:lnTo>
                    <a:pt x="2084183" y="2158619"/>
                  </a:lnTo>
                  <a:lnTo>
                    <a:pt x="2084183" y="2233054"/>
                  </a:lnTo>
                  <a:lnTo>
                    <a:pt x="2009748" y="2233054"/>
                  </a:lnTo>
                  <a:lnTo>
                    <a:pt x="2009748" y="2158619"/>
                  </a:lnTo>
                  <a:close/>
                  <a:moveTo>
                    <a:pt x="2754102" y="2158619"/>
                  </a:moveTo>
                  <a:lnTo>
                    <a:pt x="2754102" y="2233054"/>
                  </a:lnTo>
                  <a:lnTo>
                    <a:pt x="2828537" y="2233054"/>
                  </a:lnTo>
                  <a:lnTo>
                    <a:pt x="2828537" y="2158619"/>
                  </a:lnTo>
                  <a:lnTo>
                    <a:pt x="2754102" y="2158619"/>
                  </a:lnTo>
                  <a:close/>
                  <a:moveTo>
                    <a:pt x="2828537" y="2233054"/>
                  </a:moveTo>
                  <a:lnTo>
                    <a:pt x="2828537" y="2307489"/>
                  </a:lnTo>
                  <a:lnTo>
                    <a:pt x="2902972" y="2307489"/>
                  </a:lnTo>
                  <a:lnTo>
                    <a:pt x="2902972" y="2381925"/>
                  </a:lnTo>
                  <a:lnTo>
                    <a:pt x="2977408" y="2381925"/>
                  </a:lnTo>
                  <a:lnTo>
                    <a:pt x="3051843" y="2381925"/>
                  </a:lnTo>
                  <a:lnTo>
                    <a:pt x="3051843" y="2307489"/>
                  </a:lnTo>
                  <a:lnTo>
                    <a:pt x="2977408" y="2307489"/>
                  </a:lnTo>
                  <a:lnTo>
                    <a:pt x="2977408" y="2233054"/>
                  </a:lnTo>
                  <a:lnTo>
                    <a:pt x="2902972" y="2233054"/>
                  </a:lnTo>
                  <a:lnTo>
                    <a:pt x="2828537" y="2233054"/>
                  </a:lnTo>
                  <a:close/>
                  <a:moveTo>
                    <a:pt x="2977408" y="2233054"/>
                  </a:moveTo>
                  <a:lnTo>
                    <a:pt x="3051843" y="2233054"/>
                  </a:lnTo>
                  <a:lnTo>
                    <a:pt x="3051843" y="2158619"/>
                  </a:lnTo>
                  <a:lnTo>
                    <a:pt x="2977408" y="2158619"/>
                  </a:lnTo>
                  <a:lnTo>
                    <a:pt x="2977408" y="2233054"/>
                  </a:lnTo>
                  <a:close/>
                  <a:moveTo>
                    <a:pt x="818789" y="2233054"/>
                  </a:moveTo>
                  <a:lnTo>
                    <a:pt x="818789" y="2307489"/>
                  </a:lnTo>
                  <a:lnTo>
                    <a:pt x="893224" y="2307489"/>
                  </a:lnTo>
                  <a:lnTo>
                    <a:pt x="893224" y="2233054"/>
                  </a:lnTo>
                  <a:lnTo>
                    <a:pt x="818789" y="2233054"/>
                  </a:lnTo>
                  <a:close/>
                  <a:moveTo>
                    <a:pt x="818789" y="2307489"/>
                  </a:moveTo>
                  <a:lnTo>
                    <a:pt x="744354" y="2307489"/>
                  </a:lnTo>
                  <a:lnTo>
                    <a:pt x="744354" y="2381925"/>
                  </a:lnTo>
                  <a:lnTo>
                    <a:pt x="818789" y="2381925"/>
                  </a:lnTo>
                  <a:lnTo>
                    <a:pt x="818789" y="2307489"/>
                  </a:lnTo>
                  <a:close/>
                  <a:moveTo>
                    <a:pt x="2456360" y="2456360"/>
                  </a:moveTo>
                  <a:lnTo>
                    <a:pt x="2530796" y="2456360"/>
                  </a:lnTo>
                  <a:lnTo>
                    <a:pt x="2605231" y="2456360"/>
                  </a:lnTo>
                  <a:lnTo>
                    <a:pt x="2679666" y="2456360"/>
                  </a:lnTo>
                  <a:lnTo>
                    <a:pt x="2679666" y="2530796"/>
                  </a:lnTo>
                  <a:lnTo>
                    <a:pt x="2679666" y="2605231"/>
                  </a:lnTo>
                  <a:lnTo>
                    <a:pt x="2679666" y="2679666"/>
                  </a:lnTo>
                  <a:lnTo>
                    <a:pt x="2605231" y="2679666"/>
                  </a:lnTo>
                  <a:lnTo>
                    <a:pt x="2530796" y="2679666"/>
                  </a:lnTo>
                  <a:lnTo>
                    <a:pt x="2456360" y="2679666"/>
                  </a:lnTo>
                  <a:lnTo>
                    <a:pt x="2456360" y="2605231"/>
                  </a:lnTo>
                  <a:lnTo>
                    <a:pt x="2456360" y="2530796"/>
                  </a:lnTo>
                  <a:lnTo>
                    <a:pt x="2456360" y="2456360"/>
                  </a:lnTo>
                  <a:close/>
                  <a:moveTo>
                    <a:pt x="2530796" y="2530796"/>
                  </a:moveTo>
                  <a:lnTo>
                    <a:pt x="2530796" y="2605231"/>
                  </a:lnTo>
                  <a:lnTo>
                    <a:pt x="2605231" y="2605231"/>
                  </a:lnTo>
                  <a:lnTo>
                    <a:pt x="2605231" y="2530796"/>
                  </a:lnTo>
                  <a:lnTo>
                    <a:pt x="2530796" y="2530796"/>
                  </a:lnTo>
                  <a:close/>
                  <a:moveTo>
                    <a:pt x="148871" y="2679666"/>
                  </a:moveTo>
                  <a:lnTo>
                    <a:pt x="148871" y="2902972"/>
                  </a:lnTo>
                  <a:lnTo>
                    <a:pt x="372177" y="2902972"/>
                  </a:lnTo>
                  <a:lnTo>
                    <a:pt x="372177" y="2679666"/>
                  </a:lnTo>
                  <a:lnTo>
                    <a:pt x="148871" y="2679666"/>
                  </a:lnTo>
                  <a:close/>
                </a:path>
              </a:pathLst>
            </a:custGeom>
            <a:grpFill/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784B704-B2F3-9A70-1948-4FD8498A1708}"/>
                </a:ext>
              </a:extLst>
            </p:cNvPr>
            <p:cNvSpPr/>
            <p:nvPr/>
          </p:nvSpPr>
          <p:spPr>
            <a:xfrm>
              <a:off x="2986208" y="2021446"/>
              <a:ext cx="521046" cy="521046"/>
            </a:xfrm>
            <a:custGeom>
              <a:avLst/>
              <a:gdLst>
                <a:gd name="connsiteX0" fmla="*/ 0 w 521046"/>
                <a:gd name="connsiteY0" fmla="*/ 0 h 521046"/>
                <a:gd name="connsiteX1" fmla="*/ 521047 w 521046"/>
                <a:gd name="connsiteY1" fmla="*/ 0 h 521046"/>
                <a:gd name="connsiteX2" fmla="*/ 521047 w 521046"/>
                <a:gd name="connsiteY2" fmla="*/ 521047 h 521046"/>
                <a:gd name="connsiteX3" fmla="*/ 0 w 521046"/>
                <a:gd name="connsiteY3" fmla="*/ 521047 h 521046"/>
                <a:gd name="connsiteX4" fmla="*/ 74435 w 521046"/>
                <a:gd name="connsiteY4" fmla="*/ 74435 h 521046"/>
                <a:gd name="connsiteX5" fmla="*/ 446611 w 521046"/>
                <a:gd name="connsiteY5" fmla="*/ 74435 h 521046"/>
                <a:gd name="connsiteX6" fmla="*/ 446611 w 521046"/>
                <a:gd name="connsiteY6" fmla="*/ 446611 h 521046"/>
                <a:gd name="connsiteX7" fmla="*/ 74435 w 521046"/>
                <a:gd name="connsiteY7" fmla="*/ 446611 h 52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046" h="521046">
                  <a:moveTo>
                    <a:pt x="0" y="0"/>
                  </a:moveTo>
                  <a:lnTo>
                    <a:pt x="521047" y="0"/>
                  </a:lnTo>
                  <a:lnTo>
                    <a:pt x="521047" y="521047"/>
                  </a:lnTo>
                  <a:lnTo>
                    <a:pt x="0" y="521047"/>
                  </a:lnTo>
                  <a:close/>
                  <a:moveTo>
                    <a:pt x="74435" y="74435"/>
                  </a:moveTo>
                  <a:lnTo>
                    <a:pt x="446611" y="74435"/>
                  </a:lnTo>
                  <a:lnTo>
                    <a:pt x="446611" y="446611"/>
                  </a:lnTo>
                  <a:lnTo>
                    <a:pt x="74435" y="446611"/>
                  </a:lnTo>
                  <a:close/>
                </a:path>
              </a:pathLst>
            </a:custGeom>
            <a:grpFill/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F4922BA-193F-5194-55AC-10D6116923D7}"/>
                </a:ext>
              </a:extLst>
            </p:cNvPr>
            <p:cNvSpPr/>
            <p:nvPr/>
          </p:nvSpPr>
          <p:spPr>
            <a:xfrm>
              <a:off x="5517006" y="2021446"/>
              <a:ext cx="521046" cy="521046"/>
            </a:xfrm>
            <a:custGeom>
              <a:avLst/>
              <a:gdLst>
                <a:gd name="connsiteX0" fmla="*/ 0 w 521046"/>
                <a:gd name="connsiteY0" fmla="*/ 0 h 521046"/>
                <a:gd name="connsiteX1" fmla="*/ 521046 w 521046"/>
                <a:gd name="connsiteY1" fmla="*/ 0 h 521046"/>
                <a:gd name="connsiteX2" fmla="*/ 521046 w 521046"/>
                <a:gd name="connsiteY2" fmla="*/ 521047 h 521046"/>
                <a:gd name="connsiteX3" fmla="*/ 0 w 521046"/>
                <a:gd name="connsiteY3" fmla="*/ 521047 h 521046"/>
                <a:gd name="connsiteX4" fmla="*/ 74435 w 521046"/>
                <a:gd name="connsiteY4" fmla="*/ 74435 h 521046"/>
                <a:gd name="connsiteX5" fmla="*/ 446611 w 521046"/>
                <a:gd name="connsiteY5" fmla="*/ 74435 h 521046"/>
                <a:gd name="connsiteX6" fmla="*/ 446611 w 521046"/>
                <a:gd name="connsiteY6" fmla="*/ 446611 h 521046"/>
                <a:gd name="connsiteX7" fmla="*/ 74435 w 521046"/>
                <a:gd name="connsiteY7" fmla="*/ 446611 h 52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046" h="521046">
                  <a:moveTo>
                    <a:pt x="0" y="0"/>
                  </a:moveTo>
                  <a:lnTo>
                    <a:pt x="521046" y="0"/>
                  </a:lnTo>
                  <a:lnTo>
                    <a:pt x="521046" y="521047"/>
                  </a:lnTo>
                  <a:lnTo>
                    <a:pt x="0" y="521047"/>
                  </a:lnTo>
                  <a:close/>
                  <a:moveTo>
                    <a:pt x="74435" y="74435"/>
                  </a:moveTo>
                  <a:lnTo>
                    <a:pt x="446611" y="74435"/>
                  </a:lnTo>
                  <a:lnTo>
                    <a:pt x="446611" y="446611"/>
                  </a:lnTo>
                  <a:lnTo>
                    <a:pt x="74435" y="446611"/>
                  </a:lnTo>
                  <a:close/>
                </a:path>
              </a:pathLst>
            </a:custGeom>
            <a:grpFill/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509AEC0-5B57-2915-6836-89E54FDBAB6D}"/>
                </a:ext>
              </a:extLst>
            </p:cNvPr>
            <p:cNvSpPr/>
            <p:nvPr/>
          </p:nvSpPr>
          <p:spPr>
            <a:xfrm>
              <a:off x="2986208" y="4552244"/>
              <a:ext cx="521046" cy="521046"/>
            </a:xfrm>
            <a:custGeom>
              <a:avLst/>
              <a:gdLst>
                <a:gd name="connsiteX0" fmla="*/ 0 w 521046"/>
                <a:gd name="connsiteY0" fmla="*/ 0 h 521046"/>
                <a:gd name="connsiteX1" fmla="*/ 521047 w 521046"/>
                <a:gd name="connsiteY1" fmla="*/ 0 h 521046"/>
                <a:gd name="connsiteX2" fmla="*/ 521047 w 521046"/>
                <a:gd name="connsiteY2" fmla="*/ 521046 h 521046"/>
                <a:gd name="connsiteX3" fmla="*/ 0 w 521046"/>
                <a:gd name="connsiteY3" fmla="*/ 521046 h 521046"/>
                <a:gd name="connsiteX4" fmla="*/ 74435 w 521046"/>
                <a:gd name="connsiteY4" fmla="*/ 74435 h 521046"/>
                <a:gd name="connsiteX5" fmla="*/ 446611 w 521046"/>
                <a:gd name="connsiteY5" fmla="*/ 74435 h 521046"/>
                <a:gd name="connsiteX6" fmla="*/ 446611 w 521046"/>
                <a:gd name="connsiteY6" fmla="*/ 446611 h 521046"/>
                <a:gd name="connsiteX7" fmla="*/ 74435 w 521046"/>
                <a:gd name="connsiteY7" fmla="*/ 446611 h 52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046" h="521046">
                  <a:moveTo>
                    <a:pt x="0" y="0"/>
                  </a:moveTo>
                  <a:lnTo>
                    <a:pt x="521047" y="0"/>
                  </a:lnTo>
                  <a:lnTo>
                    <a:pt x="521047" y="521046"/>
                  </a:lnTo>
                  <a:lnTo>
                    <a:pt x="0" y="521046"/>
                  </a:lnTo>
                  <a:close/>
                  <a:moveTo>
                    <a:pt x="74435" y="74435"/>
                  </a:moveTo>
                  <a:lnTo>
                    <a:pt x="446611" y="74435"/>
                  </a:lnTo>
                  <a:lnTo>
                    <a:pt x="446611" y="446611"/>
                  </a:lnTo>
                  <a:lnTo>
                    <a:pt x="74435" y="446611"/>
                  </a:lnTo>
                  <a:close/>
                </a:path>
              </a:pathLst>
            </a:custGeom>
            <a:grpFill/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91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4FA399B-1648-DD67-C136-5B86BBD91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76746" y="1488815"/>
            <a:ext cx="8438508" cy="4686300"/>
          </a:xfrm>
          <a:prstGeom prst="roundRect">
            <a:avLst>
              <a:gd name="adj" fmla="val 1979"/>
            </a:avLst>
          </a:prstGeom>
          <a:solidFill>
            <a:srgbClr val="190449"/>
          </a:solidFill>
          <a:ln w="25400" cap="flat" cmpd="sng" algn="ctr"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3600000" scaled="0"/>
            </a:gradFill>
            <a:prstDash val="solid"/>
          </a:ln>
          <a:effectLst>
            <a:outerShdw blurRad="406400" dist="266700" dir="2700000" algn="tl" rotWithShape="0">
              <a:srgbClr val="E566CC">
                <a:alpha val="22000"/>
              </a:srgb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 latinLnBrk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91F2C"/>
              </a:solidFill>
              <a:latin typeface="+mn-ea"/>
              <a:cs typeface="Segoe UI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D65473-6579-C554-6A03-C5B3639C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기존에 구현했던 벡터 그래픽 원본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B62A4E-770C-F428-80B1-C5DE662D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4" name="그림 13" descr="스크린샷, 멀티미디어 소프트웨어, 그래픽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E7BD82-386F-C6E7-1CAB-6AEFFA01F6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025" y="1606460"/>
            <a:ext cx="8205949" cy="44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7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92B34-B772-82BE-FF64-2CB8B9F11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206C1-1BE9-22E1-56A7-1D374375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문화권별 숫자 형식에 의한 오류 피드백</a:t>
            </a:r>
            <a:endParaRPr lang="ko-KR" alt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D676D8-8266-979C-5294-D1C9BF45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70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E37684-8809-FCB3-FC3E-21CFCC99E0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93523" y="1515142"/>
            <a:ext cx="8804954" cy="46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3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86C46-4BC4-5CCF-5E07-A53761B66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1E00E-660E-AA47-691E-C961A97B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문화권별 숫자 형식에 의한 오류 피드백</a:t>
            </a:r>
            <a:endParaRPr lang="ko-KR" alt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A2D06E-E662-F3F2-120A-A86A6844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71</a:t>
            </a:fld>
            <a:endParaRPr lang="ko-KR" altLang="en-US" dirty="0"/>
          </a:p>
        </p:txBody>
      </p:sp>
      <p:pic>
        <p:nvPicPr>
          <p:cNvPr id="5" name="그림 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98BDFF-61DF-FA3A-888E-0F5ADB82EA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488" y="1510442"/>
            <a:ext cx="8635023" cy="46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A821-1B2E-6413-3353-AC5BE2C0E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82746-A2C7-DE3C-8C93-1F834E3B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문화권별 숫자 형식에 의한 오류 피드백</a:t>
            </a:r>
            <a:endParaRPr lang="ko-KR" alt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F67765-6DCF-E562-D2CB-592B83D2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72</a:t>
            </a:fld>
            <a:endParaRPr lang="ko-KR" altLang="en-US" dirty="0"/>
          </a:p>
        </p:txBody>
      </p:sp>
      <p:pic>
        <p:nvPicPr>
          <p:cNvPr id="6" name="그림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F22E14-43D7-58BC-85FA-83A5FECE4E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488" y="1510442"/>
            <a:ext cx="8635024" cy="46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0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D918-C227-16CA-CF88-F77DB11C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02358-832C-30C6-3D3F-C4D800ED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CultureInfo.InvariantCulture</a:t>
            </a:r>
            <a:endParaRPr lang="ko-KR" alt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C521CB-24B5-0FDC-F1AA-66C96922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73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4F7B09-B4F4-B42C-2DA8-72270B2C95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706" y="1510441"/>
            <a:ext cx="8318587" cy="46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3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8C365-7636-1F04-74C6-BF34E6978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55D96-9B99-472E-3D47-96406613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Blazor </a:t>
            </a:r>
            <a:r>
              <a:rPr lang="ko-KR" altLang="en-US" dirty="0"/>
              <a:t>기반 </a:t>
            </a:r>
            <a:r>
              <a:rPr lang="en-US" altLang="ko-KR" dirty="0"/>
              <a:t>Drawing Context </a:t>
            </a:r>
            <a:r>
              <a:rPr lang="ko-KR" altLang="en-US" dirty="0"/>
              <a:t>수정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E5F9C6-4E81-6C99-B602-EEAA917A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F451A2-F4AF-B79E-4ECA-3174F56BAA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SvgPathDrawingContext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PartDrawingContext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OnBeginPath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OnDrawLine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OnDrawCubicBezier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controlPoint2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controlPoint2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OnDrawQuadraticBezier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OnClosePath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'Z'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buNone/>
            </a:pP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StringBuilderExtensions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 // public static StringBuilder AppendPoint(this StringBuilder stringBuilder, in Point point)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 //     =&gt; stringBuilder.Append(' ').Append(point.X).Append(' ').Append(point.Y);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AppendFormat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CultureInfo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InvariantCulture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"{0}"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AppendFormat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CultureInfo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InvariantCulture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"{0}"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1" name="그래픽 39">
            <a:extLst>
              <a:ext uri="{FF2B5EF4-FFF2-40B4-BE49-F238E27FC236}">
                <a16:creationId xmlns:a16="http://schemas.microsoft.com/office/drawing/2014/main" id="{4280C8DD-944A-6A3D-FAB7-1A9071EE5D2E}"/>
              </a:ext>
            </a:extLst>
          </p:cNvPr>
          <p:cNvSpPr/>
          <p:nvPr/>
        </p:nvSpPr>
        <p:spPr>
          <a:xfrm>
            <a:off x="10627303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tx1"/>
          </a:solidFill>
          <a:ln w="285750" cap="flat">
            <a:noFill/>
            <a:prstDash val="solid"/>
            <a:miter/>
          </a:ln>
          <a:effectLst>
            <a:glow rad="152400">
              <a:srgbClr val="A213EC">
                <a:alpha val="50000"/>
              </a:srgbClr>
            </a:glow>
            <a:outerShdw blurRad="127000" dir="2700000" algn="tl" rotWithShape="0">
              <a:srgbClr val="A213EC"/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7B9E13-5046-D19C-0DD5-CC7D5ED9FB55}"/>
              </a:ext>
            </a:extLst>
          </p:cNvPr>
          <p:cNvSpPr/>
          <p:nvPr/>
        </p:nvSpPr>
        <p:spPr>
          <a:xfrm>
            <a:off x="10941554" y="1611985"/>
            <a:ext cx="521617" cy="289243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buClr>
                <a:schemeClr val="accent5"/>
              </a:buClr>
            </a:pPr>
            <a:r>
              <a:rPr lang="en-US" altLang="ko-KR" sz="1200" dirty="0"/>
              <a:t>C#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76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1361C-8052-5E13-6643-5536B4A5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개발 방향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6725E4-40F1-24CA-F2A4-B0614277B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0D9E4-67FD-7198-EFB0-020164424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5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82557-D841-64FE-E599-BA0F9D10D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8EA6A-8408-6756-6E46-6C7F8E32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아날로그 인디케이터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B74C55-D859-2F1C-0C26-2A02E270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76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FDF772-0219-2811-44CB-D7160DAA6B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18303" y="1486967"/>
            <a:ext cx="5955394" cy="46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0EC9F-BFA2-1CE0-845B-BFFDC4B70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A67EC-667B-72FB-168F-6BD4A90A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파라미터 기반 도형 라이브러리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CA807-2384-137D-C27B-E765DE1B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77</a:t>
            </a:fld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1F7DBCB-EE79-BA3F-5E5E-207797B7B363}"/>
              </a:ext>
            </a:extLst>
          </p:cNvPr>
          <p:cNvSpPr/>
          <p:nvPr/>
        </p:nvSpPr>
        <p:spPr>
          <a:xfrm>
            <a:off x="1767156" y="2069947"/>
            <a:ext cx="2404153" cy="1417834"/>
          </a:xfrm>
          <a:prstGeom prst="rightArrow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019C480-393A-C725-A4F6-42139571B3F9}"/>
              </a:ext>
            </a:extLst>
          </p:cNvPr>
          <p:cNvSpPr/>
          <p:nvPr/>
        </p:nvSpPr>
        <p:spPr>
          <a:xfrm>
            <a:off x="4890500" y="2069947"/>
            <a:ext cx="2404153" cy="1417834"/>
          </a:xfrm>
          <a:prstGeom prst="rightArrow">
            <a:avLst>
              <a:gd name="adj1" fmla="val 50000"/>
              <a:gd name="adj2" fmla="val 115942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EA37396-2AD0-E0FD-CFA2-12969D276FB3}"/>
              </a:ext>
            </a:extLst>
          </p:cNvPr>
          <p:cNvSpPr/>
          <p:nvPr/>
        </p:nvSpPr>
        <p:spPr>
          <a:xfrm>
            <a:off x="8013844" y="1725763"/>
            <a:ext cx="2404153" cy="2106202"/>
          </a:xfrm>
          <a:prstGeom prst="rightArrow">
            <a:avLst>
              <a:gd name="adj1" fmla="val 50000"/>
              <a:gd name="adj2" fmla="val 26691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DCE06F9-FD95-0BA5-CCA4-40656A0E3D63}"/>
              </a:ext>
            </a:extLst>
          </p:cNvPr>
          <p:cNvSpPr/>
          <p:nvPr/>
        </p:nvSpPr>
        <p:spPr>
          <a:xfrm>
            <a:off x="1767156" y="4325420"/>
            <a:ext cx="2404152" cy="1109609"/>
          </a:xfrm>
          <a:prstGeom prst="wedgeRoundRectCallout">
            <a:avLst>
              <a:gd name="adj1" fmla="val 1389"/>
              <a:gd name="adj2" fmla="val 91204"/>
              <a:gd name="adj3" fmla="val 16667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87EDCDB-1407-AC36-75BF-78D10D804F26}"/>
              </a:ext>
            </a:extLst>
          </p:cNvPr>
          <p:cNvSpPr/>
          <p:nvPr/>
        </p:nvSpPr>
        <p:spPr>
          <a:xfrm>
            <a:off x="4890500" y="4325420"/>
            <a:ext cx="2404152" cy="1109609"/>
          </a:xfrm>
          <a:prstGeom prst="wedgeRoundRectCallout">
            <a:avLst>
              <a:gd name="adj1" fmla="val 41133"/>
              <a:gd name="adj2" fmla="val -89352"/>
              <a:gd name="adj3" fmla="val 16667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AB45E86A-50B6-4DE3-FEFA-3BC98FF1C2AA}"/>
              </a:ext>
            </a:extLst>
          </p:cNvPr>
          <p:cNvSpPr/>
          <p:nvPr/>
        </p:nvSpPr>
        <p:spPr>
          <a:xfrm>
            <a:off x="8013844" y="4325420"/>
            <a:ext cx="2404152" cy="1109609"/>
          </a:xfrm>
          <a:prstGeom prst="wedgeRoundRectCallout">
            <a:avLst>
              <a:gd name="adj1" fmla="val 44124"/>
              <a:gd name="adj2" fmla="val 83796"/>
              <a:gd name="adj3" fmla="val 16667"/>
            </a:avLst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40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FA07B-51DD-D346-666F-2A1871F7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폰트 파일 자동 생성 기능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E21C48-AE49-B113-841D-440C6195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78</a:t>
            </a:fld>
            <a:endParaRPr lang="ko-KR" altLang="en-US" dirty="0"/>
          </a:p>
        </p:txBody>
      </p:sp>
      <p:pic>
        <p:nvPicPr>
          <p:cNvPr id="8" name="그림 7" descr="텍스트, 시계, 디지털 시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A4C481-F01A-D815-7E11-87CB87F913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1486968"/>
            <a:ext cx="4689996" cy="4689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AE84BC-80A7-53AD-6132-899235072D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801" y="1486967"/>
            <a:ext cx="5072009" cy="20828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C915B3-89C0-21EE-64AD-1F57D8BE7A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801" y="4094135"/>
            <a:ext cx="5072009" cy="2082829"/>
          </a:xfrm>
          <a:prstGeom prst="rect">
            <a:avLst/>
          </a:prstGeom>
        </p:spPr>
      </p:pic>
      <p:sp>
        <p:nvSpPr>
          <p:cNvPr id="16" name="화살표: 줄무늬가 있는 오른쪽 15">
            <a:extLst>
              <a:ext uri="{FF2B5EF4-FFF2-40B4-BE49-F238E27FC236}">
                <a16:creationId xmlns:a16="http://schemas.microsoft.com/office/drawing/2014/main" id="{42D3CC5D-E25C-6D15-ACA9-D07B1FDE6C5E}"/>
              </a:ext>
            </a:extLst>
          </p:cNvPr>
          <p:cNvSpPr/>
          <p:nvPr/>
        </p:nvSpPr>
        <p:spPr>
          <a:xfrm>
            <a:off x="5398185" y="3486137"/>
            <a:ext cx="992341" cy="691658"/>
          </a:xfrm>
          <a:prstGeom prst="stripedRightArrow">
            <a:avLst/>
          </a:prstGeom>
          <a:gradFill>
            <a:gsLst>
              <a:gs pos="0">
                <a:srgbClr val="D502AA"/>
              </a:gs>
              <a:gs pos="100000">
                <a:srgbClr val="4F2BD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17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2E0DC-40EC-67B6-8B89-97D76499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및 참고자료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71FE1-DB63-286F-5AFF-A6666EB8B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1" y="1486968"/>
            <a:ext cx="7698328" cy="4624121"/>
          </a:xfrm>
        </p:spPr>
        <p:txBody>
          <a:bodyPr>
            <a:normAutofit/>
          </a:bodyPr>
          <a:lstStyle/>
          <a:p>
            <a:r>
              <a:rPr lang="en-US" altLang="ko-KR" dirty="0"/>
              <a:t>Source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</a:p>
          <a:p>
            <a:pPr lvl="1"/>
            <a:r>
              <a:rPr lang="en-US" altLang="ko-KR" dirty="0">
                <a:hlinkClick r:id="rId2"/>
              </a:rPr>
              <a:t>https://github.com/Vagabond-K/VagabondK.Indicators</a:t>
            </a:r>
            <a:endParaRPr lang="en-US" altLang="ko-KR" dirty="0"/>
          </a:p>
          <a:p>
            <a:r>
              <a:rPr lang="en-US" altLang="ko-KR" dirty="0"/>
              <a:t>API reference documents</a:t>
            </a:r>
          </a:p>
          <a:p>
            <a:pPr lvl="1"/>
            <a:r>
              <a:rPr lang="en-US" altLang="ko-KR" dirty="0">
                <a:hlinkClick r:id="rId3"/>
              </a:rPr>
              <a:t>https://vagabond-k.github.io/docs/api/VagabondK.Indicators.html</a:t>
            </a:r>
            <a:endParaRPr lang="en-US" altLang="ko-KR" dirty="0"/>
          </a:p>
          <a:p>
            <a:r>
              <a:rPr lang="en-US" altLang="ko-KR" dirty="0"/>
              <a:t>Blazor showcase</a:t>
            </a:r>
          </a:p>
          <a:p>
            <a:pPr lvl="1"/>
            <a:r>
              <a:rPr lang="en-US" altLang="ko-KR" dirty="0">
                <a:hlinkClick r:id="rId4"/>
              </a:rPr>
              <a:t>https://vagabond-k.github.io/BlazorIndicators</a:t>
            </a:r>
            <a:endParaRPr lang="en-US" altLang="ko-KR" dirty="0"/>
          </a:p>
          <a:p>
            <a:r>
              <a:rPr lang="en-US" altLang="ko-KR" dirty="0"/>
              <a:t>Blog article</a:t>
            </a:r>
          </a:p>
          <a:p>
            <a:pPr lvl="1"/>
            <a:r>
              <a:rPr lang="en-US" altLang="ko-KR" dirty="0">
                <a:hlinkClick r:id="rId5"/>
              </a:rPr>
              <a:t>https://blog.naver.com/vagabond-k/223481454735</a:t>
            </a:r>
            <a:endParaRPr lang="en-US" altLang="ko-KR" dirty="0"/>
          </a:p>
          <a:p>
            <a:r>
              <a:rPr lang="en-US" altLang="ko-KR" dirty="0"/>
              <a:t>SVG path tag</a:t>
            </a:r>
          </a:p>
          <a:p>
            <a:pPr lvl="1"/>
            <a:r>
              <a:rPr lang="en-US" altLang="ko-KR" dirty="0">
                <a:hlinkClick r:id="rId6"/>
              </a:rPr>
              <a:t>https://developer.mozilla.org/ko/docs/Web/SVG/Tutorials/SVG_from_scratch/Paths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05DA6-71BA-3782-4E1A-0F00AD164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58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래픽 12">
            <a:extLst>
              <a:ext uri="{FF2B5EF4-FFF2-40B4-BE49-F238E27FC236}">
                <a16:creationId xmlns:a16="http://schemas.microsoft.com/office/drawing/2014/main" id="{4D41ABE2-0512-5D62-CC67-6933AF6C8CDD}"/>
              </a:ext>
            </a:extLst>
          </p:cNvPr>
          <p:cNvGrpSpPr/>
          <p:nvPr/>
        </p:nvGrpSpPr>
        <p:grpSpPr>
          <a:xfrm>
            <a:off x="5503786" y="2277553"/>
            <a:ext cx="2154530" cy="3184626"/>
            <a:chOff x="5504819" y="2278837"/>
            <a:chExt cx="2154530" cy="3184626"/>
          </a:xfrm>
          <a:solidFill>
            <a:schemeClr val="tx1"/>
          </a:solidFill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6C72488-FD13-2507-EF0F-A6FB3C6B0DD9}"/>
                </a:ext>
              </a:extLst>
            </p:cNvPr>
            <p:cNvSpPr/>
            <p:nvPr/>
          </p:nvSpPr>
          <p:spPr>
            <a:xfrm>
              <a:off x="6105926" y="2278837"/>
              <a:ext cx="1415353" cy="299354"/>
            </a:xfrm>
            <a:custGeom>
              <a:avLst/>
              <a:gdLst>
                <a:gd name="connsiteX0" fmla="*/ 11 w 1415353"/>
                <a:gd name="connsiteY0" fmla="*/ 94734 h 299354"/>
                <a:gd name="connsiteX1" fmla="*/ 109381 w 1415353"/>
                <a:gd name="connsiteY1" fmla="*/ 11 h 299354"/>
                <a:gd name="connsiteX2" fmla="*/ 1335284 w 1415353"/>
                <a:gd name="connsiteY2" fmla="*/ 11 h 299354"/>
                <a:gd name="connsiteX3" fmla="*/ 1415365 w 1415353"/>
                <a:gd name="connsiteY3" fmla="*/ 94734 h 299354"/>
                <a:gd name="connsiteX4" fmla="*/ 1179097 w 1415353"/>
                <a:gd name="connsiteY4" fmla="*/ 299366 h 299354"/>
                <a:gd name="connsiteX5" fmla="*/ 173010 w 1415353"/>
                <a:gd name="connsiteY5" fmla="*/ 299366 h 29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5353" h="299354">
                  <a:moveTo>
                    <a:pt x="11" y="94734"/>
                  </a:moveTo>
                  <a:lnTo>
                    <a:pt x="109381" y="11"/>
                  </a:lnTo>
                  <a:lnTo>
                    <a:pt x="1335284" y="11"/>
                  </a:lnTo>
                  <a:lnTo>
                    <a:pt x="1415365" y="94734"/>
                  </a:lnTo>
                  <a:lnTo>
                    <a:pt x="1179097" y="299366"/>
                  </a:lnTo>
                  <a:lnTo>
                    <a:pt x="173010" y="299366"/>
                  </a:lnTo>
                  <a:close/>
                </a:path>
              </a:pathLst>
            </a:custGeom>
            <a:grpFill/>
            <a:ln w="317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5D8BA96-AE25-D96D-875A-1422191A3FB3}"/>
                </a:ext>
              </a:extLst>
            </p:cNvPr>
            <p:cNvSpPr/>
            <p:nvPr/>
          </p:nvSpPr>
          <p:spPr>
            <a:xfrm>
              <a:off x="7187470" y="2442157"/>
              <a:ext cx="471879" cy="1360395"/>
            </a:xfrm>
            <a:custGeom>
              <a:avLst/>
              <a:gdLst>
                <a:gd name="connsiteX0" fmla="*/ 391813 w 471879"/>
                <a:gd name="connsiteY0" fmla="*/ 11 h 1360395"/>
                <a:gd name="connsiteX1" fmla="*/ 471890 w 471879"/>
                <a:gd name="connsiteY1" fmla="*/ 94734 h 1360395"/>
                <a:gd name="connsiteX2" fmla="*/ 299366 w 471879"/>
                <a:gd name="connsiteY2" fmla="*/ 1210729 h 1360395"/>
                <a:gd name="connsiteX3" fmla="*/ 126549 w 471879"/>
                <a:gd name="connsiteY3" fmla="*/ 1360407 h 1360395"/>
                <a:gd name="connsiteX4" fmla="*/ 11 w 471879"/>
                <a:gd name="connsiteY4" fmla="*/ 1210729 h 1360395"/>
                <a:gd name="connsiteX5" fmla="*/ 155545 w 471879"/>
                <a:gd name="connsiteY5" fmla="*/ 204642 h 136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879" h="1360395">
                  <a:moveTo>
                    <a:pt x="391813" y="11"/>
                  </a:moveTo>
                  <a:lnTo>
                    <a:pt x="471890" y="94734"/>
                  </a:lnTo>
                  <a:lnTo>
                    <a:pt x="299366" y="1210729"/>
                  </a:lnTo>
                  <a:lnTo>
                    <a:pt x="126549" y="1360407"/>
                  </a:lnTo>
                  <a:lnTo>
                    <a:pt x="11" y="1210729"/>
                  </a:lnTo>
                  <a:lnTo>
                    <a:pt x="155545" y="204642"/>
                  </a:lnTo>
                  <a:close/>
                </a:path>
              </a:pathLst>
            </a:custGeom>
            <a:grpFill/>
            <a:ln w="317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4815C4A2-565A-8ED5-4920-B159D54477A6}"/>
                </a:ext>
              </a:extLst>
            </p:cNvPr>
            <p:cNvSpPr/>
            <p:nvPr/>
          </p:nvSpPr>
          <p:spPr>
            <a:xfrm>
              <a:off x="6964447" y="3939747"/>
              <a:ext cx="454889" cy="1360395"/>
            </a:xfrm>
            <a:custGeom>
              <a:avLst/>
              <a:gdLst>
                <a:gd name="connsiteX0" fmla="*/ 11 w 454889"/>
                <a:gd name="connsiteY0" fmla="*/ 1155776 h 1360395"/>
                <a:gd name="connsiteX1" fmla="*/ 155545 w 454889"/>
                <a:gd name="connsiteY1" fmla="*/ 149688 h 1360395"/>
                <a:gd name="connsiteX2" fmla="*/ 328362 w 454889"/>
                <a:gd name="connsiteY2" fmla="*/ 11 h 1360395"/>
                <a:gd name="connsiteX3" fmla="*/ 454900 w 454889"/>
                <a:gd name="connsiteY3" fmla="*/ 149688 h 1360395"/>
                <a:gd name="connsiteX4" fmla="*/ 282373 w 454889"/>
                <a:gd name="connsiteY4" fmla="*/ 1265683 h 1360395"/>
                <a:gd name="connsiteX5" fmla="*/ 173006 w 454889"/>
                <a:gd name="connsiteY5" fmla="*/ 1360407 h 136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889" h="1360395">
                  <a:moveTo>
                    <a:pt x="11" y="1155776"/>
                  </a:moveTo>
                  <a:lnTo>
                    <a:pt x="155545" y="149688"/>
                  </a:lnTo>
                  <a:lnTo>
                    <a:pt x="328362" y="11"/>
                  </a:lnTo>
                  <a:lnTo>
                    <a:pt x="454900" y="149688"/>
                  </a:lnTo>
                  <a:lnTo>
                    <a:pt x="282373" y="1265683"/>
                  </a:lnTo>
                  <a:lnTo>
                    <a:pt x="173006" y="1360407"/>
                  </a:lnTo>
                  <a:close/>
                </a:path>
              </a:pathLst>
            </a:custGeom>
            <a:grpFill/>
            <a:ln w="317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1C8A9AC-FC6B-C2CF-AE0A-B23D2CDC851A}"/>
                </a:ext>
              </a:extLst>
            </p:cNvPr>
            <p:cNvSpPr/>
            <p:nvPr/>
          </p:nvSpPr>
          <p:spPr>
            <a:xfrm>
              <a:off x="5642891" y="5164108"/>
              <a:ext cx="1415350" cy="299354"/>
            </a:xfrm>
            <a:custGeom>
              <a:avLst/>
              <a:gdLst>
                <a:gd name="connsiteX0" fmla="*/ 236278 w 1415350"/>
                <a:gd name="connsiteY0" fmla="*/ 11 h 299354"/>
                <a:gd name="connsiteX1" fmla="*/ 1242366 w 1415350"/>
                <a:gd name="connsiteY1" fmla="*/ 11 h 299354"/>
                <a:gd name="connsiteX2" fmla="*/ 1415361 w 1415350"/>
                <a:gd name="connsiteY2" fmla="*/ 204642 h 299354"/>
                <a:gd name="connsiteX3" fmla="*/ 1305995 w 1415350"/>
                <a:gd name="connsiteY3" fmla="*/ 299366 h 299354"/>
                <a:gd name="connsiteX4" fmla="*/ 80091 w 1415350"/>
                <a:gd name="connsiteY4" fmla="*/ 299366 h 299354"/>
                <a:gd name="connsiteX5" fmla="*/ 11 w 1415350"/>
                <a:gd name="connsiteY5" fmla="*/ 204642 h 29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5350" h="299354">
                  <a:moveTo>
                    <a:pt x="236278" y="11"/>
                  </a:moveTo>
                  <a:lnTo>
                    <a:pt x="1242366" y="11"/>
                  </a:lnTo>
                  <a:lnTo>
                    <a:pt x="1415361" y="204642"/>
                  </a:lnTo>
                  <a:lnTo>
                    <a:pt x="1305995" y="299366"/>
                  </a:lnTo>
                  <a:lnTo>
                    <a:pt x="80091" y="299366"/>
                  </a:lnTo>
                  <a:lnTo>
                    <a:pt x="11" y="204642"/>
                  </a:lnTo>
                  <a:close/>
                </a:path>
              </a:pathLst>
            </a:custGeom>
            <a:grpFill/>
            <a:ln w="317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2EF8813-5DD7-B18A-3FD0-E09B50A315AE}"/>
                </a:ext>
              </a:extLst>
            </p:cNvPr>
            <p:cNvSpPr/>
            <p:nvPr/>
          </p:nvSpPr>
          <p:spPr>
            <a:xfrm>
              <a:off x="5504819" y="3939747"/>
              <a:ext cx="471881" cy="1360395"/>
            </a:xfrm>
            <a:custGeom>
              <a:avLst/>
              <a:gdLst>
                <a:gd name="connsiteX0" fmla="*/ 172537 w 471881"/>
                <a:gd name="connsiteY0" fmla="*/ 149688 h 1360395"/>
                <a:gd name="connsiteX1" fmla="*/ 345354 w 471881"/>
                <a:gd name="connsiteY1" fmla="*/ 11 h 1360395"/>
                <a:gd name="connsiteX2" fmla="*/ 471892 w 471881"/>
                <a:gd name="connsiteY2" fmla="*/ 149688 h 1360395"/>
                <a:gd name="connsiteX3" fmla="*/ 316358 w 471881"/>
                <a:gd name="connsiteY3" fmla="*/ 1155776 h 1360395"/>
                <a:gd name="connsiteX4" fmla="*/ 80091 w 471881"/>
                <a:gd name="connsiteY4" fmla="*/ 1360407 h 1360395"/>
                <a:gd name="connsiteX5" fmla="*/ 11 w 471881"/>
                <a:gd name="connsiteY5" fmla="*/ 1265683 h 136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881" h="1360395">
                  <a:moveTo>
                    <a:pt x="172537" y="149688"/>
                  </a:moveTo>
                  <a:lnTo>
                    <a:pt x="345354" y="11"/>
                  </a:lnTo>
                  <a:lnTo>
                    <a:pt x="471892" y="149688"/>
                  </a:lnTo>
                  <a:lnTo>
                    <a:pt x="316358" y="1155776"/>
                  </a:lnTo>
                  <a:lnTo>
                    <a:pt x="80091" y="1360407"/>
                  </a:lnTo>
                  <a:lnTo>
                    <a:pt x="11" y="1265683"/>
                  </a:lnTo>
                  <a:close/>
                </a:path>
              </a:pathLst>
            </a:custGeom>
            <a:grpFill/>
            <a:ln w="317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4E2BDE9-8C36-F8DB-939B-1CEB26226603}"/>
                </a:ext>
              </a:extLst>
            </p:cNvPr>
            <p:cNvSpPr/>
            <p:nvPr/>
          </p:nvSpPr>
          <p:spPr>
            <a:xfrm>
              <a:off x="5744832" y="2442157"/>
              <a:ext cx="454890" cy="1360395"/>
            </a:xfrm>
            <a:custGeom>
              <a:avLst/>
              <a:gdLst>
                <a:gd name="connsiteX0" fmla="*/ 172536 w 454890"/>
                <a:gd name="connsiteY0" fmla="*/ 94734 h 1360395"/>
                <a:gd name="connsiteX1" fmla="*/ 281906 w 454890"/>
                <a:gd name="connsiteY1" fmla="*/ 11 h 1360395"/>
                <a:gd name="connsiteX2" fmla="*/ 454901 w 454890"/>
                <a:gd name="connsiteY2" fmla="*/ 204642 h 1360395"/>
                <a:gd name="connsiteX3" fmla="*/ 299367 w 454890"/>
                <a:gd name="connsiteY3" fmla="*/ 1210729 h 1360395"/>
                <a:gd name="connsiteX4" fmla="*/ 126550 w 454890"/>
                <a:gd name="connsiteY4" fmla="*/ 1360407 h 1360395"/>
                <a:gd name="connsiteX5" fmla="*/ 11 w 454890"/>
                <a:gd name="connsiteY5" fmla="*/ 1210729 h 136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890" h="1360395">
                  <a:moveTo>
                    <a:pt x="172536" y="94734"/>
                  </a:moveTo>
                  <a:lnTo>
                    <a:pt x="281906" y="11"/>
                  </a:lnTo>
                  <a:lnTo>
                    <a:pt x="454901" y="204642"/>
                  </a:lnTo>
                  <a:lnTo>
                    <a:pt x="299367" y="1210729"/>
                  </a:lnTo>
                  <a:lnTo>
                    <a:pt x="126550" y="1360407"/>
                  </a:lnTo>
                  <a:lnTo>
                    <a:pt x="11" y="1210729"/>
                  </a:lnTo>
                  <a:close/>
                </a:path>
              </a:pathLst>
            </a:custGeom>
            <a:grpFill/>
            <a:ln w="317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54DC42F1-DCFF-6793-0268-54B8C93D06EF}"/>
                </a:ext>
              </a:extLst>
            </p:cNvPr>
            <p:cNvSpPr/>
            <p:nvPr/>
          </p:nvSpPr>
          <p:spPr>
            <a:xfrm>
              <a:off x="5929363" y="3721472"/>
              <a:ext cx="1305442" cy="299354"/>
            </a:xfrm>
            <a:custGeom>
              <a:avLst/>
              <a:gdLst>
                <a:gd name="connsiteX0" fmla="*/ 11 w 1305442"/>
                <a:gd name="connsiteY0" fmla="*/ 149688 h 299354"/>
                <a:gd name="connsiteX1" fmla="*/ 172828 w 1305442"/>
                <a:gd name="connsiteY1" fmla="*/ 11 h 299354"/>
                <a:gd name="connsiteX2" fmla="*/ 1178916 w 1305442"/>
                <a:gd name="connsiteY2" fmla="*/ 11 h 299354"/>
                <a:gd name="connsiteX3" fmla="*/ 1305454 w 1305442"/>
                <a:gd name="connsiteY3" fmla="*/ 149688 h 299354"/>
                <a:gd name="connsiteX4" fmla="*/ 1132637 w 1305442"/>
                <a:gd name="connsiteY4" fmla="*/ 299366 h 299354"/>
                <a:gd name="connsiteX5" fmla="*/ 126549 w 1305442"/>
                <a:gd name="connsiteY5" fmla="*/ 299366 h 29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5442" h="299354">
                  <a:moveTo>
                    <a:pt x="11" y="149688"/>
                  </a:moveTo>
                  <a:lnTo>
                    <a:pt x="172828" y="11"/>
                  </a:lnTo>
                  <a:lnTo>
                    <a:pt x="1178916" y="11"/>
                  </a:lnTo>
                  <a:lnTo>
                    <a:pt x="1305454" y="149688"/>
                  </a:lnTo>
                  <a:lnTo>
                    <a:pt x="1132637" y="299366"/>
                  </a:lnTo>
                  <a:lnTo>
                    <a:pt x="126549" y="299366"/>
                  </a:lnTo>
                  <a:close/>
                </a:path>
              </a:pathLst>
            </a:custGeom>
            <a:grpFill/>
            <a:ln w="317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AA700AC-FFE5-FEE6-8376-255D0300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조금 더 예쁘게 개선하고 싶다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2124BD7-C7C2-8772-4289-5EE7DC976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90" y="1486968"/>
            <a:ext cx="4172788" cy="4689996"/>
          </a:xfrm>
        </p:spPr>
        <p:txBody>
          <a:bodyPr vert="horz" lIns="91440" tIns="45720" rIns="91440" bIns="45720" rtlCol="0">
            <a:normAutofit/>
          </a:bodyPr>
          <a:lstStyle/>
          <a:p>
            <a:pPr marL="266700" indent="-266700"/>
            <a:r>
              <a:rPr lang="ko-KR" altLang="en-US" sz="2400" dirty="0"/>
              <a:t>임팩트 있게 굵은 모양으로</a:t>
            </a:r>
            <a:endParaRPr lang="en-US" altLang="ko-KR" sz="2400" dirty="0"/>
          </a:p>
          <a:p>
            <a:pPr marL="266700" indent="-266700"/>
            <a:r>
              <a:rPr lang="ko-KR" altLang="en-US" sz="2400" dirty="0"/>
              <a:t>중간 틈을 더 자연스럽게</a:t>
            </a:r>
            <a:endParaRPr lang="en-US" altLang="ko-KR" sz="2400" dirty="0"/>
          </a:p>
          <a:p>
            <a:pPr marL="266700" indent="-266700"/>
            <a:r>
              <a:rPr lang="ko-KR" altLang="en-US" sz="2400" dirty="0"/>
              <a:t>숫자 </a:t>
            </a:r>
            <a:r>
              <a:rPr lang="en-US" altLang="ko-KR" sz="2400" dirty="0"/>
              <a:t>1</a:t>
            </a:r>
            <a:r>
              <a:rPr lang="ko-KR" altLang="en-US" sz="2400" dirty="0"/>
              <a:t>을 조금 더 크게</a:t>
            </a:r>
            <a:endParaRPr lang="en-US" altLang="ko-KR" sz="2400" dirty="0"/>
          </a:p>
          <a:p>
            <a:pPr marL="266700" indent="-266700"/>
            <a:endParaRPr lang="en-US" altLang="ko-KR" sz="2400" dirty="0"/>
          </a:p>
          <a:p>
            <a:pPr marL="266700" indent="-266700"/>
            <a:r>
              <a:rPr lang="ko-KR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그러나</a:t>
            </a:r>
            <a:r>
              <a:rPr lang="en-US" altLang="ko-KR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… </a:t>
            </a:r>
            <a:r>
              <a:rPr lang="ko-KR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그리기 귀찮다</a:t>
            </a:r>
            <a:r>
              <a:rPr lang="en-US" altLang="ko-KR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…</a:t>
            </a:r>
          </a:p>
          <a:p>
            <a:pPr marL="266700" indent="-266700"/>
            <a:r>
              <a:rPr lang="ko-KR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또 다른 모양이 필요할 때도 또 다시 그려야 하나</a:t>
            </a:r>
            <a:r>
              <a:rPr lang="en-US" altLang="ko-KR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?</a:t>
            </a:r>
            <a:endParaRPr lang="ko-KR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195269-F542-5398-BC58-C71CDE1E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CE6DA56-6F0A-183E-466C-17A8A3B48E44}"/>
              </a:ext>
            </a:extLst>
          </p:cNvPr>
          <p:cNvGrpSpPr/>
          <p:nvPr/>
        </p:nvGrpSpPr>
        <p:grpSpPr>
          <a:xfrm>
            <a:off x="5137078" y="1488815"/>
            <a:ext cx="6451731" cy="4686300"/>
            <a:chOff x="5137078" y="1488815"/>
            <a:chExt cx="6451731" cy="4686300"/>
          </a:xfrm>
        </p:grpSpPr>
        <p:sp>
          <p:nvSpPr>
            <p:cNvPr id="35" name="Rounded Rectangle 2">
              <a:extLst>
                <a:ext uri="{FF2B5EF4-FFF2-40B4-BE49-F238E27FC236}">
                  <a16:creationId xmlns:a16="http://schemas.microsoft.com/office/drawing/2014/main" id="{30F9D743-8EB6-F2DA-08D1-F58A77A87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7078" y="1488815"/>
              <a:ext cx="6451731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>
              <a:outerShdw blurRad="406400" dist="266700" dir="2700000" algn="tl" rotWithShape="0">
                <a:srgbClr val="E566CC">
                  <a:alpha val="22000"/>
                </a:srgb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grpSp>
          <p:nvGrpSpPr>
            <p:cNvPr id="15" name="그래픽 12">
              <a:extLst>
                <a:ext uri="{FF2B5EF4-FFF2-40B4-BE49-F238E27FC236}">
                  <a16:creationId xmlns:a16="http://schemas.microsoft.com/office/drawing/2014/main" id="{09A20D3D-63E2-425B-65DF-C2F6797DEE21}"/>
                </a:ext>
              </a:extLst>
            </p:cNvPr>
            <p:cNvGrpSpPr/>
            <p:nvPr/>
          </p:nvGrpSpPr>
          <p:grpSpPr>
            <a:xfrm>
              <a:off x="5504819" y="2278837"/>
              <a:ext cx="2154530" cy="3184626"/>
              <a:chOff x="5504819" y="2278837"/>
              <a:chExt cx="2154530" cy="3184626"/>
            </a:xfrm>
            <a:solidFill>
              <a:schemeClr val="tx1"/>
            </a:solidFill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04A46E87-A574-C9AB-1F02-DC0EDBEDC7A1}"/>
                  </a:ext>
                </a:extLst>
              </p:cNvPr>
              <p:cNvSpPr/>
              <p:nvPr/>
            </p:nvSpPr>
            <p:spPr>
              <a:xfrm>
                <a:off x="6105926" y="2278837"/>
                <a:ext cx="1415353" cy="299354"/>
              </a:xfrm>
              <a:custGeom>
                <a:avLst/>
                <a:gdLst>
                  <a:gd name="connsiteX0" fmla="*/ 11 w 1415353"/>
                  <a:gd name="connsiteY0" fmla="*/ 94734 h 299354"/>
                  <a:gd name="connsiteX1" fmla="*/ 109381 w 1415353"/>
                  <a:gd name="connsiteY1" fmla="*/ 11 h 299354"/>
                  <a:gd name="connsiteX2" fmla="*/ 1335284 w 1415353"/>
                  <a:gd name="connsiteY2" fmla="*/ 11 h 299354"/>
                  <a:gd name="connsiteX3" fmla="*/ 1415365 w 1415353"/>
                  <a:gd name="connsiteY3" fmla="*/ 94734 h 299354"/>
                  <a:gd name="connsiteX4" fmla="*/ 1179097 w 1415353"/>
                  <a:gd name="connsiteY4" fmla="*/ 299366 h 299354"/>
                  <a:gd name="connsiteX5" fmla="*/ 173010 w 1415353"/>
                  <a:gd name="connsiteY5" fmla="*/ 299366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353" h="299354">
                    <a:moveTo>
                      <a:pt x="11" y="94734"/>
                    </a:moveTo>
                    <a:lnTo>
                      <a:pt x="109381" y="11"/>
                    </a:lnTo>
                    <a:lnTo>
                      <a:pt x="1335284" y="11"/>
                    </a:lnTo>
                    <a:lnTo>
                      <a:pt x="1415365" y="94734"/>
                    </a:lnTo>
                    <a:lnTo>
                      <a:pt x="1179097" y="299366"/>
                    </a:lnTo>
                    <a:lnTo>
                      <a:pt x="173010" y="299366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728D3342-6AC9-6EE7-8B84-FF1BF7FFE6DF}"/>
                  </a:ext>
                </a:extLst>
              </p:cNvPr>
              <p:cNvSpPr/>
              <p:nvPr/>
            </p:nvSpPr>
            <p:spPr>
              <a:xfrm>
                <a:off x="7187470" y="2442157"/>
                <a:ext cx="471879" cy="1360395"/>
              </a:xfrm>
              <a:custGeom>
                <a:avLst/>
                <a:gdLst>
                  <a:gd name="connsiteX0" fmla="*/ 391813 w 471879"/>
                  <a:gd name="connsiteY0" fmla="*/ 11 h 1360395"/>
                  <a:gd name="connsiteX1" fmla="*/ 471890 w 471879"/>
                  <a:gd name="connsiteY1" fmla="*/ 94734 h 1360395"/>
                  <a:gd name="connsiteX2" fmla="*/ 299366 w 471879"/>
                  <a:gd name="connsiteY2" fmla="*/ 1210729 h 1360395"/>
                  <a:gd name="connsiteX3" fmla="*/ 126549 w 471879"/>
                  <a:gd name="connsiteY3" fmla="*/ 1360407 h 1360395"/>
                  <a:gd name="connsiteX4" fmla="*/ 11 w 471879"/>
                  <a:gd name="connsiteY4" fmla="*/ 1210729 h 1360395"/>
                  <a:gd name="connsiteX5" fmla="*/ 155545 w 471879"/>
                  <a:gd name="connsiteY5" fmla="*/ 204642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1879" h="1360395">
                    <a:moveTo>
                      <a:pt x="391813" y="11"/>
                    </a:moveTo>
                    <a:lnTo>
                      <a:pt x="471890" y="94734"/>
                    </a:lnTo>
                    <a:lnTo>
                      <a:pt x="299366" y="1210729"/>
                    </a:lnTo>
                    <a:lnTo>
                      <a:pt x="126549" y="1360407"/>
                    </a:lnTo>
                    <a:lnTo>
                      <a:pt x="11" y="1210729"/>
                    </a:lnTo>
                    <a:lnTo>
                      <a:pt x="155545" y="204642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FD3D1200-DB01-4EB3-1BF4-6C327FE6D6C6}"/>
                  </a:ext>
                </a:extLst>
              </p:cNvPr>
              <p:cNvSpPr/>
              <p:nvPr/>
            </p:nvSpPr>
            <p:spPr>
              <a:xfrm>
                <a:off x="6964447" y="3939747"/>
                <a:ext cx="454889" cy="1360395"/>
              </a:xfrm>
              <a:custGeom>
                <a:avLst/>
                <a:gdLst>
                  <a:gd name="connsiteX0" fmla="*/ 11 w 454889"/>
                  <a:gd name="connsiteY0" fmla="*/ 1155776 h 1360395"/>
                  <a:gd name="connsiteX1" fmla="*/ 155545 w 454889"/>
                  <a:gd name="connsiteY1" fmla="*/ 149688 h 1360395"/>
                  <a:gd name="connsiteX2" fmla="*/ 328362 w 454889"/>
                  <a:gd name="connsiteY2" fmla="*/ 11 h 1360395"/>
                  <a:gd name="connsiteX3" fmla="*/ 454900 w 454889"/>
                  <a:gd name="connsiteY3" fmla="*/ 149688 h 1360395"/>
                  <a:gd name="connsiteX4" fmla="*/ 282373 w 454889"/>
                  <a:gd name="connsiteY4" fmla="*/ 1265683 h 1360395"/>
                  <a:gd name="connsiteX5" fmla="*/ 173006 w 454889"/>
                  <a:gd name="connsiteY5" fmla="*/ 1360407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889" h="1360395">
                    <a:moveTo>
                      <a:pt x="11" y="1155776"/>
                    </a:moveTo>
                    <a:lnTo>
                      <a:pt x="155545" y="149688"/>
                    </a:lnTo>
                    <a:lnTo>
                      <a:pt x="328362" y="11"/>
                    </a:lnTo>
                    <a:lnTo>
                      <a:pt x="454900" y="149688"/>
                    </a:lnTo>
                    <a:lnTo>
                      <a:pt x="282373" y="1265683"/>
                    </a:lnTo>
                    <a:lnTo>
                      <a:pt x="173006" y="1360407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D1AB46D9-28C5-0201-4F83-4E06FB3998C2}"/>
                  </a:ext>
                </a:extLst>
              </p:cNvPr>
              <p:cNvSpPr/>
              <p:nvPr/>
            </p:nvSpPr>
            <p:spPr>
              <a:xfrm>
                <a:off x="5642891" y="5164108"/>
                <a:ext cx="1415350" cy="299354"/>
              </a:xfrm>
              <a:custGeom>
                <a:avLst/>
                <a:gdLst>
                  <a:gd name="connsiteX0" fmla="*/ 236278 w 1415350"/>
                  <a:gd name="connsiteY0" fmla="*/ 11 h 299354"/>
                  <a:gd name="connsiteX1" fmla="*/ 1242366 w 1415350"/>
                  <a:gd name="connsiteY1" fmla="*/ 11 h 299354"/>
                  <a:gd name="connsiteX2" fmla="*/ 1415361 w 1415350"/>
                  <a:gd name="connsiteY2" fmla="*/ 204642 h 299354"/>
                  <a:gd name="connsiteX3" fmla="*/ 1305995 w 1415350"/>
                  <a:gd name="connsiteY3" fmla="*/ 299366 h 299354"/>
                  <a:gd name="connsiteX4" fmla="*/ 80091 w 1415350"/>
                  <a:gd name="connsiteY4" fmla="*/ 299366 h 299354"/>
                  <a:gd name="connsiteX5" fmla="*/ 11 w 1415350"/>
                  <a:gd name="connsiteY5" fmla="*/ 204642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350" h="299354">
                    <a:moveTo>
                      <a:pt x="236278" y="11"/>
                    </a:moveTo>
                    <a:lnTo>
                      <a:pt x="1242366" y="11"/>
                    </a:lnTo>
                    <a:lnTo>
                      <a:pt x="1415361" y="204642"/>
                    </a:lnTo>
                    <a:lnTo>
                      <a:pt x="1305995" y="299366"/>
                    </a:lnTo>
                    <a:lnTo>
                      <a:pt x="80091" y="299366"/>
                    </a:lnTo>
                    <a:lnTo>
                      <a:pt x="11" y="204642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BE9F91A7-41F7-919E-85F5-E207E808988D}"/>
                  </a:ext>
                </a:extLst>
              </p:cNvPr>
              <p:cNvSpPr/>
              <p:nvPr/>
            </p:nvSpPr>
            <p:spPr>
              <a:xfrm>
                <a:off x="5504819" y="3939747"/>
                <a:ext cx="471881" cy="1360395"/>
              </a:xfrm>
              <a:custGeom>
                <a:avLst/>
                <a:gdLst>
                  <a:gd name="connsiteX0" fmla="*/ 172537 w 471881"/>
                  <a:gd name="connsiteY0" fmla="*/ 149688 h 1360395"/>
                  <a:gd name="connsiteX1" fmla="*/ 345354 w 471881"/>
                  <a:gd name="connsiteY1" fmla="*/ 11 h 1360395"/>
                  <a:gd name="connsiteX2" fmla="*/ 471892 w 471881"/>
                  <a:gd name="connsiteY2" fmla="*/ 149688 h 1360395"/>
                  <a:gd name="connsiteX3" fmla="*/ 316358 w 471881"/>
                  <a:gd name="connsiteY3" fmla="*/ 1155776 h 1360395"/>
                  <a:gd name="connsiteX4" fmla="*/ 80091 w 471881"/>
                  <a:gd name="connsiteY4" fmla="*/ 1360407 h 1360395"/>
                  <a:gd name="connsiteX5" fmla="*/ 11 w 471881"/>
                  <a:gd name="connsiteY5" fmla="*/ 1265683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1881" h="1360395">
                    <a:moveTo>
                      <a:pt x="172537" y="149688"/>
                    </a:moveTo>
                    <a:lnTo>
                      <a:pt x="345354" y="11"/>
                    </a:lnTo>
                    <a:lnTo>
                      <a:pt x="471892" y="149688"/>
                    </a:lnTo>
                    <a:lnTo>
                      <a:pt x="316358" y="1155776"/>
                    </a:lnTo>
                    <a:lnTo>
                      <a:pt x="80091" y="1360407"/>
                    </a:lnTo>
                    <a:lnTo>
                      <a:pt x="11" y="1265683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1E8464D4-E8DB-BC67-37B4-7CAFCFA54E52}"/>
                  </a:ext>
                </a:extLst>
              </p:cNvPr>
              <p:cNvSpPr/>
              <p:nvPr/>
            </p:nvSpPr>
            <p:spPr>
              <a:xfrm>
                <a:off x="5744832" y="2442157"/>
                <a:ext cx="454890" cy="1360395"/>
              </a:xfrm>
              <a:custGeom>
                <a:avLst/>
                <a:gdLst>
                  <a:gd name="connsiteX0" fmla="*/ 172536 w 454890"/>
                  <a:gd name="connsiteY0" fmla="*/ 94734 h 1360395"/>
                  <a:gd name="connsiteX1" fmla="*/ 281906 w 454890"/>
                  <a:gd name="connsiteY1" fmla="*/ 11 h 1360395"/>
                  <a:gd name="connsiteX2" fmla="*/ 454901 w 454890"/>
                  <a:gd name="connsiteY2" fmla="*/ 204642 h 1360395"/>
                  <a:gd name="connsiteX3" fmla="*/ 299367 w 454890"/>
                  <a:gd name="connsiteY3" fmla="*/ 1210729 h 1360395"/>
                  <a:gd name="connsiteX4" fmla="*/ 126550 w 454890"/>
                  <a:gd name="connsiteY4" fmla="*/ 1360407 h 1360395"/>
                  <a:gd name="connsiteX5" fmla="*/ 11 w 454890"/>
                  <a:gd name="connsiteY5" fmla="*/ 1210729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890" h="1360395">
                    <a:moveTo>
                      <a:pt x="172536" y="94734"/>
                    </a:moveTo>
                    <a:lnTo>
                      <a:pt x="281906" y="11"/>
                    </a:lnTo>
                    <a:lnTo>
                      <a:pt x="454901" y="204642"/>
                    </a:lnTo>
                    <a:lnTo>
                      <a:pt x="299367" y="1210729"/>
                    </a:lnTo>
                    <a:lnTo>
                      <a:pt x="126550" y="1360407"/>
                    </a:lnTo>
                    <a:lnTo>
                      <a:pt x="11" y="1210729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02D30F9F-65BB-4D74-346E-B4D10B4B7C92}"/>
                  </a:ext>
                </a:extLst>
              </p:cNvPr>
              <p:cNvSpPr/>
              <p:nvPr/>
            </p:nvSpPr>
            <p:spPr>
              <a:xfrm>
                <a:off x="5929363" y="3721472"/>
                <a:ext cx="1305442" cy="299354"/>
              </a:xfrm>
              <a:custGeom>
                <a:avLst/>
                <a:gdLst>
                  <a:gd name="connsiteX0" fmla="*/ 11 w 1305442"/>
                  <a:gd name="connsiteY0" fmla="*/ 149688 h 299354"/>
                  <a:gd name="connsiteX1" fmla="*/ 172828 w 1305442"/>
                  <a:gd name="connsiteY1" fmla="*/ 11 h 299354"/>
                  <a:gd name="connsiteX2" fmla="*/ 1178916 w 1305442"/>
                  <a:gd name="connsiteY2" fmla="*/ 11 h 299354"/>
                  <a:gd name="connsiteX3" fmla="*/ 1305454 w 1305442"/>
                  <a:gd name="connsiteY3" fmla="*/ 149688 h 299354"/>
                  <a:gd name="connsiteX4" fmla="*/ 1132637 w 1305442"/>
                  <a:gd name="connsiteY4" fmla="*/ 299366 h 299354"/>
                  <a:gd name="connsiteX5" fmla="*/ 126549 w 1305442"/>
                  <a:gd name="connsiteY5" fmla="*/ 299366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442" h="299354">
                    <a:moveTo>
                      <a:pt x="11" y="149688"/>
                    </a:moveTo>
                    <a:lnTo>
                      <a:pt x="172828" y="11"/>
                    </a:lnTo>
                    <a:lnTo>
                      <a:pt x="1178916" y="11"/>
                    </a:lnTo>
                    <a:lnTo>
                      <a:pt x="1305454" y="149688"/>
                    </a:lnTo>
                    <a:lnTo>
                      <a:pt x="1132637" y="299366"/>
                    </a:lnTo>
                    <a:lnTo>
                      <a:pt x="126549" y="299366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33" name="화살표: 줄무늬가 있는 오른쪽 32">
              <a:extLst>
                <a:ext uri="{FF2B5EF4-FFF2-40B4-BE49-F238E27FC236}">
                  <a16:creationId xmlns:a16="http://schemas.microsoft.com/office/drawing/2014/main" id="{76965961-3450-6FA7-68C3-25D2AC04F4D5}"/>
                </a:ext>
              </a:extLst>
            </p:cNvPr>
            <p:cNvSpPr/>
            <p:nvPr/>
          </p:nvSpPr>
          <p:spPr>
            <a:xfrm>
              <a:off x="7876179" y="3524037"/>
              <a:ext cx="1118616" cy="691658"/>
            </a:xfrm>
            <a:prstGeom prst="stripedRightArrow">
              <a:avLst/>
            </a:prstGeom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4" name="그래픽 71">
              <a:extLst>
                <a:ext uri="{FF2B5EF4-FFF2-40B4-BE49-F238E27FC236}">
                  <a16:creationId xmlns:a16="http://schemas.microsoft.com/office/drawing/2014/main" id="{266424C1-6E02-0B12-5FC7-70FBBA2F1160}"/>
                </a:ext>
              </a:extLst>
            </p:cNvPr>
            <p:cNvGrpSpPr/>
            <p:nvPr/>
          </p:nvGrpSpPr>
          <p:grpSpPr>
            <a:xfrm>
              <a:off x="9037775" y="2283520"/>
              <a:ext cx="2208555" cy="3178658"/>
              <a:chOff x="5767094" y="2950654"/>
              <a:chExt cx="661804" cy="952500"/>
            </a:xfrm>
            <a:solidFill>
              <a:schemeClr val="tx1"/>
            </a:solidFill>
          </p:grpSpPr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BCBD0940-34D0-E57E-679E-7FE439110E45}"/>
                  </a:ext>
                </a:extLst>
              </p:cNvPr>
              <p:cNvSpPr/>
              <p:nvPr/>
            </p:nvSpPr>
            <p:spPr>
              <a:xfrm>
                <a:off x="5945591" y="2950654"/>
                <a:ext cx="443840" cy="121920"/>
              </a:xfrm>
              <a:custGeom>
                <a:avLst/>
                <a:gdLst>
                  <a:gd name="connsiteX0" fmla="*/ 11 w 443840"/>
                  <a:gd name="connsiteY0" fmla="*/ 26600 h 121920"/>
                  <a:gd name="connsiteX1" fmla="*/ 30711 w 443840"/>
                  <a:gd name="connsiteY1" fmla="*/ 11 h 121920"/>
                  <a:gd name="connsiteX2" fmla="*/ 421374 w 443840"/>
                  <a:gd name="connsiteY2" fmla="*/ 11 h 121920"/>
                  <a:gd name="connsiteX3" fmla="*/ 443852 w 443840"/>
                  <a:gd name="connsiteY3" fmla="*/ 26600 h 121920"/>
                  <a:gd name="connsiteX4" fmla="*/ 333783 w 443840"/>
                  <a:gd name="connsiteY4" fmla="*/ 121931 h 121920"/>
                  <a:gd name="connsiteX5" fmla="*/ 80605 w 443840"/>
                  <a:gd name="connsiteY5" fmla="*/ 121931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840" h="121920">
                    <a:moveTo>
                      <a:pt x="11" y="26600"/>
                    </a:moveTo>
                    <a:lnTo>
                      <a:pt x="30711" y="11"/>
                    </a:lnTo>
                    <a:lnTo>
                      <a:pt x="421374" y="11"/>
                    </a:lnTo>
                    <a:lnTo>
                      <a:pt x="443852" y="26600"/>
                    </a:lnTo>
                    <a:lnTo>
                      <a:pt x="333783" y="121931"/>
                    </a:lnTo>
                    <a:lnTo>
                      <a:pt x="80605" y="1219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4B9A60BB-C335-29EB-58EC-89EAFF7483AF}"/>
                  </a:ext>
                </a:extLst>
              </p:cNvPr>
              <p:cNvSpPr/>
              <p:nvPr/>
            </p:nvSpPr>
            <p:spPr>
              <a:xfrm>
                <a:off x="6257212" y="2997338"/>
                <a:ext cx="171687" cy="409469"/>
              </a:xfrm>
              <a:custGeom>
                <a:avLst/>
                <a:gdLst>
                  <a:gd name="connsiteX0" fmla="*/ 149220 w 171687"/>
                  <a:gd name="connsiteY0" fmla="*/ 11 h 409469"/>
                  <a:gd name="connsiteX1" fmla="*/ 171698 w 171687"/>
                  <a:gd name="connsiteY1" fmla="*/ 26600 h 409469"/>
                  <a:gd name="connsiteX2" fmla="*/ 121932 w 171687"/>
                  <a:gd name="connsiteY2" fmla="*/ 348521 h 409469"/>
                  <a:gd name="connsiteX3" fmla="*/ 51547 w 171687"/>
                  <a:gd name="connsiteY3" fmla="*/ 409481 h 409469"/>
                  <a:gd name="connsiteX4" fmla="*/ 11 w 171687"/>
                  <a:gd name="connsiteY4" fmla="*/ 348521 h 409469"/>
                  <a:gd name="connsiteX5" fmla="*/ 39151 w 171687"/>
                  <a:gd name="connsiteY5" fmla="*/ 95342 h 40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687" h="409469">
                    <a:moveTo>
                      <a:pt x="149220" y="11"/>
                    </a:moveTo>
                    <a:lnTo>
                      <a:pt x="171698" y="26600"/>
                    </a:lnTo>
                    <a:lnTo>
                      <a:pt x="121932" y="348521"/>
                    </a:lnTo>
                    <a:lnTo>
                      <a:pt x="51547" y="409481"/>
                    </a:lnTo>
                    <a:lnTo>
                      <a:pt x="11" y="348521"/>
                    </a:lnTo>
                    <a:lnTo>
                      <a:pt x="39151" y="953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59BA9C7-5996-EBB1-2817-E8AF80BE671F}"/>
                  </a:ext>
                </a:extLst>
              </p:cNvPr>
              <p:cNvSpPr/>
              <p:nvPr/>
            </p:nvSpPr>
            <p:spPr>
              <a:xfrm>
                <a:off x="6193012" y="3446999"/>
                <a:ext cx="161059" cy="409469"/>
              </a:xfrm>
              <a:custGeom>
                <a:avLst/>
                <a:gdLst>
                  <a:gd name="connsiteX0" fmla="*/ 11 w 161059"/>
                  <a:gd name="connsiteY0" fmla="*/ 314150 h 409469"/>
                  <a:gd name="connsiteX1" fmla="*/ 39150 w 161059"/>
                  <a:gd name="connsiteY1" fmla="*/ 60971 h 409469"/>
                  <a:gd name="connsiteX2" fmla="*/ 109535 w 161059"/>
                  <a:gd name="connsiteY2" fmla="*/ 11 h 409469"/>
                  <a:gd name="connsiteX3" fmla="*/ 161070 w 161059"/>
                  <a:gd name="connsiteY3" fmla="*/ 60971 h 409469"/>
                  <a:gd name="connsiteX4" fmla="*/ 111304 w 161059"/>
                  <a:gd name="connsiteY4" fmla="*/ 382892 h 409469"/>
                  <a:gd name="connsiteX5" fmla="*/ 80604 w 161059"/>
                  <a:gd name="connsiteY5" fmla="*/ 409481 h 40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059" h="409469">
                    <a:moveTo>
                      <a:pt x="11" y="314150"/>
                    </a:moveTo>
                    <a:lnTo>
                      <a:pt x="39150" y="60971"/>
                    </a:lnTo>
                    <a:lnTo>
                      <a:pt x="109535" y="11"/>
                    </a:lnTo>
                    <a:lnTo>
                      <a:pt x="161070" y="60971"/>
                    </a:lnTo>
                    <a:lnTo>
                      <a:pt x="111304" y="382892"/>
                    </a:lnTo>
                    <a:lnTo>
                      <a:pt x="80604" y="4094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8A41B15D-DB1E-9925-594A-86F977DB98A2}"/>
                  </a:ext>
                </a:extLst>
              </p:cNvPr>
              <p:cNvSpPr/>
              <p:nvPr/>
            </p:nvSpPr>
            <p:spPr>
              <a:xfrm>
                <a:off x="5806562" y="3781233"/>
                <a:ext cx="443839" cy="121920"/>
              </a:xfrm>
              <a:custGeom>
                <a:avLst/>
                <a:gdLst>
                  <a:gd name="connsiteX0" fmla="*/ 110080 w 443839"/>
                  <a:gd name="connsiteY0" fmla="*/ 11 h 121920"/>
                  <a:gd name="connsiteX1" fmla="*/ 363258 w 443839"/>
                  <a:gd name="connsiteY1" fmla="*/ 11 h 121920"/>
                  <a:gd name="connsiteX2" fmla="*/ 443851 w 443839"/>
                  <a:gd name="connsiteY2" fmla="*/ 95342 h 121920"/>
                  <a:gd name="connsiteX3" fmla="*/ 413152 w 443839"/>
                  <a:gd name="connsiteY3" fmla="*/ 121931 h 121920"/>
                  <a:gd name="connsiteX4" fmla="*/ 22490 w 443839"/>
                  <a:gd name="connsiteY4" fmla="*/ 121931 h 121920"/>
                  <a:gd name="connsiteX5" fmla="*/ 11 w 443839"/>
                  <a:gd name="connsiteY5" fmla="*/ 95342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839" h="121920">
                    <a:moveTo>
                      <a:pt x="110080" y="11"/>
                    </a:moveTo>
                    <a:lnTo>
                      <a:pt x="363258" y="11"/>
                    </a:lnTo>
                    <a:lnTo>
                      <a:pt x="443851" y="95342"/>
                    </a:lnTo>
                    <a:lnTo>
                      <a:pt x="413152" y="121931"/>
                    </a:lnTo>
                    <a:lnTo>
                      <a:pt x="22490" y="121931"/>
                    </a:lnTo>
                    <a:lnTo>
                      <a:pt x="11" y="953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9792F879-778B-12A8-EA60-4ECB488BEDB1}"/>
                  </a:ext>
                </a:extLst>
              </p:cNvPr>
              <p:cNvSpPr/>
              <p:nvPr/>
            </p:nvSpPr>
            <p:spPr>
              <a:xfrm>
                <a:off x="5767094" y="3446999"/>
                <a:ext cx="171686" cy="409469"/>
              </a:xfrm>
              <a:custGeom>
                <a:avLst/>
                <a:gdLst>
                  <a:gd name="connsiteX0" fmla="*/ 49778 w 171686"/>
                  <a:gd name="connsiteY0" fmla="*/ 60971 h 409469"/>
                  <a:gd name="connsiteX1" fmla="*/ 120162 w 171686"/>
                  <a:gd name="connsiteY1" fmla="*/ 11 h 409469"/>
                  <a:gd name="connsiteX2" fmla="*/ 171698 w 171686"/>
                  <a:gd name="connsiteY2" fmla="*/ 60971 h 409469"/>
                  <a:gd name="connsiteX3" fmla="*/ 132559 w 171686"/>
                  <a:gd name="connsiteY3" fmla="*/ 314150 h 409469"/>
                  <a:gd name="connsiteX4" fmla="*/ 22490 w 171686"/>
                  <a:gd name="connsiteY4" fmla="*/ 409481 h 409469"/>
                  <a:gd name="connsiteX5" fmla="*/ 11 w 171686"/>
                  <a:gd name="connsiteY5" fmla="*/ 382892 h 40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686" h="409469">
                    <a:moveTo>
                      <a:pt x="49778" y="60971"/>
                    </a:moveTo>
                    <a:lnTo>
                      <a:pt x="120162" y="11"/>
                    </a:lnTo>
                    <a:lnTo>
                      <a:pt x="171698" y="60971"/>
                    </a:lnTo>
                    <a:lnTo>
                      <a:pt x="132559" y="314150"/>
                    </a:lnTo>
                    <a:lnTo>
                      <a:pt x="22490" y="409481"/>
                    </a:lnTo>
                    <a:lnTo>
                      <a:pt x="11" y="3828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9087EEB7-49A9-C3F0-2296-6813D16FF2BC}"/>
                  </a:ext>
                </a:extLst>
              </p:cNvPr>
              <p:cNvSpPr/>
              <p:nvPr/>
            </p:nvSpPr>
            <p:spPr>
              <a:xfrm>
                <a:off x="5841923" y="2997338"/>
                <a:ext cx="161059" cy="409469"/>
              </a:xfrm>
              <a:custGeom>
                <a:avLst/>
                <a:gdLst>
                  <a:gd name="connsiteX0" fmla="*/ 49778 w 161059"/>
                  <a:gd name="connsiteY0" fmla="*/ 26600 h 409469"/>
                  <a:gd name="connsiteX1" fmla="*/ 80478 w 161059"/>
                  <a:gd name="connsiteY1" fmla="*/ 11 h 409469"/>
                  <a:gd name="connsiteX2" fmla="*/ 161071 w 161059"/>
                  <a:gd name="connsiteY2" fmla="*/ 95342 h 409469"/>
                  <a:gd name="connsiteX3" fmla="*/ 121931 w 161059"/>
                  <a:gd name="connsiteY3" fmla="*/ 348521 h 409469"/>
                  <a:gd name="connsiteX4" fmla="*/ 51547 w 161059"/>
                  <a:gd name="connsiteY4" fmla="*/ 409481 h 409469"/>
                  <a:gd name="connsiteX5" fmla="*/ 11 w 161059"/>
                  <a:gd name="connsiteY5" fmla="*/ 348521 h 40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059" h="409469">
                    <a:moveTo>
                      <a:pt x="49778" y="26600"/>
                    </a:moveTo>
                    <a:lnTo>
                      <a:pt x="80478" y="11"/>
                    </a:lnTo>
                    <a:lnTo>
                      <a:pt x="161071" y="95342"/>
                    </a:lnTo>
                    <a:lnTo>
                      <a:pt x="121931" y="348521"/>
                    </a:lnTo>
                    <a:lnTo>
                      <a:pt x="51547" y="409481"/>
                    </a:lnTo>
                    <a:lnTo>
                      <a:pt x="11" y="3485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410B85C3-3086-A045-4B9E-2ABF8EEC2CDF}"/>
                  </a:ext>
                </a:extLst>
              </p:cNvPr>
              <p:cNvSpPr/>
              <p:nvPr/>
            </p:nvSpPr>
            <p:spPr>
              <a:xfrm>
                <a:off x="5910448" y="3365943"/>
                <a:ext cx="375098" cy="121920"/>
              </a:xfrm>
              <a:custGeom>
                <a:avLst/>
                <a:gdLst>
                  <a:gd name="connsiteX0" fmla="*/ 11 w 375098"/>
                  <a:gd name="connsiteY0" fmla="*/ 60971 h 121920"/>
                  <a:gd name="connsiteX1" fmla="*/ 70395 w 375098"/>
                  <a:gd name="connsiteY1" fmla="*/ 11 h 121920"/>
                  <a:gd name="connsiteX2" fmla="*/ 323574 w 375098"/>
                  <a:gd name="connsiteY2" fmla="*/ 11 h 121920"/>
                  <a:gd name="connsiteX3" fmla="*/ 375110 w 375098"/>
                  <a:gd name="connsiteY3" fmla="*/ 60971 h 121920"/>
                  <a:gd name="connsiteX4" fmla="*/ 304726 w 375098"/>
                  <a:gd name="connsiteY4" fmla="*/ 121931 h 121920"/>
                  <a:gd name="connsiteX5" fmla="*/ 51547 w 375098"/>
                  <a:gd name="connsiteY5" fmla="*/ 121931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5098" h="121920">
                    <a:moveTo>
                      <a:pt x="11" y="60971"/>
                    </a:moveTo>
                    <a:lnTo>
                      <a:pt x="70395" y="11"/>
                    </a:lnTo>
                    <a:lnTo>
                      <a:pt x="323574" y="11"/>
                    </a:lnTo>
                    <a:lnTo>
                      <a:pt x="375110" y="60971"/>
                    </a:lnTo>
                    <a:lnTo>
                      <a:pt x="304726" y="121931"/>
                    </a:lnTo>
                    <a:lnTo>
                      <a:pt x="51547" y="1219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0E5308A-6B5A-EB53-6D14-26A3563FC80C}"/>
              </a:ext>
            </a:extLst>
          </p:cNvPr>
          <p:cNvGrpSpPr/>
          <p:nvPr/>
        </p:nvGrpSpPr>
        <p:grpSpPr>
          <a:xfrm>
            <a:off x="5137077" y="1486967"/>
            <a:ext cx="6451731" cy="4686300"/>
            <a:chOff x="5137077" y="1486967"/>
            <a:chExt cx="6451731" cy="4686300"/>
          </a:xfrm>
        </p:grpSpPr>
        <p:sp>
          <p:nvSpPr>
            <p:cNvPr id="84" name="Rounded Rectangle 2">
              <a:extLst>
                <a:ext uri="{FF2B5EF4-FFF2-40B4-BE49-F238E27FC236}">
                  <a16:creationId xmlns:a16="http://schemas.microsoft.com/office/drawing/2014/main" id="{8EA129D6-C776-CFA5-7A8D-75F806ADA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7077" y="1486967"/>
              <a:ext cx="6451731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/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grpSp>
          <p:nvGrpSpPr>
            <p:cNvPr id="85" name="그래픽 12">
              <a:extLst>
                <a:ext uri="{FF2B5EF4-FFF2-40B4-BE49-F238E27FC236}">
                  <a16:creationId xmlns:a16="http://schemas.microsoft.com/office/drawing/2014/main" id="{29EBFD7B-39CE-E578-2FFA-8D41CA667109}"/>
                </a:ext>
              </a:extLst>
            </p:cNvPr>
            <p:cNvGrpSpPr/>
            <p:nvPr/>
          </p:nvGrpSpPr>
          <p:grpSpPr>
            <a:xfrm>
              <a:off x="5504818" y="2276989"/>
              <a:ext cx="2154530" cy="3184626"/>
              <a:chOff x="5504819" y="2278837"/>
              <a:chExt cx="2154530" cy="3184626"/>
            </a:xfrm>
            <a:solidFill>
              <a:schemeClr val="tx1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1D4C8682-8CFB-CB09-899E-44369EFE5167}"/>
                  </a:ext>
                </a:extLst>
              </p:cNvPr>
              <p:cNvSpPr/>
              <p:nvPr/>
            </p:nvSpPr>
            <p:spPr>
              <a:xfrm>
                <a:off x="6105926" y="2278837"/>
                <a:ext cx="1415353" cy="299354"/>
              </a:xfrm>
              <a:custGeom>
                <a:avLst/>
                <a:gdLst>
                  <a:gd name="connsiteX0" fmla="*/ 11 w 1415353"/>
                  <a:gd name="connsiteY0" fmla="*/ 94734 h 299354"/>
                  <a:gd name="connsiteX1" fmla="*/ 109381 w 1415353"/>
                  <a:gd name="connsiteY1" fmla="*/ 11 h 299354"/>
                  <a:gd name="connsiteX2" fmla="*/ 1335284 w 1415353"/>
                  <a:gd name="connsiteY2" fmla="*/ 11 h 299354"/>
                  <a:gd name="connsiteX3" fmla="*/ 1415365 w 1415353"/>
                  <a:gd name="connsiteY3" fmla="*/ 94734 h 299354"/>
                  <a:gd name="connsiteX4" fmla="*/ 1179097 w 1415353"/>
                  <a:gd name="connsiteY4" fmla="*/ 299366 h 299354"/>
                  <a:gd name="connsiteX5" fmla="*/ 173010 w 1415353"/>
                  <a:gd name="connsiteY5" fmla="*/ 299366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353" h="299354">
                    <a:moveTo>
                      <a:pt x="11" y="94734"/>
                    </a:moveTo>
                    <a:lnTo>
                      <a:pt x="109381" y="11"/>
                    </a:lnTo>
                    <a:lnTo>
                      <a:pt x="1335284" y="11"/>
                    </a:lnTo>
                    <a:lnTo>
                      <a:pt x="1415365" y="94734"/>
                    </a:lnTo>
                    <a:lnTo>
                      <a:pt x="1179097" y="299366"/>
                    </a:lnTo>
                    <a:lnTo>
                      <a:pt x="173010" y="299366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439D6AB8-5549-CC06-C670-93A85C789110}"/>
                  </a:ext>
                </a:extLst>
              </p:cNvPr>
              <p:cNvSpPr/>
              <p:nvPr/>
            </p:nvSpPr>
            <p:spPr>
              <a:xfrm>
                <a:off x="7187470" y="2442157"/>
                <a:ext cx="471879" cy="1360395"/>
              </a:xfrm>
              <a:custGeom>
                <a:avLst/>
                <a:gdLst>
                  <a:gd name="connsiteX0" fmla="*/ 391813 w 471879"/>
                  <a:gd name="connsiteY0" fmla="*/ 11 h 1360395"/>
                  <a:gd name="connsiteX1" fmla="*/ 471890 w 471879"/>
                  <a:gd name="connsiteY1" fmla="*/ 94734 h 1360395"/>
                  <a:gd name="connsiteX2" fmla="*/ 299366 w 471879"/>
                  <a:gd name="connsiteY2" fmla="*/ 1210729 h 1360395"/>
                  <a:gd name="connsiteX3" fmla="*/ 126549 w 471879"/>
                  <a:gd name="connsiteY3" fmla="*/ 1360407 h 1360395"/>
                  <a:gd name="connsiteX4" fmla="*/ 11 w 471879"/>
                  <a:gd name="connsiteY4" fmla="*/ 1210729 h 1360395"/>
                  <a:gd name="connsiteX5" fmla="*/ 155545 w 471879"/>
                  <a:gd name="connsiteY5" fmla="*/ 204642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1879" h="1360395">
                    <a:moveTo>
                      <a:pt x="391813" y="11"/>
                    </a:moveTo>
                    <a:lnTo>
                      <a:pt x="471890" y="94734"/>
                    </a:lnTo>
                    <a:lnTo>
                      <a:pt x="299366" y="1210729"/>
                    </a:lnTo>
                    <a:lnTo>
                      <a:pt x="126549" y="1360407"/>
                    </a:lnTo>
                    <a:lnTo>
                      <a:pt x="11" y="1210729"/>
                    </a:lnTo>
                    <a:lnTo>
                      <a:pt x="155545" y="204642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958496FF-6A81-88D9-D7A1-82383E1BA0FB}"/>
                  </a:ext>
                </a:extLst>
              </p:cNvPr>
              <p:cNvSpPr/>
              <p:nvPr/>
            </p:nvSpPr>
            <p:spPr>
              <a:xfrm>
                <a:off x="6964447" y="3939747"/>
                <a:ext cx="454889" cy="1360395"/>
              </a:xfrm>
              <a:custGeom>
                <a:avLst/>
                <a:gdLst>
                  <a:gd name="connsiteX0" fmla="*/ 11 w 454889"/>
                  <a:gd name="connsiteY0" fmla="*/ 1155776 h 1360395"/>
                  <a:gd name="connsiteX1" fmla="*/ 155545 w 454889"/>
                  <a:gd name="connsiteY1" fmla="*/ 149688 h 1360395"/>
                  <a:gd name="connsiteX2" fmla="*/ 328362 w 454889"/>
                  <a:gd name="connsiteY2" fmla="*/ 11 h 1360395"/>
                  <a:gd name="connsiteX3" fmla="*/ 454900 w 454889"/>
                  <a:gd name="connsiteY3" fmla="*/ 149688 h 1360395"/>
                  <a:gd name="connsiteX4" fmla="*/ 282373 w 454889"/>
                  <a:gd name="connsiteY4" fmla="*/ 1265683 h 1360395"/>
                  <a:gd name="connsiteX5" fmla="*/ 173006 w 454889"/>
                  <a:gd name="connsiteY5" fmla="*/ 1360407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889" h="1360395">
                    <a:moveTo>
                      <a:pt x="11" y="1155776"/>
                    </a:moveTo>
                    <a:lnTo>
                      <a:pt x="155545" y="149688"/>
                    </a:lnTo>
                    <a:lnTo>
                      <a:pt x="328362" y="11"/>
                    </a:lnTo>
                    <a:lnTo>
                      <a:pt x="454900" y="149688"/>
                    </a:lnTo>
                    <a:lnTo>
                      <a:pt x="282373" y="1265683"/>
                    </a:lnTo>
                    <a:lnTo>
                      <a:pt x="173006" y="1360407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A5349A5A-4864-9308-179E-E8B789F0ED2C}"/>
                  </a:ext>
                </a:extLst>
              </p:cNvPr>
              <p:cNvSpPr/>
              <p:nvPr/>
            </p:nvSpPr>
            <p:spPr>
              <a:xfrm>
                <a:off x="5642891" y="5164108"/>
                <a:ext cx="1415350" cy="299354"/>
              </a:xfrm>
              <a:custGeom>
                <a:avLst/>
                <a:gdLst>
                  <a:gd name="connsiteX0" fmla="*/ 236278 w 1415350"/>
                  <a:gd name="connsiteY0" fmla="*/ 11 h 299354"/>
                  <a:gd name="connsiteX1" fmla="*/ 1242366 w 1415350"/>
                  <a:gd name="connsiteY1" fmla="*/ 11 h 299354"/>
                  <a:gd name="connsiteX2" fmla="*/ 1415361 w 1415350"/>
                  <a:gd name="connsiteY2" fmla="*/ 204642 h 299354"/>
                  <a:gd name="connsiteX3" fmla="*/ 1305995 w 1415350"/>
                  <a:gd name="connsiteY3" fmla="*/ 299366 h 299354"/>
                  <a:gd name="connsiteX4" fmla="*/ 80091 w 1415350"/>
                  <a:gd name="connsiteY4" fmla="*/ 299366 h 299354"/>
                  <a:gd name="connsiteX5" fmla="*/ 11 w 1415350"/>
                  <a:gd name="connsiteY5" fmla="*/ 204642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350" h="299354">
                    <a:moveTo>
                      <a:pt x="236278" y="11"/>
                    </a:moveTo>
                    <a:lnTo>
                      <a:pt x="1242366" y="11"/>
                    </a:lnTo>
                    <a:lnTo>
                      <a:pt x="1415361" y="204642"/>
                    </a:lnTo>
                    <a:lnTo>
                      <a:pt x="1305995" y="299366"/>
                    </a:lnTo>
                    <a:lnTo>
                      <a:pt x="80091" y="299366"/>
                    </a:lnTo>
                    <a:lnTo>
                      <a:pt x="11" y="204642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9C22066F-25C8-05A7-D906-85E100175F5F}"/>
                  </a:ext>
                </a:extLst>
              </p:cNvPr>
              <p:cNvSpPr/>
              <p:nvPr/>
            </p:nvSpPr>
            <p:spPr>
              <a:xfrm>
                <a:off x="5504819" y="3939747"/>
                <a:ext cx="471881" cy="1360395"/>
              </a:xfrm>
              <a:custGeom>
                <a:avLst/>
                <a:gdLst>
                  <a:gd name="connsiteX0" fmla="*/ 172537 w 471881"/>
                  <a:gd name="connsiteY0" fmla="*/ 149688 h 1360395"/>
                  <a:gd name="connsiteX1" fmla="*/ 345354 w 471881"/>
                  <a:gd name="connsiteY1" fmla="*/ 11 h 1360395"/>
                  <a:gd name="connsiteX2" fmla="*/ 471892 w 471881"/>
                  <a:gd name="connsiteY2" fmla="*/ 149688 h 1360395"/>
                  <a:gd name="connsiteX3" fmla="*/ 316358 w 471881"/>
                  <a:gd name="connsiteY3" fmla="*/ 1155776 h 1360395"/>
                  <a:gd name="connsiteX4" fmla="*/ 80091 w 471881"/>
                  <a:gd name="connsiteY4" fmla="*/ 1360407 h 1360395"/>
                  <a:gd name="connsiteX5" fmla="*/ 11 w 471881"/>
                  <a:gd name="connsiteY5" fmla="*/ 1265683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1881" h="1360395">
                    <a:moveTo>
                      <a:pt x="172537" y="149688"/>
                    </a:moveTo>
                    <a:lnTo>
                      <a:pt x="345354" y="11"/>
                    </a:lnTo>
                    <a:lnTo>
                      <a:pt x="471892" y="149688"/>
                    </a:lnTo>
                    <a:lnTo>
                      <a:pt x="316358" y="1155776"/>
                    </a:lnTo>
                    <a:lnTo>
                      <a:pt x="80091" y="1360407"/>
                    </a:lnTo>
                    <a:lnTo>
                      <a:pt x="11" y="1265683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181B9038-8D18-AAF2-F7D9-A7257802AB1D}"/>
                  </a:ext>
                </a:extLst>
              </p:cNvPr>
              <p:cNvSpPr/>
              <p:nvPr/>
            </p:nvSpPr>
            <p:spPr>
              <a:xfrm>
                <a:off x="5744832" y="2442157"/>
                <a:ext cx="454890" cy="1360395"/>
              </a:xfrm>
              <a:custGeom>
                <a:avLst/>
                <a:gdLst>
                  <a:gd name="connsiteX0" fmla="*/ 172536 w 454890"/>
                  <a:gd name="connsiteY0" fmla="*/ 94734 h 1360395"/>
                  <a:gd name="connsiteX1" fmla="*/ 281906 w 454890"/>
                  <a:gd name="connsiteY1" fmla="*/ 11 h 1360395"/>
                  <a:gd name="connsiteX2" fmla="*/ 454901 w 454890"/>
                  <a:gd name="connsiteY2" fmla="*/ 204642 h 1360395"/>
                  <a:gd name="connsiteX3" fmla="*/ 299367 w 454890"/>
                  <a:gd name="connsiteY3" fmla="*/ 1210729 h 1360395"/>
                  <a:gd name="connsiteX4" fmla="*/ 126550 w 454890"/>
                  <a:gd name="connsiteY4" fmla="*/ 1360407 h 1360395"/>
                  <a:gd name="connsiteX5" fmla="*/ 11 w 454890"/>
                  <a:gd name="connsiteY5" fmla="*/ 1210729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890" h="1360395">
                    <a:moveTo>
                      <a:pt x="172536" y="94734"/>
                    </a:moveTo>
                    <a:lnTo>
                      <a:pt x="281906" y="11"/>
                    </a:lnTo>
                    <a:lnTo>
                      <a:pt x="454901" y="204642"/>
                    </a:lnTo>
                    <a:lnTo>
                      <a:pt x="299367" y="1210729"/>
                    </a:lnTo>
                    <a:lnTo>
                      <a:pt x="126550" y="1360407"/>
                    </a:lnTo>
                    <a:lnTo>
                      <a:pt x="11" y="1210729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E89479BE-46E8-0262-8FF2-80794540BF00}"/>
                  </a:ext>
                </a:extLst>
              </p:cNvPr>
              <p:cNvSpPr/>
              <p:nvPr/>
            </p:nvSpPr>
            <p:spPr>
              <a:xfrm>
                <a:off x="5929363" y="3721472"/>
                <a:ext cx="1305442" cy="299354"/>
              </a:xfrm>
              <a:custGeom>
                <a:avLst/>
                <a:gdLst>
                  <a:gd name="connsiteX0" fmla="*/ 11 w 1305442"/>
                  <a:gd name="connsiteY0" fmla="*/ 149688 h 299354"/>
                  <a:gd name="connsiteX1" fmla="*/ 172828 w 1305442"/>
                  <a:gd name="connsiteY1" fmla="*/ 11 h 299354"/>
                  <a:gd name="connsiteX2" fmla="*/ 1178916 w 1305442"/>
                  <a:gd name="connsiteY2" fmla="*/ 11 h 299354"/>
                  <a:gd name="connsiteX3" fmla="*/ 1305454 w 1305442"/>
                  <a:gd name="connsiteY3" fmla="*/ 149688 h 299354"/>
                  <a:gd name="connsiteX4" fmla="*/ 1132637 w 1305442"/>
                  <a:gd name="connsiteY4" fmla="*/ 299366 h 299354"/>
                  <a:gd name="connsiteX5" fmla="*/ 126549 w 1305442"/>
                  <a:gd name="connsiteY5" fmla="*/ 299366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442" h="299354">
                    <a:moveTo>
                      <a:pt x="11" y="149688"/>
                    </a:moveTo>
                    <a:lnTo>
                      <a:pt x="172828" y="11"/>
                    </a:lnTo>
                    <a:lnTo>
                      <a:pt x="1178916" y="11"/>
                    </a:lnTo>
                    <a:lnTo>
                      <a:pt x="1305454" y="149688"/>
                    </a:lnTo>
                    <a:lnTo>
                      <a:pt x="1132637" y="299366"/>
                    </a:lnTo>
                    <a:lnTo>
                      <a:pt x="126549" y="299366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86" name="화살표: 줄무늬가 있는 오른쪽 85">
              <a:extLst>
                <a:ext uri="{FF2B5EF4-FFF2-40B4-BE49-F238E27FC236}">
                  <a16:creationId xmlns:a16="http://schemas.microsoft.com/office/drawing/2014/main" id="{A526558C-DBBB-19F0-8341-D4E56F53C146}"/>
                </a:ext>
              </a:extLst>
            </p:cNvPr>
            <p:cNvSpPr/>
            <p:nvPr/>
          </p:nvSpPr>
          <p:spPr>
            <a:xfrm>
              <a:off x="7876178" y="3522189"/>
              <a:ext cx="1118616" cy="691658"/>
            </a:xfrm>
            <a:prstGeom prst="stripedRightArrow">
              <a:avLst/>
            </a:prstGeom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5" name="그래픽 102">
              <a:extLst>
                <a:ext uri="{FF2B5EF4-FFF2-40B4-BE49-F238E27FC236}">
                  <a16:creationId xmlns:a16="http://schemas.microsoft.com/office/drawing/2014/main" id="{BCADBA6E-D354-714C-13FD-CA1E750C0E9D}"/>
                </a:ext>
              </a:extLst>
            </p:cNvPr>
            <p:cNvGrpSpPr/>
            <p:nvPr/>
          </p:nvGrpSpPr>
          <p:grpSpPr>
            <a:xfrm>
              <a:off x="9042295" y="2283520"/>
              <a:ext cx="2212029" cy="3183658"/>
              <a:chOff x="5767094" y="2950654"/>
              <a:chExt cx="661804" cy="952500"/>
            </a:xfrm>
            <a:solidFill>
              <a:schemeClr val="tx1"/>
            </a:solidFill>
          </p:grpSpPr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67EBD313-1966-042F-11C5-3DBF30061BCB}"/>
                  </a:ext>
                </a:extLst>
              </p:cNvPr>
              <p:cNvSpPr/>
              <p:nvPr/>
            </p:nvSpPr>
            <p:spPr>
              <a:xfrm>
                <a:off x="5945591" y="2950654"/>
                <a:ext cx="443840" cy="121920"/>
              </a:xfrm>
              <a:custGeom>
                <a:avLst/>
                <a:gdLst>
                  <a:gd name="connsiteX0" fmla="*/ 11 w 443840"/>
                  <a:gd name="connsiteY0" fmla="*/ 26600 h 121920"/>
                  <a:gd name="connsiteX1" fmla="*/ 30711 w 443840"/>
                  <a:gd name="connsiteY1" fmla="*/ 11 h 121920"/>
                  <a:gd name="connsiteX2" fmla="*/ 421374 w 443840"/>
                  <a:gd name="connsiteY2" fmla="*/ 11 h 121920"/>
                  <a:gd name="connsiteX3" fmla="*/ 443852 w 443840"/>
                  <a:gd name="connsiteY3" fmla="*/ 26600 h 121920"/>
                  <a:gd name="connsiteX4" fmla="*/ 333783 w 443840"/>
                  <a:gd name="connsiteY4" fmla="*/ 121931 h 121920"/>
                  <a:gd name="connsiteX5" fmla="*/ 80605 w 443840"/>
                  <a:gd name="connsiteY5" fmla="*/ 121931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840" h="121920">
                    <a:moveTo>
                      <a:pt x="11" y="26600"/>
                    </a:moveTo>
                    <a:lnTo>
                      <a:pt x="30711" y="11"/>
                    </a:lnTo>
                    <a:lnTo>
                      <a:pt x="421374" y="11"/>
                    </a:lnTo>
                    <a:lnTo>
                      <a:pt x="443852" y="26600"/>
                    </a:lnTo>
                    <a:lnTo>
                      <a:pt x="333783" y="121931"/>
                    </a:lnTo>
                    <a:lnTo>
                      <a:pt x="80605" y="1219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98E864D9-9D56-2C45-FE97-F988C8FF8CE2}"/>
                  </a:ext>
                </a:extLst>
              </p:cNvPr>
              <p:cNvSpPr/>
              <p:nvPr/>
            </p:nvSpPr>
            <p:spPr>
              <a:xfrm>
                <a:off x="6257669" y="2997338"/>
                <a:ext cx="171229" cy="410475"/>
              </a:xfrm>
              <a:custGeom>
                <a:avLst/>
                <a:gdLst>
                  <a:gd name="connsiteX0" fmla="*/ 148763 w 171229"/>
                  <a:gd name="connsiteY0" fmla="*/ 11 h 410475"/>
                  <a:gd name="connsiteX1" fmla="*/ 171241 w 171229"/>
                  <a:gd name="connsiteY1" fmla="*/ 26600 h 410475"/>
                  <a:gd name="connsiteX2" fmla="*/ 121475 w 171229"/>
                  <a:gd name="connsiteY2" fmla="*/ 348521 h 410475"/>
                  <a:gd name="connsiteX3" fmla="*/ 79952 w 171229"/>
                  <a:gd name="connsiteY3" fmla="*/ 410486 h 410475"/>
                  <a:gd name="connsiteX4" fmla="*/ 11 w 171229"/>
                  <a:gd name="connsiteY4" fmla="*/ 345569 h 410475"/>
                  <a:gd name="connsiteX5" fmla="*/ 38694 w 171229"/>
                  <a:gd name="connsiteY5" fmla="*/ 95342 h 41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229" h="410475">
                    <a:moveTo>
                      <a:pt x="148763" y="11"/>
                    </a:moveTo>
                    <a:lnTo>
                      <a:pt x="171241" y="26600"/>
                    </a:lnTo>
                    <a:lnTo>
                      <a:pt x="121475" y="348521"/>
                    </a:lnTo>
                    <a:lnTo>
                      <a:pt x="79952" y="410486"/>
                    </a:lnTo>
                    <a:lnTo>
                      <a:pt x="11" y="345569"/>
                    </a:lnTo>
                    <a:lnTo>
                      <a:pt x="38694" y="953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4C9CEC46-64E5-F737-55D3-D2207CE12921}"/>
                  </a:ext>
                </a:extLst>
              </p:cNvPr>
              <p:cNvSpPr/>
              <p:nvPr/>
            </p:nvSpPr>
            <p:spPr>
              <a:xfrm>
                <a:off x="6193012" y="3445994"/>
                <a:ext cx="161059" cy="410475"/>
              </a:xfrm>
              <a:custGeom>
                <a:avLst/>
                <a:gdLst>
                  <a:gd name="connsiteX0" fmla="*/ 11 w 161059"/>
                  <a:gd name="connsiteY0" fmla="*/ 315155 h 410475"/>
                  <a:gd name="connsiteX1" fmla="*/ 38694 w 161059"/>
                  <a:gd name="connsiteY1" fmla="*/ 64929 h 410475"/>
                  <a:gd name="connsiteX2" fmla="*/ 138708 w 161059"/>
                  <a:gd name="connsiteY2" fmla="*/ 11 h 410475"/>
                  <a:gd name="connsiteX3" fmla="*/ 161070 w 161059"/>
                  <a:gd name="connsiteY3" fmla="*/ 61977 h 410475"/>
                  <a:gd name="connsiteX4" fmla="*/ 111304 w 161059"/>
                  <a:gd name="connsiteY4" fmla="*/ 383897 h 410475"/>
                  <a:gd name="connsiteX5" fmla="*/ 80604 w 161059"/>
                  <a:gd name="connsiteY5" fmla="*/ 410486 h 41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059" h="410475">
                    <a:moveTo>
                      <a:pt x="11" y="315155"/>
                    </a:moveTo>
                    <a:lnTo>
                      <a:pt x="38694" y="64929"/>
                    </a:lnTo>
                    <a:lnTo>
                      <a:pt x="138708" y="11"/>
                    </a:lnTo>
                    <a:lnTo>
                      <a:pt x="161070" y="61977"/>
                    </a:lnTo>
                    <a:lnTo>
                      <a:pt x="111304" y="383897"/>
                    </a:lnTo>
                    <a:lnTo>
                      <a:pt x="80604" y="41048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BE354246-3732-12A5-ED6D-80293F45777E}"/>
                  </a:ext>
                </a:extLst>
              </p:cNvPr>
              <p:cNvSpPr/>
              <p:nvPr/>
            </p:nvSpPr>
            <p:spPr>
              <a:xfrm>
                <a:off x="5806562" y="3781233"/>
                <a:ext cx="443839" cy="121920"/>
              </a:xfrm>
              <a:custGeom>
                <a:avLst/>
                <a:gdLst>
                  <a:gd name="connsiteX0" fmla="*/ 110080 w 443839"/>
                  <a:gd name="connsiteY0" fmla="*/ 11 h 121920"/>
                  <a:gd name="connsiteX1" fmla="*/ 363258 w 443839"/>
                  <a:gd name="connsiteY1" fmla="*/ 11 h 121920"/>
                  <a:gd name="connsiteX2" fmla="*/ 443851 w 443839"/>
                  <a:gd name="connsiteY2" fmla="*/ 95342 h 121920"/>
                  <a:gd name="connsiteX3" fmla="*/ 413152 w 443839"/>
                  <a:gd name="connsiteY3" fmla="*/ 121931 h 121920"/>
                  <a:gd name="connsiteX4" fmla="*/ 22490 w 443839"/>
                  <a:gd name="connsiteY4" fmla="*/ 121931 h 121920"/>
                  <a:gd name="connsiteX5" fmla="*/ 11 w 443839"/>
                  <a:gd name="connsiteY5" fmla="*/ 95342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839" h="121920">
                    <a:moveTo>
                      <a:pt x="110080" y="11"/>
                    </a:moveTo>
                    <a:lnTo>
                      <a:pt x="363258" y="11"/>
                    </a:lnTo>
                    <a:lnTo>
                      <a:pt x="443851" y="95342"/>
                    </a:lnTo>
                    <a:lnTo>
                      <a:pt x="413152" y="121931"/>
                    </a:lnTo>
                    <a:lnTo>
                      <a:pt x="22490" y="121931"/>
                    </a:lnTo>
                    <a:lnTo>
                      <a:pt x="11" y="953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F98A388E-89DC-CFFE-F777-844F8DA16D57}"/>
                  </a:ext>
                </a:extLst>
              </p:cNvPr>
              <p:cNvSpPr/>
              <p:nvPr/>
            </p:nvSpPr>
            <p:spPr>
              <a:xfrm>
                <a:off x="5767094" y="3445994"/>
                <a:ext cx="171230" cy="410475"/>
              </a:xfrm>
              <a:custGeom>
                <a:avLst/>
                <a:gdLst>
                  <a:gd name="connsiteX0" fmla="*/ 49778 w 171230"/>
                  <a:gd name="connsiteY0" fmla="*/ 61977 h 410475"/>
                  <a:gd name="connsiteX1" fmla="*/ 91301 w 171230"/>
                  <a:gd name="connsiteY1" fmla="*/ 11 h 410475"/>
                  <a:gd name="connsiteX2" fmla="*/ 171242 w 171230"/>
                  <a:gd name="connsiteY2" fmla="*/ 64929 h 410475"/>
                  <a:gd name="connsiteX3" fmla="*/ 132559 w 171230"/>
                  <a:gd name="connsiteY3" fmla="*/ 315155 h 410475"/>
                  <a:gd name="connsiteX4" fmla="*/ 22490 w 171230"/>
                  <a:gd name="connsiteY4" fmla="*/ 410486 h 410475"/>
                  <a:gd name="connsiteX5" fmla="*/ 11 w 171230"/>
                  <a:gd name="connsiteY5" fmla="*/ 383897 h 41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230" h="410475">
                    <a:moveTo>
                      <a:pt x="49778" y="61977"/>
                    </a:moveTo>
                    <a:lnTo>
                      <a:pt x="91301" y="11"/>
                    </a:lnTo>
                    <a:lnTo>
                      <a:pt x="171242" y="64929"/>
                    </a:lnTo>
                    <a:lnTo>
                      <a:pt x="132559" y="315155"/>
                    </a:lnTo>
                    <a:lnTo>
                      <a:pt x="22490" y="410486"/>
                    </a:lnTo>
                    <a:lnTo>
                      <a:pt x="11" y="3838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54973A8F-A067-DB4D-8711-FF9CEBA71429}"/>
                  </a:ext>
                </a:extLst>
              </p:cNvPr>
              <p:cNvSpPr/>
              <p:nvPr/>
            </p:nvSpPr>
            <p:spPr>
              <a:xfrm>
                <a:off x="5841923" y="2997338"/>
                <a:ext cx="161059" cy="410475"/>
              </a:xfrm>
              <a:custGeom>
                <a:avLst/>
                <a:gdLst>
                  <a:gd name="connsiteX0" fmla="*/ 49778 w 161059"/>
                  <a:gd name="connsiteY0" fmla="*/ 26600 h 410475"/>
                  <a:gd name="connsiteX1" fmla="*/ 80478 w 161059"/>
                  <a:gd name="connsiteY1" fmla="*/ 11 h 410475"/>
                  <a:gd name="connsiteX2" fmla="*/ 161071 w 161059"/>
                  <a:gd name="connsiteY2" fmla="*/ 95342 h 410475"/>
                  <a:gd name="connsiteX3" fmla="*/ 122388 w 161059"/>
                  <a:gd name="connsiteY3" fmla="*/ 345569 h 410475"/>
                  <a:gd name="connsiteX4" fmla="*/ 22375 w 161059"/>
                  <a:gd name="connsiteY4" fmla="*/ 410486 h 410475"/>
                  <a:gd name="connsiteX5" fmla="*/ 11 w 161059"/>
                  <a:gd name="connsiteY5" fmla="*/ 348521 h 41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059" h="410475">
                    <a:moveTo>
                      <a:pt x="49778" y="26600"/>
                    </a:moveTo>
                    <a:lnTo>
                      <a:pt x="80478" y="11"/>
                    </a:lnTo>
                    <a:lnTo>
                      <a:pt x="161071" y="95342"/>
                    </a:lnTo>
                    <a:lnTo>
                      <a:pt x="122388" y="345569"/>
                    </a:lnTo>
                    <a:lnTo>
                      <a:pt x="22375" y="410486"/>
                    </a:lnTo>
                    <a:lnTo>
                      <a:pt x="11" y="3485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0C423C13-3F37-84C0-D254-56574D5A84F6}"/>
                  </a:ext>
                </a:extLst>
              </p:cNvPr>
              <p:cNvSpPr/>
              <p:nvPr/>
            </p:nvSpPr>
            <p:spPr>
              <a:xfrm>
                <a:off x="5883448" y="3365943"/>
                <a:ext cx="429096" cy="121920"/>
              </a:xfrm>
              <a:custGeom>
                <a:avLst/>
                <a:gdLst>
                  <a:gd name="connsiteX0" fmla="*/ 11 w 429096"/>
                  <a:gd name="connsiteY0" fmla="*/ 60971 h 121920"/>
                  <a:gd name="connsiteX1" fmla="*/ 93928 w 429096"/>
                  <a:gd name="connsiteY1" fmla="*/ 11 h 121920"/>
                  <a:gd name="connsiteX2" fmla="*/ 354040 w 429096"/>
                  <a:gd name="connsiteY2" fmla="*/ 11 h 121920"/>
                  <a:gd name="connsiteX3" fmla="*/ 429108 w 429096"/>
                  <a:gd name="connsiteY3" fmla="*/ 60971 h 121920"/>
                  <a:gd name="connsiteX4" fmla="*/ 335192 w 429096"/>
                  <a:gd name="connsiteY4" fmla="*/ 121931 h 121920"/>
                  <a:gd name="connsiteX5" fmla="*/ 75080 w 429096"/>
                  <a:gd name="connsiteY5" fmla="*/ 121931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096" h="121920">
                    <a:moveTo>
                      <a:pt x="11" y="60971"/>
                    </a:moveTo>
                    <a:lnTo>
                      <a:pt x="93928" y="11"/>
                    </a:lnTo>
                    <a:lnTo>
                      <a:pt x="354040" y="11"/>
                    </a:lnTo>
                    <a:lnTo>
                      <a:pt x="429108" y="60971"/>
                    </a:lnTo>
                    <a:lnTo>
                      <a:pt x="335192" y="121931"/>
                    </a:lnTo>
                    <a:lnTo>
                      <a:pt x="75080" y="1219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4577D7B-7381-930E-94A7-B7834150C259}"/>
              </a:ext>
            </a:extLst>
          </p:cNvPr>
          <p:cNvGrpSpPr/>
          <p:nvPr/>
        </p:nvGrpSpPr>
        <p:grpSpPr>
          <a:xfrm>
            <a:off x="5137075" y="1486967"/>
            <a:ext cx="6451731" cy="4686300"/>
            <a:chOff x="5137077" y="1486967"/>
            <a:chExt cx="6451731" cy="4686300"/>
          </a:xfrm>
        </p:grpSpPr>
        <p:sp>
          <p:nvSpPr>
            <p:cNvPr id="123" name="Rounded Rectangle 2">
              <a:extLst>
                <a:ext uri="{FF2B5EF4-FFF2-40B4-BE49-F238E27FC236}">
                  <a16:creationId xmlns:a16="http://schemas.microsoft.com/office/drawing/2014/main" id="{2268162A-A163-25A1-7288-5FF17A7D3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7077" y="1486967"/>
              <a:ext cx="6451731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/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grpSp>
          <p:nvGrpSpPr>
            <p:cNvPr id="124" name="그래픽 12">
              <a:extLst>
                <a:ext uri="{FF2B5EF4-FFF2-40B4-BE49-F238E27FC236}">
                  <a16:creationId xmlns:a16="http://schemas.microsoft.com/office/drawing/2014/main" id="{66568C05-DAAE-9920-79E6-255F3B499BC0}"/>
                </a:ext>
              </a:extLst>
            </p:cNvPr>
            <p:cNvGrpSpPr/>
            <p:nvPr/>
          </p:nvGrpSpPr>
          <p:grpSpPr>
            <a:xfrm>
              <a:off x="5504818" y="2276989"/>
              <a:ext cx="2154530" cy="3184626"/>
              <a:chOff x="5504819" y="2278837"/>
              <a:chExt cx="2154530" cy="3184626"/>
            </a:xfrm>
            <a:solidFill>
              <a:schemeClr val="tx1"/>
            </a:solidFill>
          </p:grpSpPr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4AE1A12A-3005-DD92-1BF5-B2FAC7965AC3}"/>
                  </a:ext>
                </a:extLst>
              </p:cNvPr>
              <p:cNvSpPr/>
              <p:nvPr/>
            </p:nvSpPr>
            <p:spPr>
              <a:xfrm>
                <a:off x="6105926" y="2278837"/>
                <a:ext cx="1415353" cy="299354"/>
              </a:xfrm>
              <a:custGeom>
                <a:avLst/>
                <a:gdLst>
                  <a:gd name="connsiteX0" fmla="*/ 11 w 1415353"/>
                  <a:gd name="connsiteY0" fmla="*/ 94734 h 299354"/>
                  <a:gd name="connsiteX1" fmla="*/ 109381 w 1415353"/>
                  <a:gd name="connsiteY1" fmla="*/ 11 h 299354"/>
                  <a:gd name="connsiteX2" fmla="*/ 1335284 w 1415353"/>
                  <a:gd name="connsiteY2" fmla="*/ 11 h 299354"/>
                  <a:gd name="connsiteX3" fmla="*/ 1415365 w 1415353"/>
                  <a:gd name="connsiteY3" fmla="*/ 94734 h 299354"/>
                  <a:gd name="connsiteX4" fmla="*/ 1179097 w 1415353"/>
                  <a:gd name="connsiteY4" fmla="*/ 299366 h 299354"/>
                  <a:gd name="connsiteX5" fmla="*/ 173010 w 1415353"/>
                  <a:gd name="connsiteY5" fmla="*/ 299366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353" h="299354">
                    <a:moveTo>
                      <a:pt x="11" y="94734"/>
                    </a:moveTo>
                    <a:lnTo>
                      <a:pt x="109381" y="11"/>
                    </a:lnTo>
                    <a:lnTo>
                      <a:pt x="1335284" y="11"/>
                    </a:lnTo>
                    <a:lnTo>
                      <a:pt x="1415365" y="94734"/>
                    </a:lnTo>
                    <a:lnTo>
                      <a:pt x="1179097" y="299366"/>
                    </a:lnTo>
                    <a:lnTo>
                      <a:pt x="173010" y="299366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9DE770C1-3F59-D8F9-A04F-D35A079ABD91}"/>
                  </a:ext>
                </a:extLst>
              </p:cNvPr>
              <p:cNvSpPr/>
              <p:nvPr/>
            </p:nvSpPr>
            <p:spPr>
              <a:xfrm>
                <a:off x="7187470" y="2442157"/>
                <a:ext cx="471879" cy="1360395"/>
              </a:xfrm>
              <a:custGeom>
                <a:avLst/>
                <a:gdLst>
                  <a:gd name="connsiteX0" fmla="*/ 391813 w 471879"/>
                  <a:gd name="connsiteY0" fmla="*/ 11 h 1360395"/>
                  <a:gd name="connsiteX1" fmla="*/ 471890 w 471879"/>
                  <a:gd name="connsiteY1" fmla="*/ 94734 h 1360395"/>
                  <a:gd name="connsiteX2" fmla="*/ 299366 w 471879"/>
                  <a:gd name="connsiteY2" fmla="*/ 1210729 h 1360395"/>
                  <a:gd name="connsiteX3" fmla="*/ 126549 w 471879"/>
                  <a:gd name="connsiteY3" fmla="*/ 1360407 h 1360395"/>
                  <a:gd name="connsiteX4" fmla="*/ 11 w 471879"/>
                  <a:gd name="connsiteY4" fmla="*/ 1210729 h 1360395"/>
                  <a:gd name="connsiteX5" fmla="*/ 155545 w 471879"/>
                  <a:gd name="connsiteY5" fmla="*/ 204642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1879" h="1360395">
                    <a:moveTo>
                      <a:pt x="391813" y="11"/>
                    </a:moveTo>
                    <a:lnTo>
                      <a:pt x="471890" y="94734"/>
                    </a:lnTo>
                    <a:lnTo>
                      <a:pt x="299366" y="1210729"/>
                    </a:lnTo>
                    <a:lnTo>
                      <a:pt x="126549" y="1360407"/>
                    </a:lnTo>
                    <a:lnTo>
                      <a:pt x="11" y="1210729"/>
                    </a:lnTo>
                    <a:lnTo>
                      <a:pt x="155545" y="204642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17770DF-8D0D-9042-5E2A-A917BD30F6FA}"/>
                  </a:ext>
                </a:extLst>
              </p:cNvPr>
              <p:cNvSpPr/>
              <p:nvPr/>
            </p:nvSpPr>
            <p:spPr>
              <a:xfrm>
                <a:off x="6964447" y="3939747"/>
                <a:ext cx="454889" cy="1360395"/>
              </a:xfrm>
              <a:custGeom>
                <a:avLst/>
                <a:gdLst>
                  <a:gd name="connsiteX0" fmla="*/ 11 w 454889"/>
                  <a:gd name="connsiteY0" fmla="*/ 1155776 h 1360395"/>
                  <a:gd name="connsiteX1" fmla="*/ 155545 w 454889"/>
                  <a:gd name="connsiteY1" fmla="*/ 149688 h 1360395"/>
                  <a:gd name="connsiteX2" fmla="*/ 328362 w 454889"/>
                  <a:gd name="connsiteY2" fmla="*/ 11 h 1360395"/>
                  <a:gd name="connsiteX3" fmla="*/ 454900 w 454889"/>
                  <a:gd name="connsiteY3" fmla="*/ 149688 h 1360395"/>
                  <a:gd name="connsiteX4" fmla="*/ 282373 w 454889"/>
                  <a:gd name="connsiteY4" fmla="*/ 1265683 h 1360395"/>
                  <a:gd name="connsiteX5" fmla="*/ 173006 w 454889"/>
                  <a:gd name="connsiteY5" fmla="*/ 1360407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889" h="1360395">
                    <a:moveTo>
                      <a:pt x="11" y="1155776"/>
                    </a:moveTo>
                    <a:lnTo>
                      <a:pt x="155545" y="149688"/>
                    </a:lnTo>
                    <a:lnTo>
                      <a:pt x="328362" y="11"/>
                    </a:lnTo>
                    <a:lnTo>
                      <a:pt x="454900" y="149688"/>
                    </a:lnTo>
                    <a:lnTo>
                      <a:pt x="282373" y="1265683"/>
                    </a:lnTo>
                    <a:lnTo>
                      <a:pt x="173006" y="1360407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094EFF4D-E617-6D8B-B7DC-4EA9B77ADD4B}"/>
                  </a:ext>
                </a:extLst>
              </p:cNvPr>
              <p:cNvSpPr/>
              <p:nvPr/>
            </p:nvSpPr>
            <p:spPr>
              <a:xfrm>
                <a:off x="5642891" y="5164108"/>
                <a:ext cx="1415350" cy="299354"/>
              </a:xfrm>
              <a:custGeom>
                <a:avLst/>
                <a:gdLst>
                  <a:gd name="connsiteX0" fmla="*/ 236278 w 1415350"/>
                  <a:gd name="connsiteY0" fmla="*/ 11 h 299354"/>
                  <a:gd name="connsiteX1" fmla="*/ 1242366 w 1415350"/>
                  <a:gd name="connsiteY1" fmla="*/ 11 h 299354"/>
                  <a:gd name="connsiteX2" fmla="*/ 1415361 w 1415350"/>
                  <a:gd name="connsiteY2" fmla="*/ 204642 h 299354"/>
                  <a:gd name="connsiteX3" fmla="*/ 1305995 w 1415350"/>
                  <a:gd name="connsiteY3" fmla="*/ 299366 h 299354"/>
                  <a:gd name="connsiteX4" fmla="*/ 80091 w 1415350"/>
                  <a:gd name="connsiteY4" fmla="*/ 299366 h 299354"/>
                  <a:gd name="connsiteX5" fmla="*/ 11 w 1415350"/>
                  <a:gd name="connsiteY5" fmla="*/ 204642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350" h="299354">
                    <a:moveTo>
                      <a:pt x="236278" y="11"/>
                    </a:moveTo>
                    <a:lnTo>
                      <a:pt x="1242366" y="11"/>
                    </a:lnTo>
                    <a:lnTo>
                      <a:pt x="1415361" y="204642"/>
                    </a:lnTo>
                    <a:lnTo>
                      <a:pt x="1305995" y="299366"/>
                    </a:lnTo>
                    <a:lnTo>
                      <a:pt x="80091" y="299366"/>
                    </a:lnTo>
                    <a:lnTo>
                      <a:pt x="11" y="204642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27797CB0-5542-6E41-ACB9-C55EC81F6672}"/>
                  </a:ext>
                </a:extLst>
              </p:cNvPr>
              <p:cNvSpPr/>
              <p:nvPr/>
            </p:nvSpPr>
            <p:spPr>
              <a:xfrm>
                <a:off x="5504819" y="3939747"/>
                <a:ext cx="471881" cy="1360395"/>
              </a:xfrm>
              <a:custGeom>
                <a:avLst/>
                <a:gdLst>
                  <a:gd name="connsiteX0" fmla="*/ 172537 w 471881"/>
                  <a:gd name="connsiteY0" fmla="*/ 149688 h 1360395"/>
                  <a:gd name="connsiteX1" fmla="*/ 345354 w 471881"/>
                  <a:gd name="connsiteY1" fmla="*/ 11 h 1360395"/>
                  <a:gd name="connsiteX2" fmla="*/ 471892 w 471881"/>
                  <a:gd name="connsiteY2" fmla="*/ 149688 h 1360395"/>
                  <a:gd name="connsiteX3" fmla="*/ 316358 w 471881"/>
                  <a:gd name="connsiteY3" fmla="*/ 1155776 h 1360395"/>
                  <a:gd name="connsiteX4" fmla="*/ 80091 w 471881"/>
                  <a:gd name="connsiteY4" fmla="*/ 1360407 h 1360395"/>
                  <a:gd name="connsiteX5" fmla="*/ 11 w 471881"/>
                  <a:gd name="connsiteY5" fmla="*/ 1265683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1881" h="1360395">
                    <a:moveTo>
                      <a:pt x="172537" y="149688"/>
                    </a:moveTo>
                    <a:lnTo>
                      <a:pt x="345354" y="11"/>
                    </a:lnTo>
                    <a:lnTo>
                      <a:pt x="471892" y="149688"/>
                    </a:lnTo>
                    <a:lnTo>
                      <a:pt x="316358" y="1155776"/>
                    </a:lnTo>
                    <a:lnTo>
                      <a:pt x="80091" y="1360407"/>
                    </a:lnTo>
                    <a:lnTo>
                      <a:pt x="11" y="1265683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E95BD3E3-594E-4B42-7783-732CD91F2019}"/>
                  </a:ext>
                </a:extLst>
              </p:cNvPr>
              <p:cNvSpPr/>
              <p:nvPr/>
            </p:nvSpPr>
            <p:spPr>
              <a:xfrm>
                <a:off x="5744832" y="2442157"/>
                <a:ext cx="454890" cy="1360395"/>
              </a:xfrm>
              <a:custGeom>
                <a:avLst/>
                <a:gdLst>
                  <a:gd name="connsiteX0" fmla="*/ 172536 w 454890"/>
                  <a:gd name="connsiteY0" fmla="*/ 94734 h 1360395"/>
                  <a:gd name="connsiteX1" fmla="*/ 281906 w 454890"/>
                  <a:gd name="connsiteY1" fmla="*/ 11 h 1360395"/>
                  <a:gd name="connsiteX2" fmla="*/ 454901 w 454890"/>
                  <a:gd name="connsiteY2" fmla="*/ 204642 h 1360395"/>
                  <a:gd name="connsiteX3" fmla="*/ 299367 w 454890"/>
                  <a:gd name="connsiteY3" fmla="*/ 1210729 h 1360395"/>
                  <a:gd name="connsiteX4" fmla="*/ 126550 w 454890"/>
                  <a:gd name="connsiteY4" fmla="*/ 1360407 h 1360395"/>
                  <a:gd name="connsiteX5" fmla="*/ 11 w 454890"/>
                  <a:gd name="connsiteY5" fmla="*/ 1210729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890" h="1360395">
                    <a:moveTo>
                      <a:pt x="172536" y="94734"/>
                    </a:moveTo>
                    <a:lnTo>
                      <a:pt x="281906" y="11"/>
                    </a:lnTo>
                    <a:lnTo>
                      <a:pt x="454901" y="204642"/>
                    </a:lnTo>
                    <a:lnTo>
                      <a:pt x="299367" y="1210729"/>
                    </a:lnTo>
                    <a:lnTo>
                      <a:pt x="126550" y="1360407"/>
                    </a:lnTo>
                    <a:lnTo>
                      <a:pt x="11" y="1210729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9BD40204-78B7-AAF0-BD1C-4EEAB71D9A29}"/>
                  </a:ext>
                </a:extLst>
              </p:cNvPr>
              <p:cNvSpPr/>
              <p:nvPr/>
            </p:nvSpPr>
            <p:spPr>
              <a:xfrm>
                <a:off x="5929363" y="3721472"/>
                <a:ext cx="1305442" cy="299354"/>
              </a:xfrm>
              <a:custGeom>
                <a:avLst/>
                <a:gdLst>
                  <a:gd name="connsiteX0" fmla="*/ 11 w 1305442"/>
                  <a:gd name="connsiteY0" fmla="*/ 149688 h 299354"/>
                  <a:gd name="connsiteX1" fmla="*/ 172828 w 1305442"/>
                  <a:gd name="connsiteY1" fmla="*/ 11 h 299354"/>
                  <a:gd name="connsiteX2" fmla="*/ 1178916 w 1305442"/>
                  <a:gd name="connsiteY2" fmla="*/ 11 h 299354"/>
                  <a:gd name="connsiteX3" fmla="*/ 1305454 w 1305442"/>
                  <a:gd name="connsiteY3" fmla="*/ 149688 h 299354"/>
                  <a:gd name="connsiteX4" fmla="*/ 1132637 w 1305442"/>
                  <a:gd name="connsiteY4" fmla="*/ 299366 h 299354"/>
                  <a:gd name="connsiteX5" fmla="*/ 126549 w 1305442"/>
                  <a:gd name="connsiteY5" fmla="*/ 299366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442" h="299354">
                    <a:moveTo>
                      <a:pt x="11" y="149688"/>
                    </a:moveTo>
                    <a:lnTo>
                      <a:pt x="172828" y="11"/>
                    </a:lnTo>
                    <a:lnTo>
                      <a:pt x="1178916" y="11"/>
                    </a:lnTo>
                    <a:lnTo>
                      <a:pt x="1305454" y="149688"/>
                    </a:lnTo>
                    <a:lnTo>
                      <a:pt x="1132637" y="299366"/>
                    </a:lnTo>
                    <a:lnTo>
                      <a:pt x="126549" y="299366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125" name="화살표: 줄무늬가 있는 오른쪽 124">
              <a:extLst>
                <a:ext uri="{FF2B5EF4-FFF2-40B4-BE49-F238E27FC236}">
                  <a16:creationId xmlns:a16="http://schemas.microsoft.com/office/drawing/2014/main" id="{71EFBA5A-97EF-57A1-D46B-929F28C218C8}"/>
                </a:ext>
              </a:extLst>
            </p:cNvPr>
            <p:cNvSpPr/>
            <p:nvPr/>
          </p:nvSpPr>
          <p:spPr>
            <a:xfrm>
              <a:off x="7876178" y="3522189"/>
              <a:ext cx="1118616" cy="691658"/>
            </a:xfrm>
            <a:prstGeom prst="stripedRightArrow">
              <a:avLst/>
            </a:prstGeom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6" name="그래픽 102">
              <a:extLst>
                <a:ext uri="{FF2B5EF4-FFF2-40B4-BE49-F238E27FC236}">
                  <a16:creationId xmlns:a16="http://schemas.microsoft.com/office/drawing/2014/main" id="{47CD0DDD-9114-CDC6-6A0B-110980DAB328}"/>
                </a:ext>
              </a:extLst>
            </p:cNvPr>
            <p:cNvGrpSpPr/>
            <p:nvPr/>
          </p:nvGrpSpPr>
          <p:grpSpPr>
            <a:xfrm>
              <a:off x="9042295" y="2283520"/>
              <a:ext cx="2212029" cy="3183658"/>
              <a:chOff x="5767094" y="2950654"/>
              <a:chExt cx="661804" cy="952500"/>
            </a:xfrm>
            <a:solidFill>
              <a:schemeClr val="tx1"/>
            </a:solidFill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BFF0B9B1-0D7A-516F-A29F-D319D286B801}"/>
                  </a:ext>
                </a:extLst>
              </p:cNvPr>
              <p:cNvSpPr/>
              <p:nvPr/>
            </p:nvSpPr>
            <p:spPr>
              <a:xfrm>
                <a:off x="5945591" y="2950654"/>
                <a:ext cx="443840" cy="121920"/>
              </a:xfrm>
              <a:custGeom>
                <a:avLst/>
                <a:gdLst>
                  <a:gd name="connsiteX0" fmla="*/ 11 w 443840"/>
                  <a:gd name="connsiteY0" fmla="*/ 26600 h 121920"/>
                  <a:gd name="connsiteX1" fmla="*/ 30711 w 443840"/>
                  <a:gd name="connsiteY1" fmla="*/ 11 h 121920"/>
                  <a:gd name="connsiteX2" fmla="*/ 421374 w 443840"/>
                  <a:gd name="connsiteY2" fmla="*/ 11 h 121920"/>
                  <a:gd name="connsiteX3" fmla="*/ 443852 w 443840"/>
                  <a:gd name="connsiteY3" fmla="*/ 26600 h 121920"/>
                  <a:gd name="connsiteX4" fmla="*/ 333783 w 443840"/>
                  <a:gd name="connsiteY4" fmla="*/ 121931 h 121920"/>
                  <a:gd name="connsiteX5" fmla="*/ 80605 w 443840"/>
                  <a:gd name="connsiteY5" fmla="*/ 121931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840" h="121920">
                    <a:moveTo>
                      <a:pt x="11" y="26600"/>
                    </a:moveTo>
                    <a:lnTo>
                      <a:pt x="30711" y="11"/>
                    </a:lnTo>
                    <a:lnTo>
                      <a:pt x="421374" y="11"/>
                    </a:lnTo>
                    <a:lnTo>
                      <a:pt x="443852" y="26600"/>
                    </a:lnTo>
                    <a:lnTo>
                      <a:pt x="333783" y="121931"/>
                    </a:lnTo>
                    <a:lnTo>
                      <a:pt x="80605" y="121931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2536897A-4D1D-2F18-99F0-BD8A902B4769}"/>
                  </a:ext>
                </a:extLst>
              </p:cNvPr>
              <p:cNvSpPr/>
              <p:nvPr/>
            </p:nvSpPr>
            <p:spPr>
              <a:xfrm>
                <a:off x="6257669" y="2997338"/>
                <a:ext cx="171229" cy="410475"/>
              </a:xfrm>
              <a:custGeom>
                <a:avLst/>
                <a:gdLst>
                  <a:gd name="connsiteX0" fmla="*/ 148763 w 171229"/>
                  <a:gd name="connsiteY0" fmla="*/ 11 h 410475"/>
                  <a:gd name="connsiteX1" fmla="*/ 171241 w 171229"/>
                  <a:gd name="connsiteY1" fmla="*/ 26600 h 410475"/>
                  <a:gd name="connsiteX2" fmla="*/ 121475 w 171229"/>
                  <a:gd name="connsiteY2" fmla="*/ 348521 h 410475"/>
                  <a:gd name="connsiteX3" fmla="*/ 79952 w 171229"/>
                  <a:gd name="connsiteY3" fmla="*/ 410486 h 410475"/>
                  <a:gd name="connsiteX4" fmla="*/ 11 w 171229"/>
                  <a:gd name="connsiteY4" fmla="*/ 345569 h 410475"/>
                  <a:gd name="connsiteX5" fmla="*/ 38694 w 171229"/>
                  <a:gd name="connsiteY5" fmla="*/ 95342 h 41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229" h="410475">
                    <a:moveTo>
                      <a:pt x="148763" y="11"/>
                    </a:moveTo>
                    <a:lnTo>
                      <a:pt x="171241" y="26600"/>
                    </a:lnTo>
                    <a:lnTo>
                      <a:pt x="121475" y="348521"/>
                    </a:lnTo>
                    <a:lnTo>
                      <a:pt x="79952" y="410486"/>
                    </a:lnTo>
                    <a:lnTo>
                      <a:pt x="11" y="345569"/>
                    </a:lnTo>
                    <a:lnTo>
                      <a:pt x="38694" y="953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1ED989F9-F7B8-5EC7-B5DF-0D70F81BA2AB}"/>
                  </a:ext>
                </a:extLst>
              </p:cNvPr>
              <p:cNvSpPr/>
              <p:nvPr/>
            </p:nvSpPr>
            <p:spPr>
              <a:xfrm>
                <a:off x="6193012" y="3445994"/>
                <a:ext cx="161059" cy="410475"/>
              </a:xfrm>
              <a:custGeom>
                <a:avLst/>
                <a:gdLst>
                  <a:gd name="connsiteX0" fmla="*/ 11 w 161059"/>
                  <a:gd name="connsiteY0" fmla="*/ 315155 h 410475"/>
                  <a:gd name="connsiteX1" fmla="*/ 38694 w 161059"/>
                  <a:gd name="connsiteY1" fmla="*/ 64929 h 410475"/>
                  <a:gd name="connsiteX2" fmla="*/ 138708 w 161059"/>
                  <a:gd name="connsiteY2" fmla="*/ 11 h 410475"/>
                  <a:gd name="connsiteX3" fmla="*/ 161070 w 161059"/>
                  <a:gd name="connsiteY3" fmla="*/ 61977 h 410475"/>
                  <a:gd name="connsiteX4" fmla="*/ 111304 w 161059"/>
                  <a:gd name="connsiteY4" fmla="*/ 383897 h 410475"/>
                  <a:gd name="connsiteX5" fmla="*/ 80604 w 161059"/>
                  <a:gd name="connsiteY5" fmla="*/ 410486 h 41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059" h="410475">
                    <a:moveTo>
                      <a:pt x="11" y="315155"/>
                    </a:moveTo>
                    <a:lnTo>
                      <a:pt x="38694" y="64929"/>
                    </a:lnTo>
                    <a:lnTo>
                      <a:pt x="138708" y="11"/>
                    </a:lnTo>
                    <a:lnTo>
                      <a:pt x="161070" y="61977"/>
                    </a:lnTo>
                    <a:lnTo>
                      <a:pt x="111304" y="383897"/>
                    </a:lnTo>
                    <a:lnTo>
                      <a:pt x="80604" y="41048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03449BBB-CB05-4BCA-A974-F741B93A7763}"/>
                  </a:ext>
                </a:extLst>
              </p:cNvPr>
              <p:cNvSpPr/>
              <p:nvPr/>
            </p:nvSpPr>
            <p:spPr>
              <a:xfrm>
                <a:off x="5806562" y="3781233"/>
                <a:ext cx="443839" cy="121920"/>
              </a:xfrm>
              <a:custGeom>
                <a:avLst/>
                <a:gdLst>
                  <a:gd name="connsiteX0" fmla="*/ 110080 w 443839"/>
                  <a:gd name="connsiteY0" fmla="*/ 11 h 121920"/>
                  <a:gd name="connsiteX1" fmla="*/ 363258 w 443839"/>
                  <a:gd name="connsiteY1" fmla="*/ 11 h 121920"/>
                  <a:gd name="connsiteX2" fmla="*/ 443851 w 443839"/>
                  <a:gd name="connsiteY2" fmla="*/ 95342 h 121920"/>
                  <a:gd name="connsiteX3" fmla="*/ 413152 w 443839"/>
                  <a:gd name="connsiteY3" fmla="*/ 121931 h 121920"/>
                  <a:gd name="connsiteX4" fmla="*/ 22490 w 443839"/>
                  <a:gd name="connsiteY4" fmla="*/ 121931 h 121920"/>
                  <a:gd name="connsiteX5" fmla="*/ 11 w 443839"/>
                  <a:gd name="connsiteY5" fmla="*/ 95342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3839" h="121920">
                    <a:moveTo>
                      <a:pt x="110080" y="11"/>
                    </a:moveTo>
                    <a:lnTo>
                      <a:pt x="363258" y="11"/>
                    </a:lnTo>
                    <a:lnTo>
                      <a:pt x="443851" y="95342"/>
                    </a:lnTo>
                    <a:lnTo>
                      <a:pt x="413152" y="121931"/>
                    </a:lnTo>
                    <a:lnTo>
                      <a:pt x="22490" y="121931"/>
                    </a:lnTo>
                    <a:lnTo>
                      <a:pt x="11" y="95342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FBC7BBFF-C3A3-79DC-A4B6-70C64C3B934E}"/>
                  </a:ext>
                </a:extLst>
              </p:cNvPr>
              <p:cNvSpPr/>
              <p:nvPr/>
            </p:nvSpPr>
            <p:spPr>
              <a:xfrm>
                <a:off x="5767094" y="3445994"/>
                <a:ext cx="171230" cy="410475"/>
              </a:xfrm>
              <a:custGeom>
                <a:avLst/>
                <a:gdLst>
                  <a:gd name="connsiteX0" fmla="*/ 49778 w 171230"/>
                  <a:gd name="connsiteY0" fmla="*/ 61977 h 410475"/>
                  <a:gd name="connsiteX1" fmla="*/ 91301 w 171230"/>
                  <a:gd name="connsiteY1" fmla="*/ 11 h 410475"/>
                  <a:gd name="connsiteX2" fmla="*/ 171242 w 171230"/>
                  <a:gd name="connsiteY2" fmla="*/ 64929 h 410475"/>
                  <a:gd name="connsiteX3" fmla="*/ 132559 w 171230"/>
                  <a:gd name="connsiteY3" fmla="*/ 315155 h 410475"/>
                  <a:gd name="connsiteX4" fmla="*/ 22490 w 171230"/>
                  <a:gd name="connsiteY4" fmla="*/ 410486 h 410475"/>
                  <a:gd name="connsiteX5" fmla="*/ 11 w 171230"/>
                  <a:gd name="connsiteY5" fmla="*/ 383897 h 41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230" h="410475">
                    <a:moveTo>
                      <a:pt x="49778" y="61977"/>
                    </a:moveTo>
                    <a:lnTo>
                      <a:pt x="91301" y="11"/>
                    </a:lnTo>
                    <a:lnTo>
                      <a:pt x="171242" y="64929"/>
                    </a:lnTo>
                    <a:lnTo>
                      <a:pt x="132559" y="315155"/>
                    </a:lnTo>
                    <a:lnTo>
                      <a:pt x="22490" y="410486"/>
                    </a:lnTo>
                    <a:lnTo>
                      <a:pt x="11" y="383897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FF2D1D14-AB80-441C-6F0A-FEB1C5CEA69F}"/>
                  </a:ext>
                </a:extLst>
              </p:cNvPr>
              <p:cNvSpPr/>
              <p:nvPr/>
            </p:nvSpPr>
            <p:spPr>
              <a:xfrm>
                <a:off x="5841923" y="2997338"/>
                <a:ext cx="161059" cy="410475"/>
              </a:xfrm>
              <a:custGeom>
                <a:avLst/>
                <a:gdLst>
                  <a:gd name="connsiteX0" fmla="*/ 49778 w 161059"/>
                  <a:gd name="connsiteY0" fmla="*/ 26600 h 410475"/>
                  <a:gd name="connsiteX1" fmla="*/ 80478 w 161059"/>
                  <a:gd name="connsiteY1" fmla="*/ 11 h 410475"/>
                  <a:gd name="connsiteX2" fmla="*/ 161071 w 161059"/>
                  <a:gd name="connsiteY2" fmla="*/ 95342 h 410475"/>
                  <a:gd name="connsiteX3" fmla="*/ 122388 w 161059"/>
                  <a:gd name="connsiteY3" fmla="*/ 345569 h 410475"/>
                  <a:gd name="connsiteX4" fmla="*/ 22375 w 161059"/>
                  <a:gd name="connsiteY4" fmla="*/ 410486 h 410475"/>
                  <a:gd name="connsiteX5" fmla="*/ 11 w 161059"/>
                  <a:gd name="connsiteY5" fmla="*/ 348521 h 41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059" h="410475">
                    <a:moveTo>
                      <a:pt x="49778" y="26600"/>
                    </a:moveTo>
                    <a:lnTo>
                      <a:pt x="80478" y="11"/>
                    </a:lnTo>
                    <a:lnTo>
                      <a:pt x="161071" y="95342"/>
                    </a:lnTo>
                    <a:lnTo>
                      <a:pt x="122388" y="345569"/>
                    </a:lnTo>
                    <a:lnTo>
                      <a:pt x="22375" y="410486"/>
                    </a:lnTo>
                    <a:lnTo>
                      <a:pt x="11" y="348521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B40D97C1-FF37-D025-F8B1-6B139B3BED5D}"/>
                  </a:ext>
                </a:extLst>
              </p:cNvPr>
              <p:cNvSpPr/>
              <p:nvPr/>
            </p:nvSpPr>
            <p:spPr>
              <a:xfrm>
                <a:off x="5883448" y="3365943"/>
                <a:ext cx="429096" cy="121920"/>
              </a:xfrm>
              <a:custGeom>
                <a:avLst/>
                <a:gdLst>
                  <a:gd name="connsiteX0" fmla="*/ 11 w 429096"/>
                  <a:gd name="connsiteY0" fmla="*/ 60971 h 121920"/>
                  <a:gd name="connsiteX1" fmla="*/ 93928 w 429096"/>
                  <a:gd name="connsiteY1" fmla="*/ 11 h 121920"/>
                  <a:gd name="connsiteX2" fmla="*/ 354040 w 429096"/>
                  <a:gd name="connsiteY2" fmla="*/ 11 h 121920"/>
                  <a:gd name="connsiteX3" fmla="*/ 429108 w 429096"/>
                  <a:gd name="connsiteY3" fmla="*/ 60971 h 121920"/>
                  <a:gd name="connsiteX4" fmla="*/ 335192 w 429096"/>
                  <a:gd name="connsiteY4" fmla="*/ 121931 h 121920"/>
                  <a:gd name="connsiteX5" fmla="*/ 75080 w 429096"/>
                  <a:gd name="connsiteY5" fmla="*/ 121931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096" h="121920">
                    <a:moveTo>
                      <a:pt x="11" y="60971"/>
                    </a:moveTo>
                    <a:lnTo>
                      <a:pt x="93928" y="11"/>
                    </a:lnTo>
                    <a:lnTo>
                      <a:pt x="354040" y="11"/>
                    </a:lnTo>
                    <a:lnTo>
                      <a:pt x="429108" y="60971"/>
                    </a:lnTo>
                    <a:lnTo>
                      <a:pt x="335192" y="121931"/>
                    </a:lnTo>
                    <a:lnTo>
                      <a:pt x="75080" y="121931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871CBD0F-1B7C-97E6-98A5-1A85E79B60FA}"/>
              </a:ext>
            </a:extLst>
          </p:cNvPr>
          <p:cNvGrpSpPr/>
          <p:nvPr/>
        </p:nvGrpSpPr>
        <p:grpSpPr>
          <a:xfrm>
            <a:off x="5137075" y="1486967"/>
            <a:ext cx="6451731" cy="4686300"/>
            <a:chOff x="5137075" y="1486967"/>
            <a:chExt cx="6451731" cy="4686300"/>
          </a:xfrm>
        </p:grpSpPr>
        <p:sp>
          <p:nvSpPr>
            <p:cNvPr id="142" name="Rounded Rectangle 2">
              <a:extLst>
                <a:ext uri="{FF2B5EF4-FFF2-40B4-BE49-F238E27FC236}">
                  <a16:creationId xmlns:a16="http://schemas.microsoft.com/office/drawing/2014/main" id="{FA280EA1-B1DE-BB54-D871-A9A1043F3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7075" y="1486967"/>
              <a:ext cx="6451731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/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grpSp>
          <p:nvGrpSpPr>
            <p:cNvPr id="143" name="그래픽 12">
              <a:extLst>
                <a:ext uri="{FF2B5EF4-FFF2-40B4-BE49-F238E27FC236}">
                  <a16:creationId xmlns:a16="http://schemas.microsoft.com/office/drawing/2014/main" id="{D18D806F-306A-F2B4-CC70-F3BAE38890E3}"/>
                </a:ext>
              </a:extLst>
            </p:cNvPr>
            <p:cNvGrpSpPr/>
            <p:nvPr/>
          </p:nvGrpSpPr>
          <p:grpSpPr>
            <a:xfrm>
              <a:off x="5504816" y="2276989"/>
              <a:ext cx="2154530" cy="3184626"/>
              <a:chOff x="5504819" y="2278837"/>
              <a:chExt cx="2154530" cy="3184626"/>
            </a:xfrm>
            <a:solidFill>
              <a:schemeClr val="tx1"/>
            </a:solidFill>
          </p:grpSpPr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57A831EA-81B2-03D7-D6D8-12DF19BF8C5C}"/>
                  </a:ext>
                </a:extLst>
              </p:cNvPr>
              <p:cNvSpPr/>
              <p:nvPr/>
            </p:nvSpPr>
            <p:spPr>
              <a:xfrm>
                <a:off x="6105926" y="2278837"/>
                <a:ext cx="1415353" cy="299354"/>
              </a:xfrm>
              <a:custGeom>
                <a:avLst/>
                <a:gdLst>
                  <a:gd name="connsiteX0" fmla="*/ 11 w 1415353"/>
                  <a:gd name="connsiteY0" fmla="*/ 94734 h 299354"/>
                  <a:gd name="connsiteX1" fmla="*/ 109381 w 1415353"/>
                  <a:gd name="connsiteY1" fmla="*/ 11 h 299354"/>
                  <a:gd name="connsiteX2" fmla="*/ 1335284 w 1415353"/>
                  <a:gd name="connsiteY2" fmla="*/ 11 h 299354"/>
                  <a:gd name="connsiteX3" fmla="*/ 1415365 w 1415353"/>
                  <a:gd name="connsiteY3" fmla="*/ 94734 h 299354"/>
                  <a:gd name="connsiteX4" fmla="*/ 1179097 w 1415353"/>
                  <a:gd name="connsiteY4" fmla="*/ 299366 h 299354"/>
                  <a:gd name="connsiteX5" fmla="*/ 173010 w 1415353"/>
                  <a:gd name="connsiteY5" fmla="*/ 299366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353" h="299354">
                    <a:moveTo>
                      <a:pt x="11" y="94734"/>
                    </a:moveTo>
                    <a:lnTo>
                      <a:pt x="109381" y="11"/>
                    </a:lnTo>
                    <a:lnTo>
                      <a:pt x="1335284" y="11"/>
                    </a:lnTo>
                    <a:lnTo>
                      <a:pt x="1415365" y="94734"/>
                    </a:lnTo>
                    <a:lnTo>
                      <a:pt x="1179097" y="299366"/>
                    </a:lnTo>
                    <a:lnTo>
                      <a:pt x="173010" y="299366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8BA558B4-CA3E-B054-EF96-D646EE77DA05}"/>
                  </a:ext>
                </a:extLst>
              </p:cNvPr>
              <p:cNvSpPr/>
              <p:nvPr/>
            </p:nvSpPr>
            <p:spPr>
              <a:xfrm>
                <a:off x="7187470" y="2442157"/>
                <a:ext cx="471879" cy="1360395"/>
              </a:xfrm>
              <a:custGeom>
                <a:avLst/>
                <a:gdLst>
                  <a:gd name="connsiteX0" fmla="*/ 391813 w 471879"/>
                  <a:gd name="connsiteY0" fmla="*/ 11 h 1360395"/>
                  <a:gd name="connsiteX1" fmla="*/ 471890 w 471879"/>
                  <a:gd name="connsiteY1" fmla="*/ 94734 h 1360395"/>
                  <a:gd name="connsiteX2" fmla="*/ 299366 w 471879"/>
                  <a:gd name="connsiteY2" fmla="*/ 1210729 h 1360395"/>
                  <a:gd name="connsiteX3" fmla="*/ 126549 w 471879"/>
                  <a:gd name="connsiteY3" fmla="*/ 1360407 h 1360395"/>
                  <a:gd name="connsiteX4" fmla="*/ 11 w 471879"/>
                  <a:gd name="connsiteY4" fmla="*/ 1210729 h 1360395"/>
                  <a:gd name="connsiteX5" fmla="*/ 155545 w 471879"/>
                  <a:gd name="connsiteY5" fmla="*/ 204642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1879" h="1360395">
                    <a:moveTo>
                      <a:pt x="391813" y="11"/>
                    </a:moveTo>
                    <a:lnTo>
                      <a:pt x="471890" y="94734"/>
                    </a:lnTo>
                    <a:lnTo>
                      <a:pt x="299366" y="1210729"/>
                    </a:lnTo>
                    <a:lnTo>
                      <a:pt x="126549" y="1360407"/>
                    </a:lnTo>
                    <a:lnTo>
                      <a:pt x="11" y="1210729"/>
                    </a:lnTo>
                    <a:lnTo>
                      <a:pt x="155545" y="204642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ADC8D2B2-3E74-1AC9-CAD3-A5D1EB632D51}"/>
                  </a:ext>
                </a:extLst>
              </p:cNvPr>
              <p:cNvSpPr/>
              <p:nvPr/>
            </p:nvSpPr>
            <p:spPr>
              <a:xfrm>
                <a:off x="6964447" y="3939747"/>
                <a:ext cx="454889" cy="1360395"/>
              </a:xfrm>
              <a:custGeom>
                <a:avLst/>
                <a:gdLst>
                  <a:gd name="connsiteX0" fmla="*/ 11 w 454889"/>
                  <a:gd name="connsiteY0" fmla="*/ 1155776 h 1360395"/>
                  <a:gd name="connsiteX1" fmla="*/ 155545 w 454889"/>
                  <a:gd name="connsiteY1" fmla="*/ 149688 h 1360395"/>
                  <a:gd name="connsiteX2" fmla="*/ 328362 w 454889"/>
                  <a:gd name="connsiteY2" fmla="*/ 11 h 1360395"/>
                  <a:gd name="connsiteX3" fmla="*/ 454900 w 454889"/>
                  <a:gd name="connsiteY3" fmla="*/ 149688 h 1360395"/>
                  <a:gd name="connsiteX4" fmla="*/ 282373 w 454889"/>
                  <a:gd name="connsiteY4" fmla="*/ 1265683 h 1360395"/>
                  <a:gd name="connsiteX5" fmla="*/ 173006 w 454889"/>
                  <a:gd name="connsiteY5" fmla="*/ 1360407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889" h="1360395">
                    <a:moveTo>
                      <a:pt x="11" y="1155776"/>
                    </a:moveTo>
                    <a:lnTo>
                      <a:pt x="155545" y="149688"/>
                    </a:lnTo>
                    <a:lnTo>
                      <a:pt x="328362" y="11"/>
                    </a:lnTo>
                    <a:lnTo>
                      <a:pt x="454900" y="149688"/>
                    </a:lnTo>
                    <a:lnTo>
                      <a:pt x="282373" y="1265683"/>
                    </a:lnTo>
                    <a:lnTo>
                      <a:pt x="173006" y="1360407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E4144499-EC33-663B-9B65-916220EAC4B1}"/>
                  </a:ext>
                </a:extLst>
              </p:cNvPr>
              <p:cNvSpPr/>
              <p:nvPr/>
            </p:nvSpPr>
            <p:spPr>
              <a:xfrm>
                <a:off x="5642891" y="5164108"/>
                <a:ext cx="1415350" cy="299354"/>
              </a:xfrm>
              <a:custGeom>
                <a:avLst/>
                <a:gdLst>
                  <a:gd name="connsiteX0" fmla="*/ 236278 w 1415350"/>
                  <a:gd name="connsiteY0" fmla="*/ 11 h 299354"/>
                  <a:gd name="connsiteX1" fmla="*/ 1242366 w 1415350"/>
                  <a:gd name="connsiteY1" fmla="*/ 11 h 299354"/>
                  <a:gd name="connsiteX2" fmla="*/ 1415361 w 1415350"/>
                  <a:gd name="connsiteY2" fmla="*/ 204642 h 299354"/>
                  <a:gd name="connsiteX3" fmla="*/ 1305995 w 1415350"/>
                  <a:gd name="connsiteY3" fmla="*/ 299366 h 299354"/>
                  <a:gd name="connsiteX4" fmla="*/ 80091 w 1415350"/>
                  <a:gd name="connsiteY4" fmla="*/ 299366 h 299354"/>
                  <a:gd name="connsiteX5" fmla="*/ 11 w 1415350"/>
                  <a:gd name="connsiteY5" fmla="*/ 204642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350" h="299354">
                    <a:moveTo>
                      <a:pt x="236278" y="11"/>
                    </a:moveTo>
                    <a:lnTo>
                      <a:pt x="1242366" y="11"/>
                    </a:lnTo>
                    <a:lnTo>
                      <a:pt x="1415361" y="204642"/>
                    </a:lnTo>
                    <a:lnTo>
                      <a:pt x="1305995" y="299366"/>
                    </a:lnTo>
                    <a:lnTo>
                      <a:pt x="80091" y="299366"/>
                    </a:lnTo>
                    <a:lnTo>
                      <a:pt x="11" y="204642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9D15443E-2983-27D7-1013-46EC56A118FA}"/>
                  </a:ext>
                </a:extLst>
              </p:cNvPr>
              <p:cNvSpPr/>
              <p:nvPr/>
            </p:nvSpPr>
            <p:spPr>
              <a:xfrm>
                <a:off x="5504819" y="3939747"/>
                <a:ext cx="471881" cy="1360395"/>
              </a:xfrm>
              <a:custGeom>
                <a:avLst/>
                <a:gdLst>
                  <a:gd name="connsiteX0" fmla="*/ 172537 w 471881"/>
                  <a:gd name="connsiteY0" fmla="*/ 149688 h 1360395"/>
                  <a:gd name="connsiteX1" fmla="*/ 345354 w 471881"/>
                  <a:gd name="connsiteY1" fmla="*/ 11 h 1360395"/>
                  <a:gd name="connsiteX2" fmla="*/ 471892 w 471881"/>
                  <a:gd name="connsiteY2" fmla="*/ 149688 h 1360395"/>
                  <a:gd name="connsiteX3" fmla="*/ 316358 w 471881"/>
                  <a:gd name="connsiteY3" fmla="*/ 1155776 h 1360395"/>
                  <a:gd name="connsiteX4" fmla="*/ 80091 w 471881"/>
                  <a:gd name="connsiteY4" fmla="*/ 1360407 h 1360395"/>
                  <a:gd name="connsiteX5" fmla="*/ 11 w 471881"/>
                  <a:gd name="connsiteY5" fmla="*/ 1265683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1881" h="1360395">
                    <a:moveTo>
                      <a:pt x="172537" y="149688"/>
                    </a:moveTo>
                    <a:lnTo>
                      <a:pt x="345354" y="11"/>
                    </a:lnTo>
                    <a:lnTo>
                      <a:pt x="471892" y="149688"/>
                    </a:lnTo>
                    <a:lnTo>
                      <a:pt x="316358" y="1155776"/>
                    </a:lnTo>
                    <a:lnTo>
                      <a:pt x="80091" y="1360407"/>
                    </a:lnTo>
                    <a:lnTo>
                      <a:pt x="11" y="1265683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8DDD0C7D-A999-B4A6-1A0E-FCFC94289554}"/>
                  </a:ext>
                </a:extLst>
              </p:cNvPr>
              <p:cNvSpPr/>
              <p:nvPr/>
            </p:nvSpPr>
            <p:spPr>
              <a:xfrm>
                <a:off x="5744832" y="2442157"/>
                <a:ext cx="454890" cy="1360395"/>
              </a:xfrm>
              <a:custGeom>
                <a:avLst/>
                <a:gdLst>
                  <a:gd name="connsiteX0" fmla="*/ 172536 w 454890"/>
                  <a:gd name="connsiteY0" fmla="*/ 94734 h 1360395"/>
                  <a:gd name="connsiteX1" fmla="*/ 281906 w 454890"/>
                  <a:gd name="connsiteY1" fmla="*/ 11 h 1360395"/>
                  <a:gd name="connsiteX2" fmla="*/ 454901 w 454890"/>
                  <a:gd name="connsiteY2" fmla="*/ 204642 h 1360395"/>
                  <a:gd name="connsiteX3" fmla="*/ 299367 w 454890"/>
                  <a:gd name="connsiteY3" fmla="*/ 1210729 h 1360395"/>
                  <a:gd name="connsiteX4" fmla="*/ 126550 w 454890"/>
                  <a:gd name="connsiteY4" fmla="*/ 1360407 h 1360395"/>
                  <a:gd name="connsiteX5" fmla="*/ 11 w 454890"/>
                  <a:gd name="connsiteY5" fmla="*/ 1210729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890" h="1360395">
                    <a:moveTo>
                      <a:pt x="172536" y="94734"/>
                    </a:moveTo>
                    <a:lnTo>
                      <a:pt x="281906" y="11"/>
                    </a:lnTo>
                    <a:lnTo>
                      <a:pt x="454901" y="204642"/>
                    </a:lnTo>
                    <a:lnTo>
                      <a:pt x="299367" y="1210729"/>
                    </a:lnTo>
                    <a:lnTo>
                      <a:pt x="126550" y="1360407"/>
                    </a:lnTo>
                    <a:lnTo>
                      <a:pt x="11" y="1210729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917AFB02-4651-8078-5765-652B6A22414D}"/>
                  </a:ext>
                </a:extLst>
              </p:cNvPr>
              <p:cNvSpPr/>
              <p:nvPr/>
            </p:nvSpPr>
            <p:spPr>
              <a:xfrm>
                <a:off x="5929363" y="3721472"/>
                <a:ext cx="1305442" cy="299354"/>
              </a:xfrm>
              <a:custGeom>
                <a:avLst/>
                <a:gdLst>
                  <a:gd name="connsiteX0" fmla="*/ 11 w 1305442"/>
                  <a:gd name="connsiteY0" fmla="*/ 149688 h 299354"/>
                  <a:gd name="connsiteX1" fmla="*/ 172828 w 1305442"/>
                  <a:gd name="connsiteY1" fmla="*/ 11 h 299354"/>
                  <a:gd name="connsiteX2" fmla="*/ 1178916 w 1305442"/>
                  <a:gd name="connsiteY2" fmla="*/ 11 h 299354"/>
                  <a:gd name="connsiteX3" fmla="*/ 1305454 w 1305442"/>
                  <a:gd name="connsiteY3" fmla="*/ 149688 h 299354"/>
                  <a:gd name="connsiteX4" fmla="*/ 1132637 w 1305442"/>
                  <a:gd name="connsiteY4" fmla="*/ 299366 h 299354"/>
                  <a:gd name="connsiteX5" fmla="*/ 126549 w 1305442"/>
                  <a:gd name="connsiteY5" fmla="*/ 299366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442" h="299354">
                    <a:moveTo>
                      <a:pt x="11" y="149688"/>
                    </a:moveTo>
                    <a:lnTo>
                      <a:pt x="172828" y="11"/>
                    </a:lnTo>
                    <a:lnTo>
                      <a:pt x="1178916" y="11"/>
                    </a:lnTo>
                    <a:lnTo>
                      <a:pt x="1305454" y="149688"/>
                    </a:lnTo>
                    <a:lnTo>
                      <a:pt x="1132637" y="299366"/>
                    </a:lnTo>
                    <a:lnTo>
                      <a:pt x="126549" y="299366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144" name="화살표: 줄무늬가 있는 오른쪽 143">
              <a:extLst>
                <a:ext uri="{FF2B5EF4-FFF2-40B4-BE49-F238E27FC236}">
                  <a16:creationId xmlns:a16="http://schemas.microsoft.com/office/drawing/2014/main" id="{D3ABC577-DABE-91EC-BC89-8EE26664C3DA}"/>
                </a:ext>
              </a:extLst>
            </p:cNvPr>
            <p:cNvSpPr/>
            <p:nvPr/>
          </p:nvSpPr>
          <p:spPr>
            <a:xfrm>
              <a:off x="7876176" y="3522189"/>
              <a:ext cx="1118616" cy="691658"/>
            </a:xfrm>
            <a:prstGeom prst="stripedRightArrow">
              <a:avLst/>
            </a:prstGeom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0" name="그래픽 11">
              <a:extLst>
                <a:ext uri="{FF2B5EF4-FFF2-40B4-BE49-F238E27FC236}">
                  <a16:creationId xmlns:a16="http://schemas.microsoft.com/office/drawing/2014/main" id="{4697F321-0468-C5BD-2838-7B571A1A46D4}"/>
                </a:ext>
              </a:extLst>
            </p:cNvPr>
            <p:cNvGrpSpPr/>
            <p:nvPr/>
          </p:nvGrpSpPr>
          <p:grpSpPr>
            <a:xfrm>
              <a:off x="9036547" y="2276268"/>
              <a:ext cx="2209783" cy="3187194"/>
              <a:chOff x="8990819" y="2287587"/>
              <a:chExt cx="2190051" cy="3158734"/>
            </a:xfrm>
            <a:solidFill>
              <a:schemeClr val="tx1"/>
            </a:solidFill>
          </p:grpSpPr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9D37F05F-2C1B-7172-696A-C2E7AE2DDA05}"/>
                  </a:ext>
                </a:extLst>
              </p:cNvPr>
              <p:cNvSpPr/>
              <p:nvPr/>
            </p:nvSpPr>
            <p:spPr>
              <a:xfrm>
                <a:off x="9438724" y="2287587"/>
                <a:ext cx="1485113" cy="412742"/>
              </a:xfrm>
              <a:custGeom>
                <a:avLst/>
                <a:gdLst>
                  <a:gd name="connsiteX0" fmla="*/ 11 w 1485113"/>
                  <a:gd name="connsiteY0" fmla="*/ 210311 h 412742"/>
                  <a:gd name="connsiteX1" fmla="*/ 242821 w 1485113"/>
                  <a:gd name="connsiteY1" fmla="*/ 11 h 412742"/>
                  <a:gd name="connsiteX2" fmla="*/ 1485125 w 1485113"/>
                  <a:gd name="connsiteY2" fmla="*/ 11 h 412742"/>
                  <a:gd name="connsiteX3" fmla="*/ 1220322 w 1485113"/>
                  <a:gd name="connsiteY3" fmla="*/ 412754 h 412742"/>
                  <a:gd name="connsiteX4" fmla="*/ 384427 w 1485113"/>
                  <a:gd name="connsiteY4" fmla="*/ 412754 h 41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113" h="412742">
                    <a:moveTo>
                      <a:pt x="11" y="210311"/>
                    </a:moveTo>
                    <a:lnTo>
                      <a:pt x="242821" y="11"/>
                    </a:lnTo>
                    <a:lnTo>
                      <a:pt x="1485125" y="11"/>
                    </a:lnTo>
                    <a:lnTo>
                      <a:pt x="1220322" y="412754"/>
                    </a:lnTo>
                    <a:lnTo>
                      <a:pt x="384427" y="412754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2" name="자유형: 도형 161">
                <a:extLst>
                  <a:ext uri="{FF2B5EF4-FFF2-40B4-BE49-F238E27FC236}">
                    <a16:creationId xmlns:a16="http://schemas.microsoft.com/office/drawing/2014/main" id="{D00F5D2E-87EE-5FDD-5515-E68EFE19E48F}"/>
                  </a:ext>
                </a:extLst>
              </p:cNvPr>
              <p:cNvSpPr/>
              <p:nvPr/>
            </p:nvSpPr>
            <p:spPr>
              <a:xfrm>
                <a:off x="10605743" y="2325345"/>
                <a:ext cx="575127" cy="1478855"/>
              </a:xfrm>
              <a:custGeom>
                <a:avLst/>
                <a:gdLst>
                  <a:gd name="connsiteX0" fmla="*/ 397349 w 575127"/>
                  <a:gd name="connsiteY0" fmla="*/ 11 h 1478855"/>
                  <a:gd name="connsiteX1" fmla="*/ 575139 w 575127"/>
                  <a:gd name="connsiteY1" fmla="*/ 210311 h 1478855"/>
                  <a:gd name="connsiteX2" fmla="*/ 411399 w 575127"/>
                  <a:gd name="connsiteY2" fmla="*/ 1269474 h 1478855"/>
                  <a:gd name="connsiteX3" fmla="*/ 258507 w 575127"/>
                  <a:gd name="connsiteY3" fmla="*/ 1478866 h 1478855"/>
                  <a:gd name="connsiteX4" fmla="*/ 11 w 575127"/>
                  <a:gd name="connsiteY4" fmla="*/ 1260708 h 1478855"/>
                  <a:gd name="connsiteX5" fmla="*/ 130641 w 575127"/>
                  <a:gd name="connsiteY5" fmla="*/ 415721 h 147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5127" h="1478855">
                    <a:moveTo>
                      <a:pt x="397349" y="11"/>
                    </a:moveTo>
                    <a:lnTo>
                      <a:pt x="575139" y="210311"/>
                    </a:lnTo>
                    <a:lnTo>
                      <a:pt x="411399" y="1269474"/>
                    </a:lnTo>
                    <a:lnTo>
                      <a:pt x="258507" y="1478866"/>
                    </a:lnTo>
                    <a:lnTo>
                      <a:pt x="11" y="1260708"/>
                    </a:lnTo>
                    <a:lnTo>
                      <a:pt x="130641" y="415721"/>
                    </a:lnTo>
                    <a:close/>
                  </a:path>
                </a:pathLst>
              </a:custGeom>
              <a:grpFill/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3" name="자유형: 도형 162">
                <a:extLst>
                  <a:ext uri="{FF2B5EF4-FFF2-40B4-BE49-F238E27FC236}">
                    <a16:creationId xmlns:a16="http://schemas.microsoft.com/office/drawing/2014/main" id="{2B618711-3D30-6DAE-5305-D1655ADC32D3}"/>
                  </a:ext>
                </a:extLst>
              </p:cNvPr>
              <p:cNvSpPr/>
              <p:nvPr/>
            </p:nvSpPr>
            <p:spPr>
              <a:xfrm>
                <a:off x="10388257" y="3929709"/>
                <a:ext cx="544727" cy="1478853"/>
              </a:xfrm>
              <a:custGeom>
                <a:avLst/>
                <a:gdLst>
                  <a:gd name="connsiteX0" fmla="*/ 11 w 544727"/>
                  <a:gd name="connsiteY0" fmla="*/ 1063156 h 1478853"/>
                  <a:gd name="connsiteX1" fmla="*/ 130641 w 544727"/>
                  <a:gd name="connsiteY1" fmla="*/ 218169 h 1478853"/>
                  <a:gd name="connsiteX2" fmla="*/ 456588 w 544727"/>
                  <a:gd name="connsiteY2" fmla="*/ 11 h 1478853"/>
                  <a:gd name="connsiteX3" fmla="*/ 544739 w 544727"/>
                  <a:gd name="connsiteY3" fmla="*/ 209404 h 1478853"/>
                  <a:gd name="connsiteX4" fmla="*/ 381000 w 544727"/>
                  <a:gd name="connsiteY4" fmla="*/ 1268566 h 1478853"/>
                  <a:gd name="connsiteX5" fmla="*/ 138187 w 544727"/>
                  <a:gd name="connsiteY5" fmla="*/ 1478865 h 147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727" h="1478853">
                    <a:moveTo>
                      <a:pt x="11" y="1063156"/>
                    </a:moveTo>
                    <a:lnTo>
                      <a:pt x="130641" y="218169"/>
                    </a:lnTo>
                    <a:lnTo>
                      <a:pt x="456588" y="11"/>
                    </a:lnTo>
                    <a:lnTo>
                      <a:pt x="544739" y="209404"/>
                    </a:lnTo>
                    <a:lnTo>
                      <a:pt x="381000" y="1268566"/>
                    </a:lnTo>
                    <a:lnTo>
                      <a:pt x="138187" y="1478865"/>
                    </a:lnTo>
                    <a:close/>
                  </a:path>
                </a:pathLst>
              </a:custGeom>
              <a:grpFill/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4" name="자유형: 도형 163">
                <a:extLst>
                  <a:ext uri="{FF2B5EF4-FFF2-40B4-BE49-F238E27FC236}">
                    <a16:creationId xmlns:a16="http://schemas.microsoft.com/office/drawing/2014/main" id="{FE242FC9-017D-DE64-5CE2-5E2440CFE22D}"/>
                  </a:ext>
                </a:extLst>
              </p:cNvPr>
              <p:cNvSpPr/>
              <p:nvPr/>
            </p:nvSpPr>
            <p:spPr>
              <a:xfrm>
                <a:off x="9015424" y="5033580"/>
                <a:ext cx="1420091" cy="412742"/>
              </a:xfrm>
              <a:custGeom>
                <a:avLst/>
                <a:gdLst>
                  <a:gd name="connsiteX0" fmla="*/ 447021 w 1420091"/>
                  <a:gd name="connsiteY0" fmla="*/ 11 h 412742"/>
                  <a:gd name="connsiteX1" fmla="*/ 1282915 w 1420091"/>
                  <a:gd name="connsiteY1" fmla="*/ 11 h 412742"/>
                  <a:gd name="connsiteX2" fmla="*/ 1420103 w 1420091"/>
                  <a:gd name="connsiteY2" fmla="*/ 412754 h 412742"/>
                  <a:gd name="connsiteX3" fmla="*/ 177800 w 1420091"/>
                  <a:gd name="connsiteY3" fmla="*/ 412754 h 412742"/>
                  <a:gd name="connsiteX4" fmla="*/ 11 w 1420091"/>
                  <a:gd name="connsiteY4" fmla="*/ 202455 h 41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091" h="412742">
                    <a:moveTo>
                      <a:pt x="447021" y="11"/>
                    </a:moveTo>
                    <a:lnTo>
                      <a:pt x="1282915" y="11"/>
                    </a:lnTo>
                    <a:lnTo>
                      <a:pt x="1420103" y="412754"/>
                    </a:lnTo>
                    <a:lnTo>
                      <a:pt x="177800" y="412754"/>
                    </a:lnTo>
                    <a:lnTo>
                      <a:pt x="11" y="202455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5" name="자유형: 도형 164">
                <a:extLst>
                  <a:ext uri="{FF2B5EF4-FFF2-40B4-BE49-F238E27FC236}">
                    <a16:creationId xmlns:a16="http://schemas.microsoft.com/office/drawing/2014/main" id="{B56C3A33-FA2C-0FFF-7B1D-5280A1720E4E}"/>
                  </a:ext>
                </a:extLst>
              </p:cNvPr>
              <p:cNvSpPr/>
              <p:nvPr/>
            </p:nvSpPr>
            <p:spPr>
              <a:xfrm>
                <a:off x="8990819" y="3929709"/>
                <a:ext cx="567810" cy="1221233"/>
              </a:xfrm>
              <a:custGeom>
                <a:avLst/>
                <a:gdLst>
                  <a:gd name="connsiteX0" fmla="*/ 156436 w 567810"/>
                  <a:gd name="connsiteY0" fmla="*/ 209404 h 1221233"/>
                  <a:gd name="connsiteX1" fmla="*/ 309327 w 567810"/>
                  <a:gd name="connsiteY1" fmla="*/ 11 h 1221233"/>
                  <a:gd name="connsiteX2" fmla="*/ 567822 w 567810"/>
                  <a:gd name="connsiteY2" fmla="*/ 218169 h 1221233"/>
                  <a:gd name="connsiteX3" fmla="*/ 443826 w 567810"/>
                  <a:gd name="connsiteY3" fmla="*/ 1020248 h 1221233"/>
                  <a:gd name="connsiteX4" fmla="*/ 11 w 567810"/>
                  <a:gd name="connsiteY4" fmla="*/ 1221245 h 122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810" h="1221233">
                    <a:moveTo>
                      <a:pt x="156436" y="209404"/>
                    </a:moveTo>
                    <a:lnTo>
                      <a:pt x="309327" y="11"/>
                    </a:lnTo>
                    <a:lnTo>
                      <a:pt x="567822" y="218169"/>
                    </a:lnTo>
                    <a:lnTo>
                      <a:pt x="443826" y="1020248"/>
                    </a:lnTo>
                    <a:lnTo>
                      <a:pt x="11" y="1221245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6" name="자유형: 도형 165">
                <a:extLst>
                  <a:ext uri="{FF2B5EF4-FFF2-40B4-BE49-F238E27FC236}">
                    <a16:creationId xmlns:a16="http://schemas.microsoft.com/office/drawing/2014/main" id="{0C41C1DD-1150-ABF9-CB25-F95D2FC2A41E}"/>
                  </a:ext>
                </a:extLst>
              </p:cNvPr>
              <p:cNvSpPr/>
              <p:nvPr/>
            </p:nvSpPr>
            <p:spPr>
              <a:xfrm>
                <a:off x="9231388" y="2582967"/>
                <a:ext cx="538094" cy="1221233"/>
              </a:xfrm>
              <a:custGeom>
                <a:avLst/>
                <a:gdLst>
                  <a:gd name="connsiteX0" fmla="*/ 156435 w 538094"/>
                  <a:gd name="connsiteY0" fmla="*/ 11 h 1221233"/>
                  <a:gd name="connsiteX1" fmla="*/ 538105 w 538094"/>
                  <a:gd name="connsiteY1" fmla="*/ 201008 h 1221233"/>
                  <a:gd name="connsiteX2" fmla="*/ 414109 w 538094"/>
                  <a:gd name="connsiteY2" fmla="*/ 1003087 h 1221233"/>
                  <a:gd name="connsiteX3" fmla="*/ 88162 w 538094"/>
                  <a:gd name="connsiteY3" fmla="*/ 1221245 h 1221233"/>
                  <a:gd name="connsiteX4" fmla="*/ 11 w 538094"/>
                  <a:gd name="connsiteY4" fmla="*/ 1011852 h 122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094" h="1221233">
                    <a:moveTo>
                      <a:pt x="156435" y="11"/>
                    </a:moveTo>
                    <a:lnTo>
                      <a:pt x="538105" y="201008"/>
                    </a:lnTo>
                    <a:lnTo>
                      <a:pt x="414109" y="1003087"/>
                    </a:lnTo>
                    <a:lnTo>
                      <a:pt x="88162" y="1221245"/>
                    </a:lnTo>
                    <a:lnTo>
                      <a:pt x="11" y="1011852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7" name="자유형: 도형 166">
                <a:extLst>
                  <a:ext uri="{FF2B5EF4-FFF2-40B4-BE49-F238E27FC236}">
                    <a16:creationId xmlns:a16="http://schemas.microsoft.com/office/drawing/2014/main" id="{D9C6C6F9-409C-DE25-6ABA-051059DE898A}"/>
                  </a:ext>
                </a:extLst>
              </p:cNvPr>
              <p:cNvSpPr/>
              <p:nvPr/>
            </p:nvSpPr>
            <p:spPr>
              <a:xfrm>
                <a:off x="9381276" y="3660585"/>
                <a:ext cx="1401820" cy="412739"/>
              </a:xfrm>
              <a:custGeom>
                <a:avLst/>
                <a:gdLst>
                  <a:gd name="connsiteX0" fmla="*/ 11 w 1401820"/>
                  <a:gd name="connsiteY0" fmla="*/ 206381 h 412739"/>
                  <a:gd name="connsiteX1" fmla="*/ 308346 w 1401820"/>
                  <a:gd name="connsiteY1" fmla="*/ 11 h 412739"/>
                  <a:gd name="connsiteX2" fmla="*/ 1157305 w 1401820"/>
                  <a:gd name="connsiteY2" fmla="*/ 11 h 412739"/>
                  <a:gd name="connsiteX3" fmla="*/ 1401832 w 1401820"/>
                  <a:gd name="connsiteY3" fmla="*/ 206381 h 412739"/>
                  <a:gd name="connsiteX4" fmla="*/ 1093498 w 1401820"/>
                  <a:gd name="connsiteY4" fmla="*/ 412750 h 412739"/>
                  <a:gd name="connsiteX5" fmla="*/ 244539 w 1401820"/>
                  <a:gd name="connsiteY5" fmla="*/ 412750 h 41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1820" h="412739">
                    <a:moveTo>
                      <a:pt x="11" y="206381"/>
                    </a:moveTo>
                    <a:lnTo>
                      <a:pt x="308346" y="11"/>
                    </a:lnTo>
                    <a:lnTo>
                      <a:pt x="1157305" y="11"/>
                    </a:lnTo>
                    <a:lnTo>
                      <a:pt x="1401832" y="206381"/>
                    </a:lnTo>
                    <a:lnTo>
                      <a:pt x="1093498" y="412750"/>
                    </a:lnTo>
                    <a:lnTo>
                      <a:pt x="244539" y="412750"/>
                    </a:ln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99A807C-ED0D-D792-0930-0ED78B77D615}"/>
              </a:ext>
            </a:extLst>
          </p:cNvPr>
          <p:cNvGrpSpPr/>
          <p:nvPr/>
        </p:nvGrpSpPr>
        <p:grpSpPr>
          <a:xfrm>
            <a:off x="5137073" y="1486967"/>
            <a:ext cx="6451731" cy="4686300"/>
            <a:chOff x="5137075" y="1486967"/>
            <a:chExt cx="6451731" cy="4686300"/>
          </a:xfrm>
        </p:grpSpPr>
        <p:sp>
          <p:nvSpPr>
            <p:cNvPr id="170" name="Rounded Rectangle 2">
              <a:extLst>
                <a:ext uri="{FF2B5EF4-FFF2-40B4-BE49-F238E27FC236}">
                  <a16:creationId xmlns:a16="http://schemas.microsoft.com/office/drawing/2014/main" id="{452FD099-152A-DEED-1E47-6D379042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7075" y="1486967"/>
              <a:ext cx="6451731" cy="4686300"/>
            </a:xfrm>
            <a:prstGeom prst="roundRect">
              <a:avLst>
                <a:gd name="adj" fmla="val 1979"/>
              </a:avLst>
            </a:prstGeom>
            <a:solidFill>
              <a:srgbClr val="190449"/>
            </a:solidFill>
            <a:ln w="25400" cap="flat" cmpd="sng" algn="ctr">
              <a:gradFill>
                <a:gsLst>
                  <a:gs pos="0">
                    <a:srgbClr val="D502AA"/>
                  </a:gs>
                  <a:gs pos="100000">
                    <a:srgbClr val="4F2BD3"/>
                  </a:gs>
                </a:gsLst>
                <a:lin ang="3600000" scaled="0"/>
              </a:gradFill>
              <a:prstDash val="solid"/>
            </a:ln>
            <a:effectLst/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86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91F2C"/>
                </a:solidFill>
                <a:latin typeface="+mn-ea"/>
                <a:cs typeface="Segoe UI" pitchFamily="34" charset="0"/>
              </a:endParaRPr>
            </a:p>
          </p:txBody>
        </p:sp>
        <p:grpSp>
          <p:nvGrpSpPr>
            <p:cNvPr id="171" name="그래픽 12">
              <a:extLst>
                <a:ext uri="{FF2B5EF4-FFF2-40B4-BE49-F238E27FC236}">
                  <a16:creationId xmlns:a16="http://schemas.microsoft.com/office/drawing/2014/main" id="{5F73A108-719B-7162-87A2-AC07AF302704}"/>
                </a:ext>
              </a:extLst>
            </p:cNvPr>
            <p:cNvGrpSpPr/>
            <p:nvPr/>
          </p:nvGrpSpPr>
          <p:grpSpPr>
            <a:xfrm>
              <a:off x="5504816" y="2276989"/>
              <a:ext cx="2154530" cy="3184626"/>
              <a:chOff x="5504819" y="2278837"/>
              <a:chExt cx="2154530" cy="3184626"/>
            </a:xfrm>
            <a:solidFill>
              <a:schemeClr val="tx1"/>
            </a:solidFill>
          </p:grpSpPr>
          <p:sp>
            <p:nvSpPr>
              <p:cNvPr id="181" name="자유형: 도형 180">
                <a:extLst>
                  <a:ext uri="{FF2B5EF4-FFF2-40B4-BE49-F238E27FC236}">
                    <a16:creationId xmlns:a16="http://schemas.microsoft.com/office/drawing/2014/main" id="{B2D131F6-B7BB-7C5E-173E-27602F8DE208}"/>
                  </a:ext>
                </a:extLst>
              </p:cNvPr>
              <p:cNvSpPr/>
              <p:nvPr/>
            </p:nvSpPr>
            <p:spPr>
              <a:xfrm>
                <a:off x="6105926" y="2278837"/>
                <a:ext cx="1415353" cy="299354"/>
              </a:xfrm>
              <a:custGeom>
                <a:avLst/>
                <a:gdLst>
                  <a:gd name="connsiteX0" fmla="*/ 11 w 1415353"/>
                  <a:gd name="connsiteY0" fmla="*/ 94734 h 299354"/>
                  <a:gd name="connsiteX1" fmla="*/ 109381 w 1415353"/>
                  <a:gd name="connsiteY1" fmla="*/ 11 h 299354"/>
                  <a:gd name="connsiteX2" fmla="*/ 1335284 w 1415353"/>
                  <a:gd name="connsiteY2" fmla="*/ 11 h 299354"/>
                  <a:gd name="connsiteX3" fmla="*/ 1415365 w 1415353"/>
                  <a:gd name="connsiteY3" fmla="*/ 94734 h 299354"/>
                  <a:gd name="connsiteX4" fmla="*/ 1179097 w 1415353"/>
                  <a:gd name="connsiteY4" fmla="*/ 299366 h 299354"/>
                  <a:gd name="connsiteX5" fmla="*/ 173010 w 1415353"/>
                  <a:gd name="connsiteY5" fmla="*/ 299366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353" h="299354">
                    <a:moveTo>
                      <a:pt x="11" y="94734"/>
                    </a:moveTo>
                    <a:lnTo>
                      <a:pt x="109381" y="11"/>
                    </a:lnTo>
                    <a:lnTo>
                      <a:pt x="1335284" y="11"/>
                    </a:lnTo>
                    <a:lnTo>
                      <a:pt x="1415365" y="94734"/>
                    </a:lnTo>
                    <a:lnTo>
                      <a:pt x="1179097" y="299366"/>
                    </a:lnTo>
                    <a:lnTo>
                      <a:pt x="173010" y="299366"/>
                    </a:lnTo>
                    <a:close/>
                  </a:path>
                </a:pathLst>
              </a:custGeom>
              <a:solidFill>
                <a:schemeClr val="tx1"/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2" name="자유형: 도형 181">
                <a:extLst>
                  <a:ext uri="{FF2B5EF4-FFF2-40B4-BE49-F238E27FC236}">
                    <a16:creationId xmlns:a16="http://schemas.microsoft.com/office/drawing/2014/main" id="{255FF0ED-9D4F-8E76-D366-7FEBDC8CB328}"/>
                  </a:ext>
                </a:extLst>
              </p:cNvPr>
              <p:cNvSpPr/>
              <p:nvPr/>
            </p:nvSpPr>
            <p:spPr>
              <a:xfrm>
                <a:off x="7187470" y="2442157"/>
                <a:ext cx="471879" cy="1360395"/>
              </a:xfrm>
              <a:custGeom>
                <a:avLst/>
                <a:gdLst>
                  <a:gd name="connsiteX0" fmla="*/ 391813 w 471879"/>
                  <a:gd name="connsiteY0" fmla="*/ 11 h 1360395"/>
                  <a:gd name="connsiteX1" fmla="*/ 471890 w 471879"/>
                  <a:gd name="connsiteY1" fmla="*/ 94734 h 1360395"/>
                  <a:gd name="connsiteX2" fmla="*/ 299366 w 471879"/>
                  <a:gd name="connsiteY2" fmla="*/ 1210729 h 1360395"/>
                  <a:gd name="connsiteX3" fmla="*/ 126549 w 471879"/>
                  <a:gd name="connsiteY3" fmla="*/ 1360407 h 1360395"/>
                  <a:gd name="connsiteX4" fmla="*/ 11 w 471879"/>
                  <a:gd name="connsiteY4" fmla="*/ 1210729 h 1360395"/>
                  <a:gd name="connsiteX5" fmla="*/ 155545 w 471879"/>
                  <a:gd name="connsiteY5" fmla="*/ 204642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1879" h="1360395">
                    <a:moveTo>
                      <a:pt x="391813" y="11"/>
                    </a:moveTo>
                    <a:lnTo>
                      <a:pt x="471890" y="94734"/>
                    </a:lnTo>
                    <a:lnTo>
                      <a:pt x="299366" y="1210729"/>
                    </a:lnTo>
                    <a:lnTo>
                      <a:pt x="126549" y="1360407"/>
                    </a:lnTo>
                    <a:lnTo>
                      <a:pt x="11" y="1210729"/>
                    </a:lnTo>
                    <a:lnTo>
                      <a:pt x="155545" y="204642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3" name="자유형: 도형 182">
                <a:extLst>
                  <a:ext uri="{FF2B5EF4-FFF2-40B4-BE49-F238E27FC236}">
                    <a16:creationId xmlns:a16="http://schemas.microsoft.com/office/drawing/2014/main" id="{9086AB33-C859-7032-E55E-61A919D2EACB}"/>
                  </a:ext>
                </a:extLst>
              </p:cNvPr>
              <p:cNvSpPr/>
              <p:nvPr/>
            </p:nvSpPr>
            <p:spPr>
              <a:xfrm>
                <a:off x="6964447" y="3939747"/>
                <a:ext cx="454889" cy="1360395"/>
              </a:xfrm>
              <a:custGeom>
                <a:avLst/>
                <a:gdLst>
                  <a:gd name="connsiteX0" fmla="*/ 11 w 454889"/>
                  <a:gd name="connsiteY0" fmla="*/ 1155776 h 1360395"/>
                  <a:gd name="connsiteX1" fmla="*/ 155545 w 454889"/>
                  <a:gd name="connsiteY1" fmla="*/ 149688 h 1360395"/>
                  <a:gd name="connsiteX2" fmla="*/ 328362 w 454889"/>
                  <a:gd name="connsiteY2" fmla="*/ 11 h 1360395"/>
                  <a:gd name="connsiteX3" fmla="*/ 454900 w 454889"/>
                  <a:gd name="connsiteY3" fmla="*/ 149688 h 1360395"/>
                  <a:gd name="connsiteX4" fmla="*/ 282373 w 454889"/>
                  <a:gd name="connsiteY4" fmla="*/ 1265683 h 1360395"/>
                  <a:gd name="connsiteX5" fmla="*/ 173006 w 454889"/>
                  <a:gd name="connsiteY5" fmla="*/ 1360407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889" h="1360395">
                    <a:moveTo>
                      <a:pt x="11" y="1155776"/>
                    </a:moveTo>
                    <a:lnTo>
                      <a:pt x="155545" y="149688"/>
                    </a:lnTo>
                    <a:lnTo>
                      <a:pt x="328362" y="11"/>
                    </a:lnTo>
                    <a:lnTo>
                      <a:pt x="454900" y="149688"/>
                    </a:lnTo>
                    <a:lnTo>
                      <a:pt x="282373" y="1265683"/>
                    </a:lnTo>
                    <a:lnTo>
                      <a:pt x="173006" y="1360407"/>
                    </a:lnTo>
                    <a:close/>
                  </a:path>
                </a:pathLst>
              </a:custGeom>
              <a:grpFill/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4" name="자유형: 도형 183">
                <a:extLst>
                  <a:ext uri="{FF2B5EF4-FFF2-40B4-BE49-F238E27FC236}">
                    <a16:creationId xmlns:a16="http://schemas.microsoft.com/office/drawing/2014/main" id="{76F76903-591B-80F1-50B7-4FB0E1F84C4B}"/>
                  </a:ext>
                </a:extLst>
              </p:cNvPr>
              <p:cNvSpPr/>
              <p:nvPr/>
            </p:nvSpPr>
            <p:spPr>
              <a:xfrm>
                <a:off x="5642891" y="5164108"/>
                <a:ext cx="1415350" cy="299354"/>
              </a:xfrm>
              <a:custGeom>
                <a:avLst/>
                <a:gdLst>
                  <a:gd name="connsiteX0" fmla="*/ 236278 w 1415350"/>
                  <a:gd name="connsiteY0" fmla="*/ 11 h 299354"/>
                  <a:gd name="connsiteX1" fmla="*/ 1242366 w 1415350"/>
                  <a:gd name="connsiteY1" fmla="*/ 11 h 299354"/>
                  <a:gd name="connsiteX2" fmla="*/ 1415361 w 1415350"/>
                  <a:gd name="connsiteY2" fmla="*/ 204642 h 299354"/>
                  <a:gd name="connsiteX3" fmla="*/ 1305995 w 1415350"/>
                  <a:gd name="connsiteY3" fmla="*/ 299366 h 299354"/>
                  <a:gd name="connsiteX4" fmla="*/ 80091 w 1415350"/>
                  <a:gd name="connsiteY4" fmla="*/ 299366 h 299354"/>
                  <a:gd name="connsiteX5" fmla="*/ 11 w 1415350"/>
                  <a:gd name="connsiteY5" fmla="*/ 204642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350" h="299354">
                    <a:moveTo>
                      <a:pt x="236278" y="11"/>
                    </a:moveTo>
                    <a:lnTo>
                      <a:pt x="1242366" y="11"/>
                    </a:lnTo>
                    <a:lnTo>
                      <a:pt x="1415361" y="204642"/>
                    </a:lnTo>
                    <a:lnTo>
                      <a:pt x="1305995" y="299366"/>
                    </a:lnTo>
                    <a:lnTo>
                      <a:pt x="80091" y="299366"/>
                    </a:lnTo>
                    <a:lnTo>
                      <a:pt x="11" y="204642"/>
                    </a:lnTo>
                    <a:close/>
                  </a:path>
                </a:pathLst>
              </a:custGeom>
              <a:solidFill>
                <a:schemeClr val="tx1"/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06D9E27F-75F8-4DB1-4169-CA4B120A1FDA}"/>
                  </a:ext>
                </a:extLst>
              </p:cNvPr>
              <p:cNvSpPr/>
              <p:nvPr/>
            </p:nvSpPr>
            <p:spPr>
              <a:xfrm>
                <a:off x="5504819" y="3939747"/>
                <a:ext cx="471881" cy="1360395"/>
              </a:xfrm>
              <a:custGeom>
                <a:avLst/>
                <a:gdLst>
                  <a:gd name="connsiteX0" fmla="*/ 172537 w 471881"/>
                  <a:gd name="connsiteY0" fmla="*/ 149688 h 1360395"/>
                  <a:gd name="connsiteX1" fmla="*/ 345354 w 471881"/>
                  <a:gd name="connsiteY1" fmla="*/ 11 h 1360395"/>
                  <a:gd name="connsiteX2" fmla="*/ 471892 w 471881"/>
                  <a:gd name="connsiteY2" fmla="*/ 149688 h 1360395"/>
                  <a:gd name="connsiteX3" fmla="*/ 316358 w 471881"/>
                  <a:gd name="connsiteY3" fmla="*/ 1155776 h 1360395"/>
                  <a:gd name="connsiteX4" fmla="*/ 80091 w 471881"/>
                  <a:gd name="connsiteY4" fmla="*/ 1360407 h 1360395"/>
                  <a:gd name="connsiteX5" fmla="*/ 11 w 471881"/>
                  <a:gd name="connsiteY5" fmla="*/ 1265683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1881" h="1360395">
                    <a:moveTo>
                      <a:pt x="172537" y="149688"/>
                    </a:moveTo>
                    <a:lnTo>
                      <a:pt x="345354" y="11"/>
                    </a:lnTo>
                    <a:lnTo>
                      <a:pt x="471892" y="149688"/>
                    </a:lnTo>
                    <a:lnTo>
                      <a:pt x="316358" y="1155776"/>
                    </a:lnTo>
                    <a:lnTo>
                      <a:pt x="80091" y="1360407"/>
                    </a:lnTo>
                    <a:lnTo>
                      <a:pt x="11" y="1265683"/>
                    </a:lnTo>
                    <a:close/>
                  </a:path>
                </a:pathLst>
              </a:custGeom>
              <a:solidFill>
                <a:schemeClr val="tx1"/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6" name="자유형: 도형 185">
                <a:extLst>
                  <a:ext uri="{FF2B5EF4-FFF2-40B4-BE49-F238E27FC236}">
                    <a16:creationId xmlns:a16="http://schemas.microsoft.com/office/drawing/2014/main" id="{634917F9-54B5-D9D3-F748-955B238C3456}"/>
                  </a:ext>
                </a:extLst>
              </p:cNvPr>
              <p:cNvSpPr/>
              <p:nvPr/>
            </p:nvSpPr>
            <p:spPr>
              <a:xfrm>
                <a:off x="5744832" y="2442157"/>
                <a:ext cx="454890" cy="1360395"/>
              </a:xfrm>
              <a:custGeom>
                <a:avLst/>
                <a:gdLst>
                  <a:gd name="connsiteX0" fmla="*/ 172536 w 454890"/>
                  <a:gd name="connsiteY0" fmla="*/ 94734 h 1360395"/>
                  <a:gd name="connsiteX1" fmla="*/ 281906 w 454890"/>
                  <a:gd name="connsiteY1" fmla="*/ 11 h 1360395"/>
                  <a:gd name="connsiteX2" fmla="*/ 454901 w 454890"/>
                  <a:gd name="connsiteY2" fmla="*/ 204642 h 1360395"/>
                  <a:gd name="connsiteX3" fmla="*/ 299367 w 454890"/>
                  <a:gd name="connsiteY3" fmla="*/ 1210729 h 1360395"/>
                  <a:gd name="connsiteX4" fmla="*/ 126550 w 454890"/>
                  <a:gd name="connsiteY4" fmla="*/ 1360407 h 1360395"/>
                  <a:gd name="connsiteX5" fmla="*/ 11 w 454890"/>
                  <a:gd name="connsiteY5" fmla="*/ 1210729 h 136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890" h="1360395">
                    <a:moveTo>
                      <a:pt x="172536" y="94734"/>
                    </a:moveTo>
                    <a:lnTo>
                      <a:pt x="281906" y="11"/>
                    </a:lnTo>
                    <a:lnTo>
                      <a:pt x="454901" y="204642"/>
                    </a:lnTo>
                    <a:lnTo>
                      <a:pt x="299367" y="1210729"/>
                    </a:lnTo>
                    <a:lnTo>
                      <a:pt x="126550" y="1360407"/>
                    </a:lnTo>
                    <a:lnTo>
                      <a:pt x="11" y="1210729"/>
                    </a:lnTo>
                    <a:close/>
                  </a:path>
                </a:pathLst>
              </a:custGeom>
              <a:solidFill>
                <a:schemeClr val="tx1"/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7" name="자유형: 도형 186">
                <a:extLst>
                  <a:ext uri="{FF2B5EF4-FFF2-40B4-BE49-F238E27FC236}">
                    <a16:creationId xmlns:a16="http://schemas.microsoft.com/office/drawing/2014/main" id="{55F3CC0E-3251-E70F-2771-24411EA12062}"/>
                  </a:ext>
                </a:extLst>
              </p:cNvPr>
              <p:cNvSpPr/>
              <p:nvPr/>
            </p:nvSpPr>
            <p:spPr>
              <a:xfrm>
                <a:off x="5929363" y="3721472"/>
                <a:ext cx="1305442" cy="299354"/>
              </a:xfrm>
              <a:custGeom>
                <a:avLst/>
                <a:gdLst>
                  <a:gd name="connsiteX0" fmla="*/ 11 w 1305442"/>
                  <a:gd name="connsiteY0" fmla="*/ 149688 h 299354"/>
                  <a:gd name="connsiteX1" fmla="*/ 172828 w 1305442"/>
                  <a:gd name="connsiteY1" fmla="*/ 11 h 299354"/>
                  <a:gd name="connsiteX2" fmla="*/ 1178916 w 1305442"/>
                  <a:gd name="connsiteY2" fmla="*/ 11 h 299354"/>
                  <a:gd name="connsiteX3" fmla="*/ 1305454 w 1305442"/>
                  <a:gd name="connsiteY3" fmla="*/ 149688 h 299354"/>
                  <a:gd name="connsiteX4" fmla="*/ 1132637 w 1305442"/>
                  <a:gd name="connsiteY4" fmla="*/ 299366 h 299354"/>
                  <a:gd name="connsiteX5" fmla="*/ 126549 w 1305442"/>
                  <a:gd name="connsiteY5" fmla="*/ 299366 h 299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442" h="299354">
                    <a:moveTo>
                      <a:pt x="11" y="149688"/>
                    </a:moveTo>
                    <a:lnTo>
                      <a:pt x="172828" y="11"/>
                    </a:lnTo>
                    <a:lnTo>
                      <a:pt x="1178916" y="11"/>
                    </a:lnTo>
                    <a:lnTo>
                      <a:pt x="1305454" y="149688"/>
                    </a:lnTo>
                    <a:lnTo>
                      <a:pt x="1132637" y="299366"/>
                    </a:lnTo>
                    <a:lnTo>
                      <a:pt x="126549" y="299366"/>
                    </a:lnTo>
                    <a:close/>
                  </a:path>
                </a:pathLst>
              </a:custGeom>
              <a:solidFill>
                <a:schemeClr val="tx1"/>
              </a:solidFill>
              <a:ln w="3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172" name="화살표: 줄무늬가 있는 오른쪽 171">
              <a:extLst>
                <a:ext uri="{FF2B5EF4-FFF2-40B4-BE49-F238E27FC236}">
                  <a16:creationId xmlns:a16="http://schemas.microsoft.com/office/drawing/2014/main" id="{C39C7049-2669-68DD-E2A4-BB5B3A037AB8}"/>
                </a:ext>
              </a:extLst>
            </p:cNvPr>
            <p:cNvSpPr/>
            <p:nvPr/>
          </p:nvSpPr>
          <p:spPr>
            <a:xfrm>
              <a:off x="7876176" y="3522189"/>
              <a:ext cx="1118616" cy="691658"/>
            </a:xfrm>
            <a:prstGeom prst="stripedRightArrow">
              <a:avLst/>
            </a:prstGeom>
            <a:gradFill>
              <a:gsLst>
                <a:gs pos="0">
                  <a:srgbClr val="D502AA"/>
                </a:gs>
                <a:gs pos="100000">
                  <a:srgbClr val="4F2BD3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3" name="그래픽 11">
              <a:extLst>
                <a:ext uri="{FF2B5EF4-FFF2-40B4-BE49-F238E27FC236}">
                  <a16:creationId xmlns:a16="http://schemas.microsoft.com/office/drawing/2014/main" id="{9AEFA154-B17A-72FB-4550-27B92E4D1F99}"/>
                </a:ext>
              </a:extLst>
            </p:cNvPr>
            <p:cNvGrpSpPr/>
            <p:nvPr/>
          </p:nvGrpSpPr>
          <p:grpSpPr>
            <a:xfrm>
              <a:off x="9036547" y="2276268"/>
              <a:ext cx="2209783" cy="3187194"/>
              <a:chOff x="8990819" y="2287587"/>
              <a:chExt cx="2190051" cy="3158734"/>
            </a:xfrm>
            <a:solidFill>
              <a:schemeClr val="tx1"/>
            </a:solidFill>
          </p:grpSpPr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9A261DD0-E0E8-8BA3-AB87-FCBB63CE2116}"/>
                  </a:ext>
                </a:extLst>
              </p:cNvPr>
              <p:cNvSpPr/>
              <p:nvPr/>
            </p:nvSpPr>
            <p:spPr>
              <a:xfrm>
                <a:off x="9438724" y="2287587"/>
                <a:ext cx="1485113" cy="412742"/>
              </a:xfrm>
              <a:custGeom>
                <a:avLst/>
                <a:gdLst>
                  <a:gd name="connsiteX0" fmla="*/ 11 w 1485113"/>
                  <a:gd name="connsiteY0" fmla="*/ 210311 h 412742"/>
                  <a:gd name="connsiteX1" fmla="*/ 242821 w 1485113"/>
                  <a:gd name="connsiteY1" fmla="*/ 11 h 412742"/>
                  <a:gd name="connsiteX2" fmla="*/ 1485125 w 1485113"/>
                  <a:gd name="connsiteY2" fmla="*/ 11 h 412742"/>
                  <a:gd name="connsiteX3" fmla="*/ 1220322 w 1485113"/>
                  <a:gd name="connsiteY3" fmla="*/ 412754 h 412742"/>
                  <a:gd name="connsiteX4" fmla="*/ 384427 w 1485113"/>
                  <a:gd name="connsiteY4" fmla="*/ 412754 h 41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113" h="412742">
                    <a:moveTo>
                      <a:pt x="11" y="210311"/>
                    </a:moveTo>
                    <a:lnTo>
                      <a:pt x="242821" y="11"/>
                    </a:lnTo>
                    <a:lnTo>
                      <a:pt x="1485125" y="11"/>
                    </a:lnTo>
                    <a:lnTo>
                      <a:pt x="1220322" y="412754"/>
                    </a:lnTo>
                    <a:lnTo>
                      <a:pt x="384427" y="412754"/>
                    </a:lnTo>
                    <a:close/>
                  </a:path>
                </a:pathLst>
              </a:custGeom>
              <a:solidFill>
                <a:schemeClr val="tx1"/>
              </a:solidFill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5" name="자유형: 도형 174">
                <a:extLst>
                  <a:ext uri="{FF2B5EF4-FFF2-40B4-BE49-F238E27FC236}">
                    <a16:creationId xmlns:a16="http://schemas.microsoft.com/office/drawing/2014/main" id="{D2C9C140-C969-79C0-89A8-EB995C9E126E}"/>
                  </a:ext>
                </a:extLst>
              </p:cNvPr>
              <p:cNvSpPr/>
              <p:nvPr/>
            </p:nvSpPr>
            <p:spPr>
              <a:xfrm>
                <a:off x="10605743" y="2325345"/>
                <a:ext cx="575127" cy="1478855"/>
              </a:xfrm>
              <a:custGeom>
                <a:avLst/>
                <a:gdLst>
                  <a:gd name="connsiteX0" fmla="*/ 397349 w 575127"/>
                  <a:gd name="connsiteY0" fmla="*/ 11 h 1478855"/>
                  <a:gd name="connsiteX1" fmla="*/ 575139 w 575127"/>
                  <a:gd name="connsiteY1" fmla="*/ 210311 h 1478855"/>
                  <a:gd name="connsiteX2" fmla="*/ 411399 w 575127"/>
                  <a:gd name="connsiteY2" fmla="*/ 1269474 h 1478855"/>
                  <a:gd name="connsiteX3" fmla="*/ 258507 w 575127"/>
                  <a:gd name="connsiteY3" fmla="*/ 1478866 h 1478855"/>
                  <a:gd name="connsiteX4" fmla="*/ 11 w 575127"/>
                  <a:gd name="connsiteY4" fmla="*/ 1260708 h 1478855"/>
                  <a:gd name="connsiteX5" fmla="*/ 130641 w 575127"/>
                  <a:gd name="connsiteY5" fmla="*/ 415721 h 1478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5127" h="1478855">
                    <a:moveTo>
                      <a:pt x="397349" y="11"/>
                    </a:moveTo>
                    <a:lnTo>
                      <a:pt x="575139" y="210311"/>
                    </a:lnTo>
                    <a:lnTo>
                      <a:pt x="411399" y="1269474"/>
                    </a:lnTo>
                    <a:lnTo>
                      <a:pt x="258507" y="1478866"/>
                    </a:lnTo>
                    <a:lnTo>
                      <a:pt x="11" y="1260708"/>
                    </a:lnTo>
                    <a:lnTo>
                      <a:pt x="130641" y="415721"/>
                    </a:lnTo>
                    <a:close/>
                  </a:path>
                </a:pathLst>
              </a:custGeom>
              <a:grpFill/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6" name="자유형: 도형 175">
                <a:extLst>
                  <a:ext uri="{FF2B5EF4-FFF2-40B4-BE49-F238E27FC236}">
                    <a16:creationId xmlns:a16="http://schemas.microsoft.com/office/drawing/2014/main" id="{83A2C419-C1ED-4A34-26FA-655A61E71892}"/>
                  </a:ext>
                </a:extLst>
              </p:cNvPr>
              <p:cNvSpPr/>
              <p:nvPr/>
            </p:nvSpPr>
            <p:spPr>
              <a:xfrm>
                <a:off x="10388257" y="3929709"/>
                <a:ext cx="544727" cy="1478853"/>
              </a:xfrm>
              <a:custGeom>
                <a:avLst/>
                <a:gdLst>
                  <a:gd name="connsiteX0" fmla="*/ 11 w 544727"/>
                  <a:gd name="connsiteY0" fmla="*/ 1063156 h 1478853"/>
                  <a:gd name="connsiteX1" fmla="*/ 130641 w 544727"/>
                  <a:gd name="connsiteY1" fmla="*/ 218169 h 1478853"/>
                  <a:gd name="connsiteX2" fmla="*/ 456588 w 544727"/>
                  <a:gd name="connsiteY2" fmla="*/ 11 h 1478853"/>
                  <a:gd name="connsiteX3" fmla="*/ 544739 w 544727"/>
                  <a:gd name="connsiteY3" fmla="*/ 209404 h 1478853"/>
                  <a:gd name="connsiteX4" fmla="*/ 381000 w 544727"/>
                  <a:gd name="connsiteY4" fmla="*/ 1268566 h 1478853"/>
                  <a:gd name="connsiteX5" fmla="*/ 138187 w 544727"/>
                  <a:gd name="connsiteY5" fmla="*/ 1478865 h 147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727" h="1478853">
                    <a:moveTo>
                      <a:pt x="11" y="1063156"/>
                    </a:moveTo>
                    <a:lnTo>
                      <a:pt x="130641" y="218169"/>
                    </a:lnTo>
                    <a:lnTo>
                      <a:pt x="456588" y="11"/>
                    </a:lnTo>
                    <a:lnTo>
                      <a:pt x="544739" y="209404"/>
                    </a:lnTo>
                    <a:lnTo>
                      <a:pt x="381000" y="1268566"/>
                    </a:lnTo>
                    <a:lnTo>
                      <a:pt x="138187" y="1478865"/>
                    </a:lnTo>
                    <a:close/>
                  </a:path>
                </a:pathLst>
              </a:custGeom>
              <a:grpFill/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7" name="자유형: 도형 176">
                <a:extLst>
                  <a:ext uri="{FF2B5EF4-FFF2-40B4-BE49-F238E27FC236}">
                    <a16:creationId xmlns:a16="http://schemas.microsoft.com/office/drawing/2014/main" id="{B7F368C6-267E-33A5-53CB-7407816C4F8B}"/>
                  </a:ext>
                </a:extLst>
              </p:cNvPr>
              <p:cNvSpPr/>
              <p:nvPr/>
            </p:nvSpPr>
            <p:spPr>
              <a:xfrm>
                <a:off x="9015424" y="5033580"/>
                <a:ext cx="1420091" cy="412742"/>
              </a:xfrm>
              <a:custGeom>
                <a:avLst/>
                <a:gdLst>
                  <a:gd name="connsiteX0" fmla="*/ 447021 w 1420091"/>
                  <a:gd name="connsiteY0" fmla="*/ 11 h 412742"/>
                  <a:gd name="connsiteX1" fmla="*/ 1282915 w 1420091"/>
                  <a:gd name="connsiteY1" fmla="*/ 11 h 412742"/>
                  <a:gd name="connsiteX2" fmla="*/ 1420103 w 1420091"/>
                  <a:gd name="connsiteY2" fmla="*/ 412754 h 412742"/>
                  <a:gd name="connsiteX3" fmla="*/ 177800 w 1420091"/>
                  <a:gd name="connsiteY3" fmla="*/ 412754 h 412742"/>
                  <a:gd name="connsiteX4" fmla="*/ 11 w 1420091"/>
                  <a:gd name="connsiteY4" fmla="*/ 202455 h 41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091" h="412742">
                    <a:moveTo>
                      <a:pt x="447021" y="11"/>
                    </a:moveTo>
                    <a:lnTo>
                      <a:pt x="1282915" y="11"/>
                    </a:lnTo>
                    <a:lnTo>
                      <a:pt x="1420103" y="412754"/>
                    </a:lnTo>
                    <a:lnTo>
                      <a:pt x="177800" y="412754"/>
                    </a:lnTo>
                    <a:lnTo>
                      <a:pt x="11" y="202455"/>
                    </a:lnTo>
                    <a:close/>
                  </a:path>
                </a:pathLst>
              </a:custGeom>
              <a:solidFill>
                <a:schemeClr val="tx1"/>
              </a:solidFill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5C19F9B0-1104-AC86-596B-FA1D65266F26}"/>
                  </a:ext>
                </a:extLst>
              </p:cNvPr>
              <p:cNvSpPr/>
              <p:nvPr/>
            </p:nvSpPr>
            <p:spPr>
              <a:xfrm>
                <a:off x="8990819" y="3929709"/>
                <a:ext cx="567810" cy="1221233"/>
              </a:xfrm>
              <a:custGeom>
                <a:avLst/>
                <a:gdLst>
                  <a:gd name="connsiteX0" fmla="*/ 156436 w 567810"/>
                  <a:gd name="connsiteY0" fmla="*/ 209404 h 1221233"/>
                  <a:gd name="connsiteX1" fmla="*/ 309327 w 567810"/>
                  <a:gd name="connsiteY1" fmla="*/ 11 h 1221233"/>
                  <a:gd name="connsiteX2" fmla="*/ 567822 w 567810"/>
                  <a:gd name="connsiteY2" fmla="*/ 218169 h 1221233"/>
                  <a:gd name="connsiteX3" fmla="*/ 443826 w 567810"/>
                  <a:gd name="connsiteY3" fmla="*/ 1020248 h 1221233"/>
                  <a:gd name="connsiteX4" fmla="*/ 11 w 567810"/>
                  <a:gd name="connsiteY4" fmla="*/ 1221245 h 122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810" h="1221233">
                    <a:moveTo>
                      <a:pt x="156436" y="209404"/>
                    </a:moveTo>
                    <a:lnTo>
                      <a:pt x="309327" y="11"/>
                    </a:lnTo>
                    <a:lnTo>
                      <a:pt x="567822" y="218169"/>
                    </a:lnTo>
                    <a:lnTo>
                      <a:pt x="443826" y="1020248"/>
                    </a:lnTo>
                    <a:lnTo>
                      <a:pt x="11" y="1221245"/>
                    </a:lnTo>
                    <a:close/>
                  </a:path>
                </a:pathLst>
              </a:custGeom>
              <a:solidFill>
                <a:schemeClr val="tx1"/>
              </a:solidFill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9" name="자유형: 도형 178">
                <a:extLst>
                  <a:ext uri="{FF2B5EF4-FFF2-40B4-BE49-F238E27FC236}">
                    <a16:creationId xmlns:a16="http://schemas.microsoft.com/office/drawing/2014/main" id="{88292B35-F331-FDE6-0041-A489DB42C8FE}"/>
                  </a:ext>
                </a:extLst>
              </p:cNvPr>
              <p:cNvSpPr/>
              <p:nvPr/>
            </p:nvSpPr>
            <p:spPr>
              <a:xfrm>
                <a:off x="9231388" y="2582967"/>
                <a:ext cx="538094" cy="1221233"/>
              </a:xfrm>
              <a:custGeom>
                <a:avLst/>
                <a:gdLst>
                  <a:gd name="connsiteX0" fmla="*/ 156435 w 538094"/>
                  <a:gd name="connsiteY0" fmla="*/ 11 h 1221233"/>
                  <a:gd name="connsiteX1" fmla="*/ 538105 w 538094"/>
                  <a:gd name="connsiteY1" fmla="*/ 201008 h 1221233"/>
                  <a:gd name="connsiteX2" fmla="*/ 414109 w 538094"/>
                  <a:gd name="connsiteY2" fmla="*/ 1003087 h 1221233"/>
                  <a:gd name="connsiteX3" fmla="*/ 88162 w 538094"/>
                  <a:gd name="connsiteY3" fmla="*/ 1221245 h 1221233"/>
                  <a:gd name="connsiteX4" fmla="*/ 11 w 538094"/>
                  <a:gd name="connsiteY4" fmla="*/ 1011852 h 122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094" h="1221233">
                    <a:moveTo>
                      <a:pt x="156435" y="11"/>
                    </a:moveTo>
                    <a:lnTo>
                      <a:pt x="538105" y="201008"/>
                    </a:lnTo>
                    <a:lnTo>
                      <a:pt x="414109" y="1003087"/>
                    </a:lnTo>
                    <a:lnTo>
                      <a:pt x="88162" y="1221245"/>
                    </a:lnTo>
                    <a:lnTo>
                      <a:pt x="11" y="1011852"/>
                    </a:lnTo>
                    <a:close/>
                  </a:path>
                </a:pathLst>
              </a:custGeom>
              <a:solidFill>
                <a:schemeClr val="tx1"/>
              </a:solidFill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0" name="자유형: 도형 179">
                <a:extLst>
                  <a:ext uri="{FF2B5EF4-FFF2-40B4-BE49-F238E27FC236}">
                    <a16:creationId xmlns:a16="http://schemas.microsoft.com/office/drawing/2014/main" id="{848D5BCC-3F5F-E753-6557-E17823DB371A}"/>
                  </a:ext>
                </a:extLst>
              </p:cNvPr>
              <p:cNvSpPr/>
              <p:nvPr/>
            </p:nvSpPr>
            <p:spPr>
              <a:xfrm>
                <a:off x="9381276" y="3660585"/>
                <a:ext cx="1401820" cy="412739"/>
              </a:xfrm>
              <a:custGeom>
                <a:avLst/>
                <a:gdLst>
                  <a:gd name="connsiteX0" fmla="*/ 11 w 1401820"/>
                  <a:gd name="connsiteY0" fmla="*/ 206381 h 412739"/>
                  <a:gd name="connsiteX1" fmla="*/ 308346 w 1401820"/>
                  <a:gd name="connsiteY1" fmla="*/ 11 h 412739"/>
                  <a:gd name="connsiteX2" fmla="*/ 1157305 w 1401820"/>
                  <a:gd name="connsiteY2" fmla="*/ 11 h 412739"/>
                  <a:gd name="connsiteX3" fmla="*/ 1401832 w 1401820"/>
                  <a:gd name="connsiteY3" fmla="*/ 206381 h 412739"/>
                  <a:gd name="connsiteX4" fmla="*/ 1093498 w 1401820"/>
                  <a:gd name="connsiteY4" fmla="*/ 412750 h 412739"/>
                  <a:gd name="connsiteX5" fmla="*/ 244539 w 1401820"/>
                  <a:gd name="connsiteY5" fmla="*/ 412750 h 41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1820" h="412739">
                    <a:moveTo>
                      <a:pt x="11" y="206381"/>
                    </a:moveTo>
                    <a:lnTo>
                      <a:pt x="308346" y="11"/>
                    </a:lnTo>
                    <a:lnTo>
                      <a:pt x="1157305" y="11"/>
                    </a:lnTo>
                    <a:lnTo>
                      <a:pt x="1401832" y="206381"/>
                    </a:lnTo>
                    <a:lnTo>
                      <a:pt x="1093498" y="412750"/>
                    </a:lnTo>
                    <a:lnTo>
                      <a:pt x="244539" y="412750"/>
                    </a:lnTo>
                    <a:close/>
                  </a:path>
                </a:pathLst>
              </a:custGeom>
              <a:solidFill>
                <a:schemeClr val="tx1"/>
              </a:solidFill>
              <a:ln w="31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179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256D5-7E5F-2260-9BA8-B616F1A07D4F}"/>
              </a:ext>
            </a:extLst>
          </p:cNvPr>
          <p:cNvSpPr txBox="1">
            <a:spLocks/>
          </p:cNvSpPr>
          <p:nvPr/>
        </p:nvSpPr>
        <p:spPr>
          <a:xfrm>
            <a:off x="3153624" y="4436198"/>
            <a:ext cx="5884752" cy="13285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/>
              <a:t>But...</a:t>
            </a:r>
            <a:endParaRPr lang="ko-KR" altLang="en-US" sz="6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5EB29DC-4EB3-480F-081D-34BA3BC4A4C6}"/>
              </a:ext>
            </a:extLst>
          </p:cNvPr>
          <p:cNvSpPr txBox="1">
            <a:spLocks/>
          </p:cNvSpPr>
          <p:nvPr/>
        </p:nvSpPr>
        <p:spPr>
          <a:xfrm>
            <a:off x="6675423" y="5649362"/>
            <a:ext cx="549243" cy="72427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E027F-F32D-3F3A-3675-5B34A047B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98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DBE3E-EA51-1C67-CEC1-EA8D8A19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7DAC6-33FE-37E2-22BD-96B69617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경남 창원의 어느 중소기업에서 </a:t>
            </a:r>
            <a:r>
              <a:rPr lang="en-US" altLang="ko-KR" dirty="0"/>
              <a:t>20</a:t>
            </a:r>
            <a:r>
              <a:rPr lang="ko-KR" altLang="en-US" dirty="0"/>
              <a:t>년 가까이 개발자로 근무 중</a:t>
            </a:r>
            <a:endParaRPr lang="en-US" altLang="ko-KR" dirty="0"/>
          </a:p>
          <a:p>
            <a:r>
              <a:rPr lang="ko-KR" altLang="en-US" dirty="0"/>
              <a:t>에너지 관리 시스템 개발 및 에너지 기술 연구 과제 수행</a:t>
            </a:r>
            <a:endParaRPr lang="en-US" altLang="ko-KR" dirty="0"/>
          </a:p>
          <a:p>
            <a:r>
              <a:rPr lang="ko-KR" altLang="en-US" dirty="0"/>
              <a:t>연구기관 </a:t>
            </a:r>
            <a:r>
              <a:rPr lang="en-US" altLang="ko-KR" dirty="0"/>
              <a:t>SW</a:t>
            </a:r>
            <a:r>
              <a:rPr lang="ko-KR" altLang="en-US" dirty="0"/>
              <a:t> 개발 용역 수행 </a:t>
            </a:r>
            <a:r>
              <a:rPr lang="en-US" altLang="ko-KR" dirty="0"/>
              <a:t>(</a:t>
            </a:r>
            <a:r>
              <a:rPr lang="ko-KR" altLang="en-US" dirty="0"/>
              <a:t>한국전기연구원</a:t>
            </a:r>
            <a:r>
              <a:rPr lang="en-US" altLang="ko-KR" dirty="0"/>
              <a:t>, </a:t>
            </a:r>
            <a:r>
              <a:rPr lang="ko-KR" altLang="en-US" dirty="0"/>
              <a:t>한국전자기술연구원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닷넷데브의 </a:t>
            </a:r>
            <a:r>
              <a:rPr lang="nl-NL" altLang="ko-KR" dirty="0"/>
              <a:t>.NET Conf 2025 </a:t>
            </a:r>
            <a:r>
              <a:rPr lang="en-US" altLang="ko-KR" dirty="0"/>
              <a:t>×</a:t>
            </a:r>
            <a:r>
              <a:rPr lang="nl-NL" altLang="ko-KR" dirty="0"/>
              <a:t> Seoul </a:t>
            </a:r>
            <a:r>
              <a:rPr lang="ko-KR" altLang="en-US" dirty="0"/>
              <a:t>연사 참여</a:t>
            </a:r>
            <a:endParaRPr lang="en-US" altLang="ko-KR" dirty="0"/>
          </a:p>
          <a:p>
            <a:r>
              <a:rPr lang="ko-KR" altLang="en-US" dirty="0"/>
              <a:t>개인 활동</a:t>
            </a:r>
            <a:r>
              <a:rPr lang="en-US" altLang="ko-KR" dirty="0"/>
              <a:t>: Blog, GitHub, LinkedIn, </a:t>
            </a:r>
            <a:r>
              <a:rPr lang="en-US" altLang="ko-KR" strike="sngStrike" dirty="0"/>
              <a:t>YouTube</a:t>
            </a:r>
          </a:p>
          <a:p>
            <a:r>
              <a:rPr lang="ko-KR" altLang="en-US" dirty="0"/>
              <a:t>닉네임</a:t>
            </a:r>
            <a:r>
              <a:rPr lang="en-US" altLang="ko-KR" dirty="0"/>
              <a:t>: Vagabond 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04479D-0FA8-BE39-E22C-F6C2A1C4EA58}"/>
              </a:ext>
            </a:extLst>
          </p:cNvPr>
          <p:cNvGrpSpPr/>
          <p:nvPr/>
        </p:nvGrpSpPr>
        <p:grpSpPr>
          <a:xfrm>
            <a:off x="780696" y="4666530"/>
            <a:ext cx="1623967" cy="1582862"/>
            <a:chOff x="5186282" y="4902651"/>
            <a:chExt cx="728744" cy="71029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9157A8B-5014-F0E4-8A07-0C37B0EBC1B4}"/>
                </a:ext>
              </a:extLst>
            </p:cNvPr>
            <p:cNvSpPr/>
            <p:nvPr/>
          </p:nvSpPr>
          <p:spPr>
            <a:xfrm>
              <a:off x="5186282" y="4902651"/>
              <a:ext cx="728744" cy="7102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228600" dir="5400000" algn="tl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D9863BE-8B60-1D59-3626-00304D3CFDD2}"/>
                </a:ext>
              </a:extLst>
            </p:cNvPr>
            <p:cNvGrpSpPr/>
            <p:nvPr/>
          </p:nvGrpSpPr>
          <p:grpSpPr>
            <a:xfrm>
              <a:off x="5288333" y="5065744"/>
              <a:ext cx="524642" cy="384113"/>
              <a:chOff x="3657521" y="3997323"/>
              <a:chExt cx="1162208" cy="850903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57762B21-3DF0-3955-8599-BB67E8D5C7EB}"/>
                  </a:ext>
                </a:extLst>
              </p:cNvPr>
              <p:cNvSpPr/>
              <p:nvPr/>
            </p:nvSpPr>
            <p:spPr>
              <a:xfrm>
                <a:off x="3657521" y="4661348"/>
                <a:ext cx="140957" cy="186812"/>
              </a:xfrm>
              <a:custGeom>
                <a:avLst/>
                <a:gdLst>
                  <a:gd name="connsiteX0" fmla="*/ 258798 w 258772"/>
                  <a:gd name="connsiteY0" fmla="*/ 157 h 342953"/>
                  <a:gd name="connsiteX1" fmla="*/ 206657 w 258772"/>
                  <a:gd name="connsiteY1" fmla="*/ 343111 h 342953"/>
                  <a:gd name="connsiteX2" fmla="*/ 56975 w 258772"/>
                  <a:gd name="connsiteY2" fmla="*/ 343111 h 342953"/>
                  <a:gd name="connsiteX3" fmla="*/ 26 w 258772"/>
                  <a:gd name="connsiteY3" fmla="*/ 157 h 342953"/>
                  <a:gd name="connsiteX4" fmla="*/ 106579 w 258772"/>
                  <a:gd name="connsiteY4" fmla="*/ 157 h 342953"/>
                  <a:gd name="connsiteX5" fmla="*/ 129412 w 258772"/>
                  <a:gd name="connsiteY5" fmla="*/ 242287 h 342953"/>
                  <a:gd name="connsiteX6" fmla="*/ 146219 w 258772"/>
                  <a:gd name="connsiteY6" fmla="*/ 66383 h 342953"/>
                  <a:gd name="connsiteX7" fmla="*/ 152245 w 258772"/>
                  <a:gd name="connsiteY7" fmla="*/ 157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772" h="342953">
                    <a:moveTo>
                      <a:pt x="258798" y="157"/>
                    </a:moveTo>
                    <a:lnTo>
                      <a:pt x="206657" y="343111"/>
                    </a:lnTo>
                    <a:lnTo>
                      <a:pt x="56975" y="343111"/>
                    </a:lnTo>
                    <a:lnTo>
                      <a:pt x="26" y="157"/>
                    </a:lnTo>
                    <a:lnTo>
                      <a:pt x="106579" y="157"/>
                    </a:lnTo>
                    <a:cubicBezTo>
                      <a:pt x="115617" y="92245"/>
                      <a:pt x="123228" y="175779"/>
                      <a:pt x="129412" y="242287"/>
                    </a:cubicBezTo>
                    <a:cubicBezTo>
                      <a:pt x="135648" y="175120"/>
                      <a:pt x="141251" y="116481"/>
                      <a:pt x="146219" y="66383"/>
                    </a:cubicBezTo>
                    <a:lnTo>
                      <a:pt x="152245" y="157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36D3C466-E6B5-A020-B07C-A878D98239FB}"/>
                  </a:ext>
                </a:extLst>
              </p:cNvPr>
              <p:cNvSpPr/>
              <p:nvPr/>
            </p:nvSpPr>
            <p:spPr>
              <a:xfrm>
                <a:off x="3790114" y="4661348"/>
                <a:ext cx="143721" cy="186812"/>
              </a:xfrm>
              <a:custGeom>
                <a:avLst/>
                <a:gdLst>
                  <a:gd name="connsiteX0" fmla="*/ 204407 w 263846"/>
                  <a:gd name="connsiteY0" fmla="*/ 157 h 342953"/>
                  <a:gd name="connsiteX1" fmla="*/ 263892 w 263846"/>
                  <a:gd name="connsiteY1" fmla="*/ 343111 h 342953"/>
                  <a:gd name="connsiteX2" fmla="*/ 156069 w 263846"/>
                  <a:gd name="connsiteY2" fmla="*/ 343111 h 342953"/>
                  <a:gd name="connsiteX3" fmla="*/ 150811 w 263846"/>
                  <a:gd name="connsiteY3" fmla="*/ 279598 h 342953"/>
                  <a:gd name="connsiteX4" fmla="*/ 113392 w 263846"/>
                  <a:gd name="connsiteY4" fmla="*/ 279598 h 342953"/>
                  <a:gd name="connsiteX5" fmla="*/ 107867 w 263846"/>
                  <a:gd name="connsiteY5" fmla="*/ 343111 h 342953"/>
                  <a:gd name="connsiteX6" fmla="*/ 46 w 263846"/>
                  <a:gd name="connsiteY6" fmla="*/ 343111 h 342953"/>
                  <a:gd name="connsiteX7" fmla="*/ 54724 w 263846"/>
                  <a:gd name="connsiteY7" fmla="*/ 157 h 342953"/>
                  <a:gd name="connsiteX8" fmla="*/ 146689 w 263846"/>
                  <a:gd name="connsiteY8" fmla="*/ 220326 h 342953"/>
                  <a:gd name="connsiteX9" fmla="*/ 132102 w 263846"/>
                  <a:gd name="connsiteY9" fmla="*/ 74917 h 342953"/>
                  <a:gd name="connsiteX10" fmla="*/ 112440 w 263846"/>
                  <a:gd name="connsiteY10" fmla="*/ 220326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3846" h="342953">
                    <a:moveTo>
                      <a:pt x="204407" y="157"/>
                    </a:moveTo>
                    <a:lnTo>
                      <a:pt x="263892" y="343111"/>
                    </a:lnTo>
                    <a:lnTo>
                      <a:pt x="156069" y="343111"/>
                    </a:lnTo>
                    <a:lnTo>
                      <a:pt x="150811" y="279598"/>
                    </a:lnTo>
                    <a:lnTo>
                      <a:pt x="113392" y="279598"/>
                    </a:lnTo>
                    <a:lnTo>
                      <a:pt x="107867" y="343111"/>
                    </a:lnTo>
                    <a:lnTo>
                      <a:pt x="46" y="343111"/>
                    </a:lnTo>
                    <a:lnTo>
                      <a:pt x="54724" y="157"/>
                    </a:lnTo>
                    <a:close/>
                    <a:moveTo>
                      <a:pt x="146689" y="220326"/>
                    </a:moveTo>
                    <a:cubicBezTo>
                      <a:pt x="142830" y="181776"/>
                      <a:pt x="137968" y="133309"/>
                      <a:pt x="132102" y="74917"/>
                    </a:cubicBezTo>
                    <a:cubicBezTo>
                      <a:pt x="123064" y="141729"/>
                      <a:pt x="116510" y="190204"/>
                      <a:pt x="112440" y="220326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E2A58239-42C2-85FE-8D42-DD1F88BE0D4C}"/>
                  </a:ext>
                </a:extLst>
              </p:cNvPr>
              <p:cNvSpPr/>
              <p:nvPr/>
            </p:nvSpPr>
            <p:spPr>
              <a:xfrm>
                <a:off x="3943582" y="4661348"/>
                <a:ext cx="129901" cy="186841"/>
              </a:xfrm>
              <a:custGeom>
                <a:avLst/>
                <a:gdLst>
                  <a:gd name="connsiteX0" fmla="*/ 238542 w 238475"/>
                  <a:gd name="connsiteY0" fmla="*/ 127179 h 343006"/>
                  <a:gd name="connsiteX1" fmla="*/ 131988 w 238475"/>
                  <a:gd name="connsiteY1" fmla="*/ 127179 h 343006"/>
                  <a:gd name="connsiteX2" fmla="*/ 131988 w 238475"/>
                  <a:gd name="connsiteY2" fmla="*/ 97473 h 343006"/>
                  <a:gd name="connsiteX3" fmla="*/ 129771 w 238475"/>
                  <a:gd name="connsiteY3" fmla="*/ 62279 h 343006"/>
                  <a:gd name="connsiteX4" fmla="*/ 119145 w 238475"/>
                  <a:gd name="connsiteY4" fmla="*/ 55201 h 343006"/>
                  <a:gd name="connsiteX5" fmla="*/ 109235 w 238475"/>
                  <a:gd name="connsiteY5" fmla="*/ 61323 h 343006"/>
                  <a:gd name="connsiteX6" fmla="*/ 106621 w 238475"/>
                  <a:gd name="connsiteY6" fmla="*/ 92840 h 343006"/>
                  <a:gd name="connsiteX7" fmla="*/ 106621 w 238475"/>
                  <a:gd name="connsiteY7" fmla="*/ 251682 h 343006"/>
                  <a:gd name="connsiteX8" fmla="*/ 109475 w 238475"/>
                  <a:gd name="connsiteY8" fmla="*/ 281019 h 343006"/>
                  <a:gd name="connsiteX9" fmla="*/ 120889 w 238475"/>
                  <a:gd name="connsiteY9" fmla="*/ 288068 h 343006"/>
                  <a:gd name="connsiteX10" fmla="*/ 133695 w 238475"/>
                  <a:gd name="connsiteY10" fmla="*/ 280291 h 343006"/>
                  <a:gd name="connsiteX11" fmla="*/ 137063 w 238475"/>
                  <a:gd name="connsiteY11" fmla="*/ 250093 h 343006"/>
                  <a:gd name="connsiteX12" fmla="*/ 137063 w 238475"/>
                  <a:gd name="connsiteY12" fmla="*/ 211856 h 343006"/>
                  <a:gd name="connsiteX13" fmla="*/ 116767 w 238475"/>
                  <a:gd name="connsiteY13" fmla="*/ 211856 h 343006"/>
                  <a:gd name="connsiteX14" fmla="*/ 116767 w 238475"/>
                  <a:gd name="connsiteY14" fmla="*/ 161050 h 343006"/>
                  <a:gd name="connsiteX15" fmla="*/ 238542 w 238475"/>
                  <a:gd name="connsiteY15" fmla="*/ 161050 h 343006"/>
                  <a:gd name="connsiteX16" fmla="*/ 238542 w 238475"/>
                  <a:gd name="connsiteY16" fmla="*/ 343164 h 343006"/>
                  <a:gd name="connsiteX17" fmla="*/ 174405 w 238475"/>
                  <a:gd name="connsiteY17" fmla="*/ 343164 h 343006"/>
                  <a:gd name="connsiteX18" fmla="*/ 164971 w 238475"/>
                  <a:gd name="connsiteY18" fmla="*/ 314860 h 343006"/>
                  <a:gd name="connsiteX19" fmla="*/ 138412 w 238475"/>
                  <a:gd name="connsiteY19" fmla="*/ 336756 h 343006"/>
                  <a:gd name="connsiteX20" fmla="*/ 100594 w 238475"/>
                  <a:gd name="connsiteY20" fmla="*/ 343111 h 343006"/>
                  <a:gd name="connsiteX21" fmla="*/ 52035 w 238475"/>
                  <a:gd name="connsiteY21" fmla="*/ 332622 h 343006"/>
                  <a:gd name="connsiteX22" fmla="*/ 17665 w 238475"/>
                  <a:gd name="connsiteY22" fmla="*/ 306687 h 343006"/>
                  <a:gd name="connsiteX23" fmla="*/ 3000 w 238475"/>
                  <a:gd name="connsiteY23" fmla="*/ 274276 h 343006"/>
                  <a:gd name="connsiteX24" fmla="*/ 67 w 238475"/>
                  <a:gd name="connsiteY24" fmla="*/ 223366 h 343006"/>
                  <a:gd name="connsiteX25" fmla="*/ 67 w 238475"/>
                  <a:gd name="connsiteY25" fmla="*/ 125590 h 343006"/>
                  <a:gd name="connsiteX26" fmla="*/ 6170 w 238475"/>
                  <a:gd name="connsiteY26" fmla="*/ 57086 h 343006"/>
                  <a:gd name="connsiteX27" fmla="*/ 41173 w 238475"/>
                  <a:gd name="connsiteY27" fmla="*/ 17958 h 343006"/>
                  <a:gd name="connsiteX28" fmla="*/ 115895 w 238475"/>
                  <a:gd name="connsiteY28" fmla="*/ 157 h 343006"/>
                  <a:gd name="connsiteX29" fmla="*/ 190734 w 238475"/>
                  <a:gd name="connsiteY29" fmla="*/ 15474 h 343006"/>
                  <a:gd name="connsiteX30" fmla="*/ 229505 w 238475"/>
                  <a:gd name="connsiteY30" fmla="*/ 51859 h 343006"/>
                  <a:gd name="connsiteX31" fmla="*/ 238542 w 238475"/>
                  <a:gd name="connsiteY31" fmla="*/ 113086 h 34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8475" h="343006">
                    <a:moveTo>
                      <a:pt x="238542" y="127179"/>
                    </a:moveTo>
                    <a:lnTo>
                      <a:pt x="131988" y="127179"/>
                    </a:lnTo>
                    <a:lnTo>
                      <a:pt x="131988" y="97473"/>
                    </a:lnTo>
                    <a:cubicBezTo>
                      <a:pt x="131988" y="78731"/>
                      <a:pt x="131249" y="67000"/>
                      <a:pt x="129771" y="62279"/>
                    </a:cubicBezTo>
                    <a:cubicBezTo>
                      <a:pt x="128288" y="57559"/>
                      <a:pt x="124749" y="55201"/>
                      <a:pt x="119145" y="55201"/>
                    </a:cubicBezTo>
                    <a:cubicBezTo>
                      <a:pt x="114283" y="55201"/>
                      <a:pt x="110980" y="57239"/>
                      <a:pt x="109235" y="61323"/>
                    </a:cubicBezTo>
                    <a:cubicBezTo>
                      <a:pt x="107490" y="65400"/>
                      <a:pt x="106621" y="75908"/>
                      <a:pt x="106621" y="92840"/>
                    </a:cubicBezTo>
                    <a:lnTo>
                      <a:pt x="106621" y="251682"/>
                    </a:lnTo>
                    <a:cubicBezTo>
                      <a:pt x="106621" y="266545"/>
                      <a:pt x="107570" y="276325"/>
                      <a:pt x="109475" y="281019"/>
                    </a:cubicBezTo>
                    <a:cubicBezTo>
                      <a:pt x="111376" y="285717"/>
                      <a:pt x="115182" y="288068"/>
                      <a:pt x="120889" y="288068"/>
                    </a:cubicBezTo>
                    <a:cubicBezTo>
                      <a:pt x="127180" y="288068"/>
                      <a:pt x="131447" y="285477"/>
                      <a:pt x="133695" y="280291"/>
                    </a:cubicBezTo>
                    <a:cubicBezTo>
                      <a:pt x="135939" y="275110"/>
                      <a:pt x="137063" y="265044"/>
                      <a:pt x="137063" y="250093"/>
                    </a:cubicBezTo>
                    <a:lnTo>
                      <a:pt x="137063" y="211856"/>
                    </a:lnTo>
                    <a:lnTo>
                      <a:pt x="116767" y="211856"/>
                    </a:lnTo>
                    <a:lnTo>
                      <a:pt x="116767" y="161050"/>
                    </a:lnTo>
                    <a:lnTo>
                      <a:pt x="238542" y="161050"/>
                    </a:lnTo>
                    <a:lnTo>
                      <a:pt x="238542" y="343164"/>
                    </a:lnTo>
                    <a:lnTo>
                      <a:pt x="174405" y="343164"/>
                    </a:lnTo>
                    <a:lnTo>
                      <a:pt x="164971" y="314860"/>
                    </a:lnTo>
                    <a:cubicBezTo>
                      <a:pt x="157942" y="325223"/>
                      <a:pt x="149087" y="332523"/>
                      <a:pt x="138412" y="336756"/>
                    </a:cubicBezTo>
                    <a:cubicBezTo>
                      <a:pt x="127736" y="340992"/>
                      <a:pt x="115129" y="343111"/>
                      <a:pt x="100594" y="343111"/>
                    </a:cubicBezTo>
                    <a:cubicBezTo>
                      <a:pt x="83311" y="343111"/>
                      <a:pt x="67123" y="339613"/>
                      <a:pt x="52035" y="332622"/>
                    </a:cubicBezTo>
                    <a:cubicBezTo>
                      <a:pt x="36944" y="325631"/>
                      <a:pt x="25487" y="316989"/>
                      <a:pt x="17665" y="306687"/>
                    </a:cubicBezTo>
                    <a:cubicBezTo>
                      <a:pt x="9843" y="296393"/>
                      <a:pt x="4955" y="285584"/>
                      <a:pt x="3000" y="274276"/>
                    </a:cubicBezTo>
                    <a:cubicBezTo>
                      <a:pt x="1042" y="262960"/>
                      <a:pt x="67" y="245994"/>
                      <a:pt x="67" y="223366"/>
                    </a:cubicBezTo>
                    <a:lnTo>
                      <a:pt x="67" y="125590"/>
                    </a:lnTo>
                    <a:cubicBezTo>
                      <a:pt x="67" y="94143"/>
                      <a:pt x="2101" y="71309"/>
                      <a:pt x="6170" y="57086"/>
                    </a:cubicBezTo>
                    <a:cubicBezTo>
                      <a:pt x="10239" y="42864"/>
                      <a:pt x="21909" y="29818"/>
                      <a:pt x="41173" y="17958"/>
                    </a:cubicBezTo>
                    <a:cubicBezTo>
                      <a:pt x="60440" y="6090"/>
                      <a:pt x="85346" y="157"/>
                      <a:pt x="115895" y="157"/>
                    </a:cubicBezTo>
                    <a:cubicBezTo>
                      <a:pt x="145971" y="157"/>
                      <a:pt x="170915" y="5267"/>
                      <a:pt x="190734" y="15474"/>
                    </a:cubicBezTo>
                    <a:cubicBezTo>
                      <a:pt x="210558" y="25684"/>
                      <a:pt x="223478" y="37812"/>
                      <a:pt x="229505" y="51859"/>
                    </a:cubicBezTo>
                    <a:cubicBezTo>
                      <a:pt x="235529" y="65907"/>
                      <a:pt x="238542" y="86317"/>
                      <a:pt x="238542" y="113086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9F60B2C2-C0F3-363E-3FD6-0DE6BF4E32B0}"/>
                  </a:ext>
                </a:extLst>
              </p:cNvPr>
              <p:cNvSpPr/>
              <p:nvPr/>
            </p:nvSpPr>
            <p:spPr>
              <a:xfrm>
                <a:off x="4083157" y="4661333"/>
                <a:ext cx="143721" cy="186856"/>
              </a:xfrm>
              <a:custGeom>
                <a:avLst/>
                <a:gdLst>
                  <a:gd name="connsiteX0" fmla="*/ 204315 w 263846"/>
                  <a:gd name="connsiteY0" fmla="*/ 157 h 343033"/>
                  <a:gd name="connsiteX1" fmla="*/ 263934 w 263846"/>
                  <a:gd name="connsiteY1" fmla="*/ 343191 h 343033"/>
                  <a:gd name="connsiteX2" fmla="*/ 156111 w 263846"/>
                  <a:gd name="connsiteY2" fmla="*/ 343191 h 343033"/>
                  <a:gd name="connsiteX3" fmla="*/ 150720 w 263846"/>
                  <a:gd name="connsiteY3" fmla="*/ 279625 h 343033"/>
                  <a:gd name="connsiteX4" fmla="*/ 113302 w 263846"/>
                  <a:gd name="connsiteY4" fmla="*/ 279625 h 343033"/>
                  <a:gd name="connsiteX5" fmla="*/ 107911 w 263846"/>
                  <a:gd name="connsiteY5" fmla="*/ 343191 h 343033"/>
                  <a:gd name="connsiteX6" fmla="*/ 88 w 263846"/>
                  <a:gd name="connsiteY6" fmla="*/ 343191 h 343033"/>
                  <a:gd name="connsiteX7" fmla="*/ 54632 w 263846"/>
                  <a:gd name="connsiteY7" fmla="*/ 157 h 343033"/>
                  <a:gd name="connsiteX8" fmla="*/ 146598 w 263846"/>
                  <a:gd name="connsiteY8" fmla="*/ 220353 h 343033"/>
                  <a:gd name="connsiteX9" fmla="*/ 132013 w 263846"/>
                  <a:gd name="connsiteY9" fmla="*/ 74944 h 343033"/>
                  <a:gd name="connsiteX10" fmla="*/ 112350 w 263846"/>
                  <a:gd name="connsiteY10" fmla="*/ 220353 h 34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3846" h="343033">
                    <a:moveTo>
                      <a:pt x="204315" y="157"/>
                    </a:moveTo>
                    <a:lnTo>
                      <a:pt x="263934" y="343191"/>
                    </a:lnTo>
                    <a:lnTo>
                      <a:pt x="156111" y="343191"/>
                    </a:lnTo>
                    <a:lnTo>
                      <a:pt x="150720" y="279625"/>
                    </a:lnTo>
                    <a:lnTo>
                      <a:pt x="113302" y="279625"/>
                    </a:lnTo>
                    <a:lnTo>
                      <a:pt x="107911" y="343191"/>
                    </a:lnTo>
                    <a:lnTo>
                      <a:pt x="88" y="343191"/>
                    </a:lnTo>
                    <a:lnTo>
                      <a:pt x="54632" y="157"/>
                    </a:lnTo>
                    <a:close/>
                    <a:moveTo>
                      <a:pt x="146598" y="220353"/>
                    </a:moveTo>
                    <a:cubicBezTo>
                      <a:pt x="142742" y="181803"/>
                      <a:pt x="137877" y="133336"/>
                      <a:pt x="132013" y="74944"/>
                    </a:cubicBezTo>
                    <a:cubicBezTo>
                      <a:pt x="122972" y="141756"/>
                      <a:pt x="116419" y="190231"/>
                      <a:pt x="112350" y="220353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6C59231B-5589-D262-6D41-F039BAD4A459}"/>
                  </a:ext>
                </a:extLst>
              </p:cNvPr>
              <p:cNvSpPr/>
              <p:nvPr/>
            </p:nvSpPr>
            <p:spPr>
              <a:xfrm>
                <a:off x="4236551" y="4661333"/>
                <a:ext cx="129901" cy="186856"/>
              </a:xfrm>
              <a:custGeom>
                <a:avLst/>
                <a:gdLst>
                  <a:gd name="connsiteX0" fmla="*/ 109 w 238475"/>
                  <a:gd name="connsiteY0" fmla="*/ 157 h 343033"/>
                  <a:gd name="connsiteX1" fmla="*/ 105555 w 238475"/>
                  <a:gd name="connsiteY1" fmla="*/ 157 h 343033"/>
                  <a:gd name="connsiteX2" fmla="*/ 181225 w 238475"/>
                  <a:gd name="connsiteY2" fmla="*/ 6574 h 343033"/>
                  <a:gd name="connsiteX3" fmla="*/ 222769 w 238475"/>
                  <a:gd name="connsiteY3" fmla="*/ 36871 h 343033"/>
                  <a:gd name="connsiteX4" fmla="*/ 238585 w 238475"/>
                  <a:gd name="connsiteY4" fmla="*/ 100014 h 343033"/>
                  <a:gd name="connsiteX5" fmla="*/ 226457 w 238475"/>
                  <a:gd name="connsiteY5" fmla="*/ 141131 h 343033"/>
                  <a:gd name="connsiteX6" fmla="*/ 178650 w 238475"/>
                  <a:gd name="connsiteY6" fmla="*/ 158958 h 343033"/>
                  <a:gd name="connsiteX7" fmla="*/ 226137 w 238475"/>
                  <a:gd name="connsiteY7" fmla="*/ 181517 h 343033"/>
                  <a:gd name="connsiteX8" fmla="*/ 238585 w 238475"/>
                  <a:gd name="connsiteY8" fmla="*/ 229813 h 343033"/>
                  <a:gd name="connsiteX9" fmla="*/ 238585 w 238475"/>
                  <a:gd name="connsiteY9" fmla="*/ 260640 h 343033"/>
                  <a:gd name="connsiteX10" fmla="*/ 229467 w 238475"/>
                  <a:gd name="connsiteY10" fmla="*/ 310688 h 343033"/>
                  <a:gd name="connsiteX11" fmla="*/ 200374 w 238475"/>
                  <a:gd name="connsiteY11" fmla="*/ 332915 h 343033"/>
                  <a:gd name="connsiteX12" fmla="*/ 118634 w 238475"/>
                  <a:gd name="connsiteY12" fmla="*/ 343191 h 343033"/>
                  <a:gd name="connsiteX13" fmla="*/ 109 w 238475"/>
                  <a:gd name="connsiteY13" fmla="*/ 343191 h 343033"/>
                  <a:gd name="connsiteX14" fmla="*/ 106663 w 238475"/>
                  <a:gd name="connsiteY14" fmla="*/ 59460 h 343033"/>
                  <a:gd name="connsiteX15" fmla="*/ 106663 w 238475"/>
                  <a:gd name="connsiteY15" fmla="*/ 135672 h 343033"/>
                  <a:gd name="connsiteX16" fmla="*/ 114352 w 238475"/>
                  <a:gd name="connsiteY16" fmla="*/ 135473 h 343033"/>
                  <a:gd name="connsiteX17" fmla="*/ 128902 w 238475"/>
                  <a:gd name="connsiteY17" fmla="*/ 129023 h 343033"/>
                  <a:gd name="connsiteX18" fmla="*/ 132034 w 238475"/>
                  <a:gd name="connsiteY18" fmla="*/ 92077 h 343033"/>
                  <a:gd name="connsiteX19" fmla="*/ 129455 w 238475"/>
                  <a:gd name="connsiteY19" fmla="*/ 69519 h 343033"/>
                  <a:gd name="connsiteX20" fmla="*/ 122757 w 238475"/>
                  <a:gd name="connsiteY20" fmla="*/ 61350 h 343033"/>
                  <a:gd name="connsiteX21" fmla="*/ 106663 w 238475"/>
                  <a:gd name="connsiteY21" fmla="*/ 59460 h 343033"/>
                  <a:gd name="connsiteX22" fmla="*/ 106663 w 238475"/>
                  <a:gd name="connsiteY22" fmla="*/ 186482 h 343033"/>
                  <a:gd name="connsiteX23" fmla="*/ 106663 w 238475"/>
                  <a:gd name="connsiteY23" fmla="*/ 283862 h 343033"/>
                  <a:gd name="connsiteX24" fmla="*/ 127515 w 238475"/>
                  <a:gd name="connsiteY24" fmla="*/ 277842 h 343033"/>
                  <a:gd name="connsiteX25" fmla="*/ 132034 w 238475"/>
                  <a:gd name="connsiteY25" fmla="*/ 251377 h 343033"/>
                  <a:gd name="connsiteX26" fmla="*/ 132034 w 238475"/>
                  <a:gd name="connsiteY26" fmla="*/ 218962 h 343033"/>
                  <a:gd name="connsiteX27" fmla="*/ 127988 w 238475"/>
                  <a:gd name="connsiteY27" fmla="*/ 191873 h 343033"/>
                  <a:gd name="connsiteX28" fmla="*/ 106663 w 238475"/>
                  <a:gd name="connsiteY28" fmla="*/ 186482 h 34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8475" h="343033">
                    <a:moveTo>
                      <a:pt x="109" y="157"/>
                    </a:moveTo>
                    <a:lnTo>
                      <a:pt x="105555" y="157"/>
                    </a:lnTo>
                    <a:cubicBezTo>
                      <a:pt x="138850" y="157"/>
                      <a:pt x="164076" y="2295"/>
                      <a:pt x="181225" y="6574"/>
                    </a:cubicBezTo>
                    <a:cubicBezTo>
                      <a:pt x="198378" y="10852"/>
                      <a:pt x="212227" y="23795"/>
                      <a:pt x="222769" y="36871"/>
                    </a:cubicBezTo>
                    <a:cubicBezTo>
                      <a:pt x="233315" y="49947"/>
                      <a:pt x="238585" y="70993"/>
                      <a:pt x="238585" y="100014"/>
                    </a:cubicBezTo>
                    <a:cubicBezTo>
                      <a:pt x="238585" y="119685"/>
                      <a:pt x="234542" y="133389"/>
                      <a:pt x="226457" y="141131"/>
                    </a:cubicBezTo>
                    <a:cubicBezTo>
                      <a:pt x="218369" y="148869"/>
                      <a:pt x="202435" y="154813"/>
                      <a:pt x="178650" y="158958"/>
                    </a:cubicBezTo>
                    <a:cubicBezTo>
                      <a:pt x="202012" y="163500"/>
                      <a:pt x="217839" y="171021"/>
                      <a:pt x="226137" y="181517"/>
                    </a:cubicBezTo>
                    <a:cubicBezTo>
                      <a:pt x="234435" y="192014"/>
                      <a:pt x="238585" y="208111"/>
                      <a:pt x="238585" y="229813"/>
                    </a:cubicBezTo>
                    <a:lnTo>
                      <a:pt x="238585" y="260640"/>
                    </a:lnTo>
                    <a:cubicBezTo>
                      <a:pt x="238585" y="283176"/>
                      <a:pt x="235548" y="299856"/>
                      <a:pt x="229467" y="310688"/>
                    </a:cubicBezTo>
                    <a:cubicBezTo>
                      <a:pt x="223390" y="321512"/>
                      <a:pt x="213690" y="328922"/>
                      <a:pt x="200374" y="332915"/>
                    </a:cubicBezTo>
                    <a:cubicBezTo>
                      <a:pt x="187054" y="336904"/>
                      <a:pt x="159809" y="343191"/>
                      <a:pt x="118634" y="343191"/>
                    </a:cubicBezTo>
                    <a:lnTo>
                      <a:pt x="109" y="343191"/>
                    </a:lnTo>
                    <a:close/>
                    <a:moveTo>
                      <a:pt x="106663" y="59460"/>
                    </a:moveTo>
                    <a:lnTo>
                      <a:pt x="106663" y="135672"/>
                    </a:lnTo>
                    <a:cubicBezTo>
                      <a:pt x="109993" y="135538"/>
                      <a:pt x="112557" y="135473"/>
                      <a:pt x="114352" y="135473"/>
                    </a:cubicBezTo>
                    <a:cubicBezTo>
                      <a:pt x="121964" y="135473"/>
                      <a:pt x="126814" y="133325"/>
                      <a:pt x="128902" y="129023"/>
                    </a:cubicBezTo>
                    <a:cubicBezTo>
                      <a:pt x="130990" y="124725"/>
                      <a:pt x="132034" y="112408"/>
                      <a:pt x="132034" y="92077"/>
                    </a:cubicBezTo>
                    <a:cubicBezTo>
                      <a:pt x="132034" y="81360"/>
                      <a:pt x="131173" y="73843"/>
                      <a:pt x="129455" y="69519"/>
                    </a:cubicBezTo>
                    <a:cubicBezTo>
                      <a:pt x="127740" y="65194"/>
                      <a:pt x="125504" y="62474"/>
                      <a:pt x="122757" y="61350"/>
                    </a:cubicBezTo>
                    <a:cubicBezTo>
                      <a:pt x="120010" y="60222"/>
                      <a:pt x="114645" y="59597"/>
                      <a:pt x="106663" y="59460"/>
                    </a:cubicBezTo>
                    <a:close/>
                    <a:moveTo>
                      <a:pt x="106663" y="186482"/>
                    </a:moveTo>
                    <a:lnTo>
                      <a:pt x="106663" y="283862"/>
                    </a:lnTo>
                    <a:cubicBezTo>
                      <a:pt x="117552" y="283420"/>
                      <a:pt x="124502" y="281412"/>
                      <a:pt x="127515" y="277842"/>
                    </a:cubicBezTo>
                    <a:cubicBezTo>
                      <a:pt x="130525" y="274268"/>
                      <a:pt x="132034" y="265448"/>
                      <a:pt x="132034" y="251377"/>
                    </a:cubicBezTo>
                    <a:lnTo>
                      <a:pt x="132034" y="218962"/>
                    </a:lnTo>
                    <a:cubicBezTo>
                      <a:pt x="132034" y="204057"/>
                      <a:pt x="130685" y="195024"/>
                      <a:pt x="127988" y="191873"/>
                    </a:cubicBezTo>
                    <a:cubicBezTo>
                      <a:pt x="125294" y="188718"/>
                      <a:pt x="118185" y="186920"/>
                      <a:pt x="106663" y="186482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8F2A9421-6EFA-D8F7-E1EF-9F2C2E7CC220}"/>
                  </a:ext>
                </a:extLst>
              </p:cNvPr>
              <p:cNvSpPr/>
              <p:nvPr/>
            </p:nvSpPr>
            <p:spPr>
              <a:xfrm>
                <a:off x="4388564" y="4661348"/>
                <a:ext cx="129903" cy="186812"/>
              </a:xfrm>
              <a:custGeom>
                <a:avLst/>
                <a:gdLst>
                  <a:gd name="connsiteX0" fmla="*/ 238610 w 238479"/>
                  <a:gd name="connsiteY0" fmla="*/ 199817 h 342953"/>
                  <a:gd name="connsiteX1" fmla="*/ 235795 w 238479"/>
                  <a:gd name="connsiteY1" fmla="*/ 270008 h 342953"/>
                  <a:gd name="connsiteX2" fmla="*/ 218155 w 238479"/>
                  <a:gd name="connsiteY2" fmla="*/ 307716 h 342953"/>
                  <a:gd name="connsiteX3" fmla="*/ 178119 w 238479"/>
                  <a:gd name="connsiteY3" fmla="*/ 333948 h 342953"/>
                  <a:gd name="connsiteX4" fmla="*/ 119369 w 238479"/>
                  <a:gd name="connsiteY4" fmla="*/ 343111 h 342953"/>
                  <a:gd name="connsiteX5" fmla="*/ 62207 w 238479"/>
                  <a:gd name="connsiteY5" fmla="*/ 334474 h 342953"/>
                  <a:gd name="connsiteX6" fmla="*/ 21418 w 238479"/>
                  <a:gd name="connsiteY6" fmla="*/ 308543 h 342953"/>
                  <a:gd name="connsiteX7" fmla="*/ 3065 w 238479"/>
                  <a:gd name="connsiteY7" fmla="*/ 270934 h 342953"/>
                  <a:gd name="connsiteX8" fmla="*/ 131 w 238479"/>
                  <a:gd name="connsiteY8" fmla="*/ 199817 h 342953"/>
                  <a:gd name="connsiteX9" fmla="*/ 131 w 238479"/>
                  <a:gd name="connsiteY9" fmla="*/ 143452 h 342953"/>
                  <a:gd name="connsiteX10" fmla="*/ 2947 w 238479"/>
                  <a:gd name="connsiteY10" fmla="*/ 73260 h 342953"/>
                  <a:gd name="connsiteX11" fmla="*/ 20587 w 238479"/>
                  <a:gd name="connsiteY11" fmla="*/ 35552 h 342953"/>
                  <a:gd name="connsiteX12" fmla="*/ 60622 w 238479"/>
                  <a:gd name="connsiteY12" fmla="*/ 7915 h 342953"/>
                  <a:gd name="connsiteX13" fmla="*/ 119369 w 238479"/>
                  <a:gd name="connsiteY13" fmla="*/ 157 h 342953"/>
                  <a:gd name="connsiteX14" fmla="*/ 176530 w 238479"/>
                  <a:gd name="connsiteY14" fmla="*/ 7389 h 342953"/>
                  <a:gd name="connsiteX15" fmla="*/ 217320 w 238479"/>
                  <a:gd name="connsiteY15" fmla="*/ 34726 h 342953"/>
                  <a:gd name="connsiteX16" fmla="*/ 235677 w 238479"/>
                  <a:gd name="connsiteY16" fmla="*/ 72334 h 342953"/>
                  <a:gd name="connsiteX17" fmla="*/ 238610 w 238479"/>
                  <a:gd name="connsiteY17" fmla="*/ 143452 h 342953"/>
                  <a:gd name="connsiteX18" fmla="*/ 132056 w 238479"/>
                  <a:gd name="connsiteY18" fmla="*/ 91190 h 342953"/>
                  <a:gd name="connsiteX19" fmla="*/ 129637 w 238479"/>
                  <a:gd name="connsiteY19" fmla="*/ 61651 h 342953"/>
                  <a:gd name="connsiteX20" fmla="*/ 119765 w 238479"/>
                  <a:gd name="connsiteY20" fmla="*/ 55201 h 342953"/>
                  <a:gd name="connsiteX21" fmla="*/ 110053 w 238479"/>
                  <a:gd name="connsiteY21" fmla="*/ 60428 h 342953"/>
                  <a:gd name="connsiteX22" fmla="*/ 106685 w 238479"/>
                  <a:gd name="connsiteY22" fmla="*/ 91190 h 342953"/>
                  <a:gd name="connsiteX23" fmla="*/ 106685 w 238479"/>
                  <a:gd name="connsiteY23" fmla="*/ 245727 h 342953"/>
                  <a:gd name="connsiteX24" fmla="*/ 108907 w 238479"/>
                  <a:gd name="connsiteY24" fmla="*/ 281316 h 342953"/>
                  <a:gd name="connsiteX25" fmla="*/ 119213 w 238479"/>
                  <a:gd name="connsiteY25" fmla="*/ 288068 h 342953"/>
                  <a:gd name="connsiteX26" fmla="*/ 129755 w 238479"/>
                  <a:gd name="connsiteY26" fmla="*/ 280291 h 342953"/>
                  <a:gd name="connsiteX27" fmla="*/ 132056 w 238479"/>
                  <a:gd name="connsiteY27" fmla="*/ 243277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38479" h="342953">
                    <a:moveTo>
                      <a:pt x="238610" y="199817"/>
                    </a:moveTo>
                    <a:cubicBezTo>
                      <a:pt x="238610" y="232849"/>
                      <a:pt x="237669" y="256247"/>
                      <a:pt x="235795" y="270008"/>
                    </a:cubicBezTo>
                    <a:cubicBezTo>
                      <a:pt x="233917" y="283766"/>
                      <a:pt x="228038" y="296335"/>
                      <a:pt x="218155" y="307716"/>
                    </a:cubicBezTo>
                    <a:cubicBezTo>
                      <a:pt x="208271" y="319093"/>
                      <a:pt x="194925" y="327837"/>
                      <a:pt x="178119" y="333948"/>
                    </a:cubicBezTo>
                    <a:cubicBezTo>
                      <a:pt x="161309" y="340055"/>
                      <a:pt x="141726" y="343111"/>
                      <a:pt x="119369" y="343111"/>
                    </a:cubicBezTo>
                    <a:cubicBezTo>
                      <a:pt x="98178" y="343111"/>
                      <a:pt x="79124" y="340230"/>
                      <a:pt x="62207" y="334474"/>
                    </a:cubicBezTo>
                    <a:cubicBezTo>
                      <a:pt x="45295" y="328721"/>
                      <a:pt x="31701" y="320076"/>
                      <a:pt x="21418" y="308543"/>
                    </a:cubicBezTo>
                    <a:cubicBezTo>
                      <a:pt x="11138" y="297006"/>
                      <a:pt x="5023" y="284475"/>
                      <a:pt x="3065" y="270934"/>
                    </a:cubicBezTo>
                    <a:cubicBezTo>
                      <a:pt x="1110" y="257393"/>
                      <a:pt x="131" y="233688"/>
                      <a:pt x="131" y="199817"/>
                    </a:cubicBezTo>
                    <a:lnTo>
                      <a:pt x="131" y="143452"/>
                    </a:lnTo>
                    <a:cubicBezTo>
                      <a:pt x="131" y="110415"/>
                      <a:pt x="1072" y="87022"/>
                      <a:pt x="2947" y="73260"/>
                    </a:cubicBezTo>
                    <a:cubicBezTo>
                      <a:pt x="4825" y="59502"/>
                      <a:pt x="10704" y="46933"/>
                      <a:pt x="20587" y="35552"/>
                    </a:cubicBezTo>
                    <a:cubicBezTo>
                      <a:pt x="30470" y="24176"/>
                      <a:pt x="43816" y="14026"/>
                      <a:pt x="60622" y="7915"/>
                    </a:cubicBezTo>
                    <a:cubicBezTo>
                      <a:pt x="77432" y="1811"/>
                      <a:pt x="97012" y="157"/>
                      <a:pt x="119369" y="157"/>
                    </a:cubicBezTo>
                    <a:cubicBezTo>
                      <a:pt x="140564" y="157"/>
                      <a:pt x="159618" y="1632"/>
                      <a:pt x="176530" y="7389"/>
                    </a:cubicBezTo>
                    <a:cubicBezTo>
                      <a:pt x="193447" y="13142"/>
                      <a:pt x="207041" y="23193"/>
                      <a:pt x="217320" y="34726"/>
                    </a:cubicBezTo>
                    <a:cubicBezTo>
                      <a:pt x="227603" y="46259"/>
                      <a:pt x="233718" y="58793"/>
                      <a:pt x="235677" y="72334"/>
                    </a:cubicBezTo>
                    <a:cubicBezTo>
                      <a:pt x="237631" y="85875"/>
                      <a:pt x="238610" y="109581"/>
                      <a:pt x="238610" y="143452"/>
                    </a:cubicBezTo>
                    <a:close/>
                    <a:moveTo>
                      <a:pt x="132056" y="91190"/>
                    </a:moveTo>
                    <a:cubicBezTo>
                      <a:pt x="132056" y="75797"/>
                      <a:pt x="131248" y="65952"/>
                      <a:pt x="129637" y="61651"/>
                    </a:cubicBezTo>
                    <a:cubicBezTo>
                      <a:pt x="128025" y="57349"/>
                      <a:pt x="124733" y="55201"/>
                      <a:pt x="119765" y="55201"/>
                    </a:cubicBezTo>
                    <a:cubicBezTo>
                      <a:pt x="115540" y="55201"/>
                      <a:pt x="112301" y="56942"/>
                      <a:pt x="110053" y="60428"/>
                    </a:cubicBezTo>
                    <a:cubicBezTo>
                      <a:pt x="107809" y="63910"/>
                      <a:pt x="106685" y="74163"/>
                      <a:pt x="106685" y="91190"/>
                    </a:cubicBezTo>
                    <a:lnTo>
                      <a:pt x="106685" y="245727"/>
                    </a:lnTo>
                    <a:cubicBezTo>
                      <a:pt x="106685" y="264956"/>
                      <a:pt x="107424" y="276821"/>
                      <a:pt x="108907" y="281316"/>
                    </a:cubicBezTo>
                    <a:cubicBezTo>
                      <a:pt x="110385" y="285816"/>
                      <a:pt x="113821" y="288068"/>
                      <a:pt x="119213" y="288068"/>
                    </a:cubicBezTo>
                    <a:cubicBezTo>
                      <a:pt x="124710" y="288068"/>
                      <a:pt x="128223" y="285477"/>
                      <a:pt x="129755" y="280291"/>
                    </a:cubicBezTo>
                    <a:cubicBezTo>
                      <a:pt x="131290" y="275110"/>
                      <a:pt x="132056" y="262773"/>
                      <a:pt x="132056" y="243277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50936A7-7C98-953D-F8F3-AE34854E350B}"/>
                  </a:ext>
                </a:extLst>
              </p:cNvPr>
              <p:cNvSpPr/>
              <p:nvPr/>
            </p:nvSpPr>
            <p:spPr>
              <a:xfrm>
                <a:off x="4540579" y="4661333"/>
                <a:ext cx="127137" cy="186893"/>
              </a:xfrm>
              <a:custGeom>
                <a:avLst/>
                <a:gdLst>
                  <a:gd name="connsiteX0" fmla="*/ 233553 w 233400"/>
                  <a:gd name="connsiteY0" fmla="*/ 157 h 343101"/>
                  <a:gd name="connsiteX1" fmla="*/ 233553 w 233400"/>
                  <a:gd name="connsiteY1" fmla="*/ 343259 h 343101"/>
                  <a:gd name="connsiteX2" fmla="*/ 142224 w 233400"/>
                  <a:gd name="connsiteY2" fmla="*/ 343259 h 343101"/>
                  <a:gd name="connsiteX3" fmla="*/ 91482 w 233400"/>
                  <a:gd name="connsiteY3" fmla="*/ 186874 h 343101"/>
                  <a:gd name="connsiteX4" fmla="*/ 91482 w 233400"/>
                  <a:gd name="connsiteY4" fmla="*/ 343259 h 343101"/>
                  <a:gd name="connsiteX5" fmla="*/ 153 w 233400"/>
                  <a:gd name="connsiteY5" fmla="*/ 343259 h 343101"/>
                  <a:gd name="connsiteX6" fmla="*/ 153 w 233400"/>
                  <a:gd name="connsiteY6" fmla="*/ 157 h 343101"/>
                  <a:gd name="connsiteX7" fmla="*/ 81336 w 233400"/>
                  <a:gd name="connsiteY7" fmla="*/ 157 h 343101"/>
                  <a:gd name="connsiteX8" fmla="*/ 142224 w 233400"/>
                  <a:gd name="connsiteY8" fmla="*/ 155053 h 343101"/>
                  <a:gd name="connsiteX9" fmla="*/ 142224 w 233400"/>
                  <a:gd name="connsiteY9" fmla="*/ 157 h 34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400" h="343101">
                    <a:moveTo>
                      <a:pt x="233553" y="157"/>
                    </a:moveTo>
                    <a:lnTo>
                      <a:pt x="233553" y="343259"/>
                    </a:lnTo>
                    <a:lnTo>
                      <a:pt x="142224" y="343259"/>
                    </a:lnTo>
                    <a:lnTo>
                      <a:pt x="91482" y="186874"/>
                    </a:lnTo>
                    <a:lnTo>
                      <a:pt x="91482" y="343259"/>
                    </a:lnTo>
                    <a:lnTo>
                      <a:pt x="153" y="343259"/>
                    </a:lnTo>
                    <a:lnTo>
                      <a:pt x="153" y="157"/>
                    </a:lnTo>
                    <a:lnTo>
                      <a:pt x="81336" y="157"/>
                    </a:lnTo>
                    <a:lnTo>
                      <a:pt x="142224" y="155053"/>
                    </a:lnTo>
                    <a:lnTo>
                      <a:pt x="142224" y="157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4AB0551-4A71-B321-FEC9-D1AE419EFA44}"/>
                  </a:ext>
                </a:extLst>
              </p:cNvPr>
              <p:cNvSpPr/>
              <p:nvPr/>
            </p:nvSpPr>
            <p:spPr>
              <a:xfrm>
                <a:off x="4689827" y="4661333"/>
                <a:ext cx="129901" cy="186893"/>
              </a:xfrm>
              <a:custGeom>
                <a:avLst/>
                <a:gdLst>
                  <a:gd name="connsiteX0" fmla="*/ 175 w 238475"/>
                  <a:gd name="connsiteY0" fmla="*/ 157 h 343101"/>
                  <a:gd name="connsiteX1" fmla="*/ 77236 w 238475"/>
                  <a:gd name="connsiteY1" fmla="*/ 157 h 343101"/>
                  <a:gd name="connsiteX2" fmla="*/ 178121 w 238475"/>
                  <a:gd name="connsiteY2" fmla="*/ 5949 h 343101"/>
                  <a:gd name="connsiteX3" fmla="*/ 218118 w 238475"/>
                  <a:gd name="connsiteY3" fmla="*/ 29232 h 343101"/>
                  <a:gd name="connsiteX4" fmla="*/ 235240 w 238475"/>
                  <a:gd name="connsiteY4" fmla="*/ 58668 h 343101"/>
                  <a:gd name="connsiteX5" fmla="*/ 238650 w 238475"/>
                  <a:gd name="connsiteY5" fmla="*/ 122375 h 343101"/>
                  <a:gd name="connsiteX6" fmla="*/ 238650 w 238475"/>
                  <a:gd name="connsiteY6" fmla="*/ 239536 h 343101"/>
                  <a:gd name="connsiteX7" fmla="*/ 233655 w 238475"/>
                  <a:gd name="connsiteY7" fmla="*/ 299772 h 343101"/>
                  <a:gd name="connsiteX8" fmla="*/ 216175 w 238475"/>
                  <a:gd name="connsiteY8" fmla="*/ 323520 h 343101"/>
                  <a:gd name="connsiteX9" fmla="*/ 178098 w 238475"/>
                  <a:gd name="connsiteY9" fmla="*/ 337963 h 343101"/>
                  <a:gd name="connsiteX10" fmla="*/ 130035 w 238475"/>
                  <a:gd name="connsiteY10" fmla="*/ 343259 h 343101"/>
                  <a:gd name="connsiteX11" fmla="*/ 175 w 238475"/>
                  <a:gd name="connsiteY11" fmla="*/ 343259 h 343101"/>
                  <a:gd name="connsiteX12" fmla="*/ 106729 w 238475"/>
                  <a:gd name="connsiteY12" fmla="*/ 59460 h 343101"/>
                  <a:gd name="connsiteX13" fmla="*/ 106729 w 238475"/>
                  <a:gd name="connsiteY13" fmla="*/ 283862 h 343101"/>
                  <a:gd name="connsiteX14" fmla="*/ 128095 w 238475"/>
                  <a:gd name="connsiteY14" fmla="*/ 276154 h 343101"/>
                  <a:gd name="connsiteX15" fmla="*/ 132096 w 238475"/>
                  <a:gd name="connsiteY15" fmla="*/ 234377 h 343101"/>
                  <a:gd name="connsiteX16" fmla="*/ 132096 w 238475"/>
                  <a:gd name="connsiteY16" fmla="*/ 101801 h 343101"/>
                  <a:gd name="connsiteX17" fmla="*/ 130751 w 238475"/>
                  <a:gd name="connsiteY17" fmla="*/ 72098 h 343101"/>
                  <a:gd name="connsiteX18" fmla="*/ 124644 w 238475"/>
                  <a:gd name="connsiteY18" fmla="*/ 62504 h 343101"/>
                  <a:gd name="connsiteX19" fmla="*/ 106729 w 238475"/>
                  <a:gd name="connsiteY19" fmla="*/ 59460 h 34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8475" h="343101">
                    <a:moveTo>
                      <a:pt x="175" y="157"/>
                    </a:moveTo>
                    <a:lnTo>
                      <a:pt x="77236" y="157"/>
                    </a:lnTo>
                    <a:cubicBezTo>
                      <a:pt x="126972" y="157"/>
                      <a:pt x="160599" y="2089"/>
                      <a:pt x="178121" y="5949"/>
                    </a:cubicBezTo>
                    <a:cubicBezTo>
                      <a:pt x="195639" y="9804"/>
                      <a:pt x="208974" y="20408"/>
                      <a:pt x="218118" y="29232"/>
                    </a:cubicBezTo>
                    <a:cubicBezTo>
                      <a:pt x="227262" y="38048"/>
                      <a:pt x="232969" y="47862"/>
                      <a:pt x="235240" y="58668"/>
                    </a:cubicBezTo>
                    <a:cubicBezTo>
                      <a:pt x="237515" y="69473"/>
                      <a:pt x="238650" y="90706"/>
                      <a:pt x="238650" y="122375"/>
                    </a:cubicBezTo>
                    <a:lnTo>
                      <a:pt x="238650" y="239536"/>
                    </a:lnTo>
                    <a:cubicBezTo>
                      <a:pt x="238650" y="269570"/>
                      <a:pt x="236985" y="289649"/>
                      <a:pt x="233655" y="299772"/>
                    </a:cubicBezTo>
                    <a:cubicBezTo>
                      <a:pt x="230325" y="309891"/>
                      <a:pt x="224500" y="317809"/>
                      <a:pt x="216175" y="323520"/>
                    </a:cubicBezTo>
                    <a:cubicBezTo>
                      <a:pt x="207850" y="329231"/>
                      <a:pt x="190332" y="335689"/>
                      <a:pt x="178098" y="337963"/>
                    </a:cubicBezTo>
                    <a:cubicBezTo>
                      <a:pt x="165860" y="340234"/>
                      <a:pt x="154666" y="343259"/>
                      <a:pt x="130035" y="343259"/>
                    </a:cubicBezTo>
                    <a:lnTo>
                      <a:pt x="175" y="343259"/>
                    </a:lnTo>
                    <a:close/>
                    <a:moveTo>
                      <a:pt x="106729" y="59460"/>
                    </a:moveTo>
                    <a:lnTo>
                      <a:pt x="106729" y="283862"/>
                    </a:lnTo>
                    <a:cubicBezTo>
                      <a:pt x="118304" y="283862"/>
                      <a:pt x="125425" y="281290"/>
                      <a:pt x="128095" y="276154"/>
                    </a:cubicBezTo>
                    <a:cubicBezTo>
                      <a:pt x="130762" y="271014"/>
                      <a:pt x="132096" y="257089"/>
                      <a:pt x="132096" y="234377"/>
                    </a:cubicBezTo>
                    <a:lnTo>
                      <a:pt x="132096" y="101801"/>
                    </a:lnTo>
                    <a:cubicBezTo>
                      <a:pt x="132096" y="86366"/>
                      <a:pt x="131646" y="76464"/>
                      <a:pt x="130751" y="72098"/>
                    </a:cubicBezTo>
                    <a:cubicBezTo>
                      <a:pt x="129852" y="67732"/>
                      <a:pt x="127817" y="64535"/>
                      <a:pt x="124644" y="62504"/>
                    </a:cubicBezTo>
                    <a:cubicBezTo>
                      <a:pt x="121474" y="60474"/>
                      <a:pt x="115500" y="59460"/>
                      <a:pt x="106729" y="59460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8F6EF481-2051-046B-72A2-A9E419AA4916}"/>
                  </a:ext>
                </a:extLst>
              </p:cNvPr>
              <p:cNvSpPr/>
              <p:nvPr/>
            </p:nvSpPr>
            <p:spPr>
              <a:xfrm>
                <a:off x="4072595" y="4142628"/>
                <a:ext cx="332059" cy="332059"/>
              </a:xfrm>
              <a:custGeom>
                <a:avLst/>
                <a:gdLst>
                  <a:gd name="connsiteX0" fmla="*/ 304800 w 609600"/>
                  <a:gd name="connsiteY0" fmla="*/ 0 h 609600"/>
                  <a:gd name="connsiteX1" fmla="*/ 0 w 609600"/>
                  <a:gd name="connsiteY1" fmla="*/ 304800 h 609600"/>
                  <a:gd name="connsiteX2" fmla="*/ 304800 w 609600"/>
                  <a:gd name="connsiteY2" fmla="*/ 609600 h 609600"/>
                  <a:gd name="connsiteX3" fmla="*/ 609600 w 609600"/>
                  <a:gd name="connsiteY3" fmla="*/ 304800 h 609600"/>
                  <a:gd name="connsiteX4" fmla="*/ 304800 w 609600"/>
                  <a:gd name="connsiteY4" fmla="*/ 0 h 609600"/>
                  <a:gd name="connsiteX5" fmla="*/ 114300 w 609600"/>
                  <a:gd name="connsiteY5" fmla="*/ 76200 h 609600"/>
                  <a:gd name="connsiteX6" fmla="*/ 219075 w 609600"/>
                  <a:gd name="connsiteY6" fmla="*/ 76200 h 609600"/>
                  <a:gd name="connsiteX7" fmla="*/ 219075 w 609600"/>
                  <a:gd name="connsiteY7" fmla="*/ 304800 h 609600"/>
                  <a:gd name="connsiteX8" fmla="*/ 371475 w 609600"/>
                  <a:gd name="connsiteY8" fmla="*/ 76200 h 609600"/>
                  <a:gd name="connsiteX9" fmla="*/ 495300 w 609600"/>
                  <a:gd name="connsiteY9" fmla="*/ 76200 h 609600"/>
                  <a:gd name="connsiteX10" fmla="*/ 342900 w 609600"/>
                  <a:gd name="connsiteY10" fmla="*/ 304800 h 609600"/>
                  <a:gd name="connsiteX11" fmla="*/ 495300 w 609600"/>
                  <a:gd name="connsiteY11" fmla="*/ 533400 h 609600"/>
                  <a:gd name="connsiteX12" fmla="*/ 371475 w 609600"/>
                  <a:gd name="connsiteY12" fmla="*/ 533400 h 609600"/>
                  <a:gd name="connsiteX13" fmla="*/ 219075 w 609600"/>
                  <a:gd name="connsiteY13" fmla="*/ 304800 h 609600"/>
                  <a:gd name="connsiteX14" fmla="*/ 219075 w 609600"/>
                  <a:gd name="connsiteY14" fmla="*/ 533400 h 609600"/>
                  <a:gd name="connsiteX15" fmla="*/ 114300 w 609600"/>
                  <a:gd name="connsiteY15" fmla="*/ 5334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9600" h="609600">
                    <a:moveTo>
                      <a:pt x="304800" y="0"/>
                    </a:moveTo>
                    <a:cubicBezTo>
                      <a:pt x="136465" y="0"/>
                      <a:pt x="0" y="136464"/>
                      <a:pt x="0" y="304800"/>
                    </a:cubicBezTo>
                    <a:cubicBezTo>
                      <a:pt x="0" y="473135"/>
                      <a:pt x="136465" y="609600"/>
                      <a:pt x="304800" y="609600"/>
                    </a:cubicBezTo>
                    <a:cubicBezTo>
                      <a:pt x="473135" y="609600"/>
                      <a:pt x="609600" y="473135"/>
                      <a:pt x="609600" y="304800"/>
                    </a:cubicBezTo>
                    <a:cubicBezTo>
                      <a:pt x="609600" y="136464"/>
                      <a:pt x="473135" y="0"/>
                      <a:pt x="304800" y="0"/>
                    </a:cubicBezTo>
                    <a:close/>
                    <a:moveTo>
                      <a:pt x="114300" y="76200"/>
                    </a:moveTo>
                    <a:lnTo>
                      <a:pt x="219075" y="76200"/>
                    </a:lnTo>
                    <a:lnTo>
                      <a:pt x="219075" y="304800"/>
                    </a:lnTo>
                    <a:lnTo>
                      <a:pt x="371475" y="76200"/>
                    </a:lnTo>
                    <a:lnTo>
                      <a:pt x="495300" y="76200"/>
                    </a:lnTo>
                    <a:lnTo>
                      <a:pt x="342900" y="304800"/>
                    </a:lnTo>
                    <a:lnTo>
                      <a:pt x="495300" y="533400"/>
                    </a:lnTo>
                    <a:lnTo>
                      <a:pt x="371475" y="533400"/>
                    </a:lnTo>
                    <a:lnTo>
                      <a:pt x="219075" y="304800"/>
                    </a:lnTo>
                    <a:lnTo>
                      <a:pt x="219075" y="533400"/>
                    </a:lnTo>
                    <a:lnTo>
                      <a:pt x="114300" y="533400"/>
                    </a:lnTo>
                    <a:close/>
                  </a:path>
                </a:pathLst>
              </a:custGeom>
              <a:solidFill>
                <a:schemeClr val="tx1"/>
              </a:solidFill>
              <a:ln w="1800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A9D9CF15-0A25-950A-0F54-37746BDF8997}"/>
                  </a:ext>
                </a:extLst>
              </p:cNvPr>
              <p:cNvSpPr/>
              <p:nvPr/>
            </p:nvSpPr>
            <p:spPr>
              <a:xfrm>
                <a:off x="3761290" y="3997323"/>
                <a:ext cx="1058439" cy="622666"/>
              </a:xfrm>
              <a:custGeom>
                <a:avLst/>
                <a:gdLst>
                  <a:gd name="connsiteX0" fmla="*/ 1943188 w 1943100"/>
                  <a:gd name="connsiteY0" fmla="*/ 107 h 1143102"/>
                  <a:gd name="connsiteX1" fmla="*/ 1943188 w 1943100"/>
                  <a:gd name="connsiteY1" fmla="*/ 1143176 h 1143102"/>
                  <a:gd name="connsiteX2" fmla="*/ 1752688 w 1943100"/>
                  <a:gd name="connsiteY2" fmla="*/ 1143081 h 1143102"/>
                  <a:gd name="connsiteX3" fmla="*/ 1828888 w 1943100"/>
                  <a:gd name="connsiteY3" fmla="*/ 1066881 h 1143102"/>
                  <a:gd name="connsiteX4" fmla="*/ 1828888 w 1943100"/>
                  <a:gd name="connsiteY4" fmla="*/ 114381 h 1143102"/>
                  <a:gd name="connsiteX5" fmla="*/ 114388 w 1943100"/>
                  <a:gd name="connsiteY5" fmla="*/ 114407 h 1143102"/>
                  <a:gd name="connsiteX6" fmla="*/ 114388 w 1943100"/>
                  <a:gd name="connsiteY6" fmla="*/ 190581 h 1143102"/>
                  <a:gd name="connsiteX7" fmla="*/ 872913 w 1943100"/>
                  <a:gd name="connsiteY7" fmla="*/ 190581 h 1143102"/>
                  <a:gd name="connsiteX8" fmla="*/ 604281 w 1943100"/>
                  <a:gd name="connsiteY8" fmla="*/ 304881 h 1143102"/>
                  <a:gd name="connsiteX9" fmla="*/ 88 w 1943100"/>
                  <a:gd name="connsiteY9" fmla="*/ 304881 h 1143102"/>
                  <a:gd name="connsiteX10" fmla="*/ 88 w 1943100"/>
                  <a:gd name="connsiteY10" fmla="*/ 73 h 114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3100" h="1143102">
                    <a:moveTo>
                      <a:pt x="1943188" y="107"/>
                    </a:moveTo>
                    <a:lnTo>
                      <a:pt x="1943188" y="1143176"/>
                    </a:lnTo>
                    <a:lnTo>
                      <a:pt x="1752688" y="1143081"/>
                    </a:lnTo>
                    <a:lnTo>
                      <a:pt x="1828888" y="1066881"/>
                    </a:lnTo>
                    <a:lnTo>
                      <a:pt x="1828888" y="114381"/>
                    </a:lnTo>
                    <a:lnTo>
                      <a:pt x="114388" y="114407"/>
                    </a:lnTo>
                    <a:lnTo>
                      <a:pt x="114388" y="190581"/>
                    </a:lnTo>
                    <a:lnTo>
                      <a:pt x="872913" y="190581"/>
                    </a:lnTo>
                    <a:cubicBezTo>
                      <a:pt x="767703" y="191518"/>
                      <a:pt x="672678" y="235100"/>
                      <a:pt x="604281" y="304881"/>
                    </a:cubicBezTo>
                    <a:lnTo>
                      <a:pt x="88" y="304881"/>
                    </a:lnTo>
                    <a:lnTo>
                      <a:pt x="88" y="73"/>
                    </a:ln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7B346DB-2297-86A5-417E-7F9E362F34C3}"/>
                  </a:ext>
                </a:extLst>
              </p:cNvPr>
              <p:cNvSpPr/>
              <p:nvPr/>
            </p:nvSpPr>
            <p:spPr>
              <a:xfrm>
                <a:off x="4240517" y="4101079"/>
                <a:ext cx="475442" cy="311322"/>
              </a:xfrm>
              <a:custGeom>
                <a:avLst/>
                <a:gdLst>
                  <a:gd name="connsiteX0" fmla="*/ 682440 w 872825"/>
                  <a:gd name="connsiteY0" fmla="*/ 96 h 571530"/>
                  <a:gd name="connsiteX1" fmla="*/ 682440 w 872825"/>
                  <a:gd name="connsiteY1" fmla="*/ 457296 h 571530"/>
                  <a:gd name="connsiteX2" fmla="*/ 758640 w 872825"/>
                  <a:gd name="connsiteY2" fmla="*/ 457296 h 571530"/>
                  <a:gd name="connsiteX3" fmla="*/ 758640 w 872825"/>
                  <a:gd name="connsiteY3" fmla="*/ 65 h 571530"/>
                  <a:gd name="connsiteX4" fmla="*/ 872940 w 872825"/>
                  <a:gd name="connsiteY4" fmla="*/ 65 h 571530"/>
                  <a:gd name="connsiteX5" fmla="*/ 872940 w 872825"/>
                  <a:gd name="connsiteY5" fmla="*/ 571596 h 571530"/>
                  <a:gd name="connsiteX6" fmla="*/ 568140 w 872825"/>
                  <a:gd name="connsiteY6" fmla="*/ 571596 h 571530"/>
                  <a:gd name="connsiteX7" fmla="*/ 568140 w 872825"/>
                  <a:gd name="connsiteY7" fmla="*/ 114396 h 571530"/>
                  <a:gd name="connsiteX8" fmla="*/ 414090 w 872825"/>
                  <a:gd name="connsiteY8" fmla="*/ 114400 h 571530"/>
                  <a:gd name="connsiteX9" fmla="*/ 491940 w 872825"/>
                  <a:gd name="connsiteY9" fmla="*/ 381088 h 571530"/>
                  <a:gd name="connsiteX10" fmla="*/ 453977 w 872825"/>
                  <a:gd name="connsiteY10" fmla="*/ 571596 h 571530"/>
                  <a:gd name="connsiteX11" fmla="*/ 326666 w 872825"/>
                  <a:gd name="connsiteY11" fmla="*/ 571596 h 571530"/>
                  <a:gd name="connsiteX12" fmla="*/ 377640 w 872825"/>
                  <a:gd name="connsiteY12" fmla="*/ 381085 h 571530"/>
                  <a:gd name="connsiteX13" fmla="*/ 115 w 872825"/>
                  <a:gd name="connsiteY13" fmla="*/ 96 h 57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2825" h="571530">
                    <a:moveTo>
                      <a:pt x="682440" y="96"/>
                    </a:moveTo>
                    <a:lnTo>
                      <a:pt x="682440" y="457296"/>
                    </a:lnTo>
                    <a:lnTo>
                      <a:pt x="758640" y="457296"/>
                    </a:lnTo>
                    <a:lnTo>
                      <a:pt x="758640" y="65"/>
                    </a:lnTo>
                    <a:lnTo>
                      <a:pt x="872940" y="65"/>
                    </a:lnTo>
                    <a:lnTo>
                      <a:pt x="872940" y="571596"/>
                    </a:lnTo>
                    <a:lnTo>
                      <a:pt x="568140" y="571596"/>
                    </a:lnTo>
                    <a:lnTo>
                      <a:pt x="568140" y="114396"/>
                    </a:lnTo>
                    <a:lnTo>
                      <a:pt x="414090" y="114400"/>
                    </a:lnTo>
                    <a:cubicBezTo>
                      <a:pt x="463372" y="191385"/>
                      <a:pt x="491940" y="282897"/>
                      <a:pt x="491940" y="381088"/>
                    </a:cubicBezTo>
                    <a:cubicBezTo>
                      <a:pt x="491940" y="448598"/>
                      <a:pt x="478433" y="512953"/>
                      <a:pt x="453977" y="571596"/>
                    </a:cubicBezTo>
                    <a:lnTo>
                      <a:pt x="326666" y="571596"/>
                    </a:lnTo>
                    <a:cubicBezTo>
                      <a:pt x="359085" y="515551"/>
                      <a:pt x="377640" y="450488"/>
                      <a:pt x="377640" y="381085"/>
                    </a:cubicBezTo>
                    <a:cubicBezTo>
                      <a:pt x="377640" y="171820"/>
                      <a:pt x="208941" y="1959"/>
                      <a:pt x="115" y="96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ADFAA21-EE07-5B1C-BFD5-CEDC15B0A868}"/>
                  </a:ext>
                </a:extLst>
              </p:cNvPr>
              <p:cNvSpPr/>
              <p:nvPr/>
            </p:nvSpPr>
            <p:spPr>
              <a:xfrm>
                <a:off x="3761290" y="4204864"/>
                <a:ext cx="476735" cy="311311"/>
              </a:xfrm>
              <a:custGeom>
                <a:avLst/>
                <a:gdLst>
                  <a:gd name="connsiteX0" fmla="*/ 45 w 875198"/>
                  <a:gd name="connsiteY0" fmla="*/ 84 h 571511"/>
                  <a:gd name="connsiteX1" fmla="*/ 546308 w 875198"/>
                  <a:gd name="connsiteY1" fmla="*/ 80 h 571511"/>
                  <a:gd name="connsiteX2" fmla="*/ 495345 w 875198"/>
                  <a:gd name="connsiteY2" fmla="*/ 190569 h 571511"/>
                  <a:gd name="connsiteX3" fmla="*/ 875244 w 875198"/>
                  <a:gd name="connsiteY3" fmla="*/ 571581 h 571511"/>
                  <a:gd name="connsiteX4" fmla="*/ 45 w 875198"/>
                  <a:gd name="connsiteY4" fmla="*/ 571592 h 571511"/>
                  <a:gd name="connsiteX5" fmla="*/ 45 w 875198"/>
                  <a:gd name="connsiteY5" fmla="*/ 457284 h 571511"/>
                  <a:gd name="connsiteX6" fmla="*/ 152445 w 875198"/>
                  <a:gd name="connsiteY6" fmla="*/ 457284 h 571511"/>
                  <a:gd name="connsiteX7" fmla="*/ 152445 w 875198"/>
                  <a:gd name="connsiteY7" fmla="*/ 114384 h 571511"/>
                  <a:gd name="connsiteX8" fmla="*/ 45 w 875198"/>
                  <a:gd name="connsiteY8" fmla="*/ 114384 h 571511"/>
                  <a:gd name="connsiteX9" fmla="*/ 266745 w 875198"/>
                  <a:gd name="connsiteY9" fmla="*/ 114384 h 571511"/>
                  <a:gd name="connsiteX10" fmla="*/ 266745 w 875198"/>
                  <a:gd name="connsiteY10" fmla="*/ 457284 h 571511"/>
                  <a:gd name="connsiteX11" fmla="*/ 458914 w 875198"/>
                  <a:gd name="connsiteY11" fmla="*/ 457284 h 571511"/>
                  <a:gd name="connsiteX12" fmla="*/ 381045 w 875198"/>
                  <a:gd name="connsiteY12" fmla="*/ 190573 h 571511"/>
                  <a:gd name="connsiteX13" fmla="*/ 386867 w 875198"/>
                  <a:gd name="connsiteY13" fmla="*/ 114384 h 57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5198" h="571511">
                    <a:moveTo>
                      <a:pt x="45" y="84"/>
                    </a:moveTo>
                    <a:lnTo>
                      <a:pt x="546308" y="80"/>
                    </a:lnTo>
                    <a:cubicBezTo>
                      <a:pt x="513896" y="56118"/>
                      <a:pt x="495345" y="121177"/>
                      <a:pt x="495345" y="190569"/>
                    </a:cubicBezTo>
                    <a:cubicBezTo>
                      <a:pt x="495345" y="400626"/>
                      <a:pt x="665332" y="570990"/>
                      <a:pt x="875244" y="571581"/>
                    </a:cubicBezTo>
                    <a:lnTo>
                      <a:pt x="45" y="571592"/>
                    </a:lnTo>
                    <a:lnTo>
                      <a:pt x="45" y="457284"/>
                    </a:lnTo>
                    <a:lnTo>
                      <a:pt x="152445" y="457284"/>
                    </a:lnTo>
                    <a:lnTo>
                      <a:pt x="152445" y="114384"/>
                    </a:lnTo>
                    <a:lnTo>
                      <a:pt x="45" y="114384"/>
                    </a:lnTo>
                    <a:close/>
                    <a:moveTo>
                      <a:pt x="266745" y="114384"/>
                    </a:moveTo>
                    <a:lnTo>
                      <a:pt x="266745" y="457284"/>
                    </a:lnTo>
                    <a:lnTo>
                      <a:pt x="458914" y="457284"/>
                    </a:lnTo>
                    <a:cubicBezTo>
                      <a:pt x="409620" y="380299"/>
                      <a:pt x="381045" y="288772"/>
                      <a:pt x="381045" y="190573"/>
                    </a:cubicBezTo>
                    <a:cubicBezTo>
                      <a:pt x="381045" y="164665"/>
                      <a:pt x="383034" y="139218"/>
                      <a:pt x="386867" y="114384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1EE7D8DB-AB38-63DB-BD38-0F0B3EAD7FD0}"/>
                  </a:ext>
                </a:extLst>
              </p:cNvPr>
              <p:cNvSpPr/>
              <p:nvPr/>
            </p:nvSpPr>
            <p:spPr>
              <a:xfrm>
                <a:off x="3657522" y="3997327"/>
                <a:ext cx="1058439" cy="622609"/>
              </a:xfrm>
              <a:custGeom>
                <a:avLst/>
                <a:gdLst>
                  <a:gd name="connsiteX0" fmla="*/ 1943173 w 1943100"/>
                  <a:gd name="connsiteY0" fmla="*/ 838269 h 1142996"/>
                  <a:gd name="connsiteX1" fmla="*/ 1943173 w 1943100"/>
                  <a:gd name="connsiteY1" fmla="*/ 1143069 h 1142996"/>
                  <a:gd name="connsiteX2" fmla="*/ 73 w 1943100"/>
                  <a:gd name="connsiteY2" fmla="*/ 1143069 h 1142996"/>
                  <a:gd name="connsiteX3" fmla="*/ 73 w 1943100"/>
                  <a:gd name="connsiteY3" fmla="*/ 119 h 1142996"/>
                  <a:gd name="connsiteX4" fmla="*/ 190573 w 1943100"/>
                  <a:gd name="connsiteY4" fmla="*/ 73 h 1142996"/>
                  <a:gd name="connsiteX5" fmla="*/ 114373 w 1943100"/>
                  <a:gd name="connsiteY5" fmla="*/ 76273 h 1142996"/>
                  <a:gd name="connsiteX6" fmla="*/ 114373 w 1943100"/>
                  <a:gd name="connsiteY6" fmla="*/ 1028762 h 1142996"/>
                  <a:gd name="connsiteX7" fmla="*/ 1828873 w 1943100"/>
                  <a:gd name="connsiteY7" fmla="*/ 1028762 h 1142996"/>
                  <a:gd name="connsiteX8" fmla="*/ 1828873 w 1943100"/>
                  <a:gd name="connsiteY8" fmla="*/ 952577 h 1142996"/>
                  <a:gd name="connsiteX9" fmla="*/ 1067966 w 1943100"/>
                  <a:gd name="connsiteY9" fmla="*/ 952573 h 1142996"/>
                  <a:gd name="connsiteX10" fmla="*/ 1338960 w 1943100"/>
                  <a:gd name="connsiteY10" fmla="*/ 838273 h 1142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3100" h="1142996">
                    <a:moveTo>
                      <a:pt x="1943173" y="838269"/>
                    </a:moveTo>
                    <a:lnTo>
                      <a:pt x="1943173" y="1143069"/>
                    </a:lnTo>
                    <a:lnTo>
                      <a:pt x="73" y="1143069"/>
                    </a:lnTo>
                    <a:lnTo>
                      <a:pt x="73" y="119"/>
                    </a:lnTo>
                    <a:lnTo>
                      <a:pt x="190573" y="73"/>
                    </a:lnTo>
                    <a:lnTo>
                      <a:pt x="114373" y="76273"/>
                    </a:lnTo>
                    <a:lnTo>
                      <a:pt x="114373" y="1028762"/>
                    </a:lnTo>
                    <a:lnTo>
                      <a:pt x="1828873" y="1028762"/>
                    </a:lnTo>
                    <a:lnTo>
                      <a:pt x="1828873" y="952577"/>
                    </a:lnTo>
                    <a:lnTo>
                      <a:pt x="1067966" y="952573"/>
                    </a:lnTo>
                    <a:cubicBezTo>
                      <a:pt x="1174109" y="952276"/>
                      <a:pt x="1270048" y="908571"/>
                      <a:pt x="1338960" y="838273"/>
                    </a:cubicBezTo>
                    <a:close/>
                  </a:path>
                </a:pathLst>
              </a:custGeom>
              <a:solidFill>
                <a:schemeClr val="tx1"/>
              </a:solidFill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1502" name="그룹 1501">
            <a:extLst>
              <a:ext uri="{FF2B5EF4-FFF2-40B4-BE49-F238E27FC236}">
                <a16:creationId xmlns:a16="http://schemas.microsoft.com/office/drawing/2014/main" id="{8BE3B668-9871-48B9-241A-A134D3B0A82C}"/>
              </a:ext>
            </a:extLst>
          </p:cNvPr>
          <p:cNvGrpSpPr/>
          <p:nvPr/>
        </p:nvGrpSpPr>
        <p:grpSpPr>
          <a:xfrm>
            <a:off x="7596333" y="1597892"/>
            <a:ext cx="3992478" cy="4579074"/>
            <a:chOff x="8597994" y="3023228"/>
            <a:chExt cx="3124200" cy="3583225"/>
          </a:xfrm>
        </p:grpSpPr>
        <p:sp>
          <p:nvSpPr>
            <p:cNvPr id="1501" name="사각형: 둥근 모서리 1500">
              <a:extLst>
                <a:ext uri="{FF2B5EF4-FFF2-40B4-BE49-F238E27FC236}">
                  <a16:creationId xmlns:a16="http://schemas.microsoft.com/office/drawing/2014/main" id="{8C9D6EDA-8851-6D4C-9CB9-B999472024DD}"/>
                </a:ext>
              </a:extLst>
            </p:cNvPr>
            <p:cNvSpPr/>
            <p:nvPr/>
          </p:nvSpPr>
          <p:spPr>
            <a:xfrm>
              <a:off x="8597994" y="3023228"/>
              <a:ext cx="3124200" cy="3583225"/>
            </a:xfrm>
            <a:prstGeom prst="roundRect">
              <a:avLst>
                <a:gd name="adj" fmla="val 9572"/>
              </a:avLst>
            </a:prstGeom>
            <a:gradFill>
              <a:gsLst>
                <a:gs pos="100000">
                  <a:schemeClr val="accent3"/>
                </a:gs>
                <a:gs pos="1000">
                  <a:schemeClr val="accent5"/>
                </a:gs>
                <a:gs pos="56000">
                  <a:srgbClr val="E76BC7"/>
                </a:gs>
                <a:gs pos="25000">
                  <a:schemeClr val="accent2"/>
                </a:gs>
              </a:gsLst>
              <a:lin ang="3600000" scaled="0"/>
            </a:gra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28" name="그래픽 21">
              <a:extLst>
                <a:ext uri="{FF2B5EF4-FFF2-40B4-BE49-F238E27FC236}">
                  <a16:creationId xmlns:a16="http://schemas.microsoft.com/office/drawing/2014/main" id="{650292E1-359C-6047-B348-F0DC1E75C72D}"/>
                </a:ext>
              </a:extLst>
            </p:cNvPr>
            <p:cNvGrpSpPr/>
            <p:nvPr/>
          </p:nvGrpSpPr>
          <p:grpSpPr>
            <a:xfrm>
              <a:off x="8902794" y="3328029"/>
              <a:ext cx="2514600" cy="2514600"/>
              <a:chOff x="8451464" y="2566133"/>
              <a:chExt cx="2514600" cy="2514600"/>
            </a:xfrm>
            <a:solidFill>
              <a:srgbClr val="190449"/>
            </a:solidFill>
          </p:grpSpPr>
          <p:sp>
            <p:nvSpPr>
              <p:cNvPr id="929" name="자유형: 도형 928">
                <a:extLst>
                  <a:ext uri="{FF2B5EF4-FFF2-40B4-BE49-F238E27FC236}">
                    <a16:creationId xmlns:a16="http://schemas.microsoft.com/office/drawing/2014/main" id="{3E724790-94F6-C0F7-400F-ACD196FF3915}"/>
                  </a:ext>
                </a:extLst>
              </p:cNvPr>
              <p:cNvSpPr/>
              <p:nvPr/>
            </p:nvSpPr>
            <p:spPr>
              <a:xfrm>
                <a:off x="8451464" y="2566133"/>
                <a:ext cx="76200" cy="76200"/>
              </a:xfrm>
              <a:custGeom>
                <a:avLst/>
                <a:gdLst>
                  <a:gd name="connsiteX0" fmla="*/ 32 w 76200"/>
                  <a:gd name="connsiteY0" fmla="*/ 32 h 76200"/>
                  <a:gd name="connsiteX1" fmla="*/ 76232 w 76200"/>
                  <a:gd name="connsiteY1" fmla="*/ 32 h 76200"/>
                  <a:gd name="connsiteX2" fmla="*/ 76232 w 76200"/>
                  <a:gd name="connsiteY2" fmla="*/ 76232 h 76200"/>
                  <a:gd name="connsiteX3" fmla="*/ 3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32"/>
                    </a:moveTo>
                    <a:lnTo>
                      <a:pt x="76232" y="32"/>
                    </a:lnTo>
                    <a:lnTo>
                      <a:pt x="76232" y="76232"/>
                    </a:lnTo>
                    <a:lnTo>
                      <a:pt x="3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0" name="자유형: 도형 929">
                <a:extLst>
                  <a:ext uri="{FF2B5EF4-FFF2-40B4-BE49-F238E27FC236}">
                    <a16:creationId xmlns:a16="http://schemas.microsoft.com/office/drawing/2014/main" id="{5E5C21AA-6289-8152-E6EB-E1B9AC23714F}"/>
                  </a:ext>
                </a:extLst>
              </p:cNvPr>
              <p:cNvSpPr/>
              <p:nvPr/>
            </p:nvSpPr>
            <p:spPr>
              <a:xfrm>
                <a:off x="8451464" y="2642333"/>
                <a:ext cx="76200" cy="76200"/>
              </a:xfrm>
              <a:custGeom>
                <a:avLst/>
                <a:gdLst>
                  <a:gd name="connsiteX0" fmla="*/ 32 w 76200"/>
                  <a:gd name="connsiteY0" fmla="*/ 40 h 76200"/>
                  <a:gd name="connsiteX1" fmla="*/ 76232 w 76200"/>
                  <a:gd name="connsiteY1" fmla="*/ 40 h 76200"/>
                  <a:gd name="connsiteX2" fmla="*/ 76232 w 76200"/>
                  <a:gd name="connsiteY2" fmla="*/ 76240 h 76200"/>
                  <a:gd name="connsiteX3" fmla="*/ 32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40"/>
                    </a:moveTo>
                    <a:lnTo>
                      <a:pt x="76232" y="40"/>
                    </a:lnTo>
                    <a:lnTo>
                      <a:pt x="76232" y="76240"/>
                    </a:lnTo>
                    <a:lnTo>
                      <a:pt x="32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1" name="자유형: 도형 930">
                <a:extLst>
                  <a:ext uri="{FF2B5EF4-FFF2-40B4-BE49-F238E27FC236}">
                    <a16:creationId xmlns:a16="http://schemas.microsoft.com/office/drawing/2014/main" id="{5CF22466-A720-1AD3-193A-EFCDF27C8B8C}"/>
                  </a:ext>
                </a:extLst>
              </p:cNvPr>
              <p:cNvSpPr/>
              <p:nvPr/>
            </p:nvSpPr>
            <p:spPr>
              <a:xfrm>
                <a:off x="8451464" y="2718533"/>
                <a:ext cx="76200" cy="76200"/>
              </a:xfrm>
              <a:custGeom>
                <a:avLst/>
                <a:gdLst>
                  <a:gd name="connsiteX0" fmla="*/ 32 w 76200"/>
                  <a:gd name="connsiteY0" fmla="*/ 48 h 76200"/>
                  <a:gd name="connsiteX1" fmla="*/ 76232 w 76200"/>
                  <a:gd name="connsiteY1" fmla="*/ 48 h 76200"/>
                  <a:gd name="connsiteX2" fmla="*/ 76232 w 76200"/>
                  <a:gd name="connsiteY2" fmla="*/ 76248 h 76200"/>
                  <a:gd name="connsiteX3" fmla="*/ 3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48"/>
                    </a:moveTo>
                    <a:lnTo>
                      <a:pt x="76232" y="48"/>
                    </a:lnTo>
                    <a:lnTo>
                      <a:pt x="76232" y="76248"/>
                    </a:lnTo>
                    <a:lnTo>
                      <a:pt x="3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2" name="자유형: 도형 931">
                <a:extLst>
                  <a:ext uri="{FF2B5EF4-FFF2-40B4-BE49-F238E27FC236}">
                    <a16:creationId xmlns:a16="http://schemas.microsoft.com/office/drawing/2014/main" id="{72BCA2F8-BBFE-35D6-8A05-66C93014CF2F}"/>
                  </a:ext>
                </a:extLst>
              </p:cNvPr>
              <p:cNvSpPr/>
              <p:nvPr/>
            </p:nvSpPr>
            <p:spPr>
              <a:xfrm>
                <a:off x="8451464" y="2794733"/>
                <a:ext cx="76200" cy="76200"/>
              </a:xfrm>
              <a:custGeom>
                <a:avLst/>
                <a:gdLst>
                  <a:gd name="connsiteX0" fmla="*/ 32 w 76200"/>
                  <a:gd name="connsiteY0" fmla="*/ 56 h 76200"/>
                  <a:gd name="connsiteX1" fmla="*/ 76232 w 76200"/>
                  <a:gd name="connsiteY1" fmla="*/ 56 h 76200"/>
                  <a:gd name="connsiteX2" fmla="*/ 76232 w 76200"/>
                  <a:gd name="connsiteY2" fmla="*/ 76256 h 76200"/>
                  <a:gd name="connsiteX3" fmla="*/ 3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56"/>
                    </a:moveTo>
                    <a:lnTo>
                      <a:pt x="76232" y="56"/>
                    </a:lnTo>
                    <a:lnTo>
                      <a:pt x="76232" y="76256"/>
                    </a:lnTo>
                    <a:lnTo>
                      <a:pt x="3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3" name="자유형: 도형 932">
                <a:extLst>
                  <a:ext uri="{FF2B5EF4-FFF2-40B4-BE49-F238E27FC236}">
                    <a16:creationId xmlns:a16="http://schemas.microsoft.com/office/drawing/2014/main" id="{B429E4B2-878C-7270-FE6B-3A05D8C518C2}"/>
                  </a:ext>
                </a:extLst>
              </p:cNvPr>
              <p:cNvSpPr/>
              <p:nvPr/>
            </p:nvSpPr>
            <p:spPr>
              <a:xfrm>
                <a:off x="8451464" y="2870933"/>
                <a:ext cx="76200" cy="76200"/>
              </a:xfrm>
              <a:custGeom>
                <a:avLst/>
                <a:gdLst>
                  <a:gd name="connsiteX0" fmla="*/ 32 w 76200"/>
                  <a:gd name="connsiteY0" fmla="*/ 64 h 76200"/>
                  <a:gd name="connsiteX1" fmla="*/ 76232 w 76200"/>
                  <a:gd name="connsiteY1" fmla="*/ 64 h 76200"/>
                  <a:gd name="connsiteX2" fmla="*/ 76232 w 76200"/>
                  <a:gd name="connsiteY2" fmla="*/ 76264 h 76200"/>
                  <a:gd name="connsiteX3" fmla="*/ 3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64"/>
                    </a:moveTo>
                    <a:lnTo>
                      <a:pt x="76232" y="64"/>
                    </a:lnTo>
                    <a:lnTo>
                      <a:pt x="76232" y="76264"/>
                    </a:lnTo>
                    <a:lnTo>
                      <a:pt x="3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4" name="자유형: 도형 933">
                <a:extLst>
                  <a:ext uri="{FF2B5EF4-FFF2-40B4-BE49-F238E27FC236}">
                    <a16:creationId xmlns:a16="http://schemas.microsoft.com/office/drawing/2014/main" id="{EF6C37D2-14D9-903F-025D-C443E6F6893A}"/>
                  </a:ext>
                </a:extLst>
              </p:cNvPr>
              <p:cNvSpPr/>
              <p:nvPr/>
            </p:nvSpPr>
            <p:spPr>
              <a:xfrm>
                <a:off x="8451464" y="2947133"/>
                <a:ext cx="76200" cy="76200"/>
              </a:xfrm>
              <a:custGeom>
                <a:avLst/>
                <a:gdLst>
                  <a:gd name="connsiteX0" fmla="*/ 32 w 76200"/>
                  <a:gd name="connsiteY0" fmla="*/ 72 h 76200"/>
                  <a:gd name="connsiteX1" fmla="*/ 76232 w 76200"/>
                  <a:gd name="connsiteY1" fmla="*/ 72 h 76200"/>
                  <a:gd name="connsiteX2" fmla="*/ 76232 w 76200"/>
                  <a:gd name="connsiteY2" fmla="*/ 76272 h 76200"/>
                  <a:gd name="connsiteX3" fmla="*/ 32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72"/>
                    </a:moveTo>
                    <a:lnTo>
                      <a:pt x="76232" y="72"/>
                    </a:lnTo>
                    <a:lnTo>
                      <a:pt x="76232" y="76272"/>
                    </a:lnTo>
                    <a:lnTo>
                      <a:pt x="32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5" name="자유형: 도형 934">
                <a:extLst>
                  <a:ext uri="{FF2B5EF4-FFF2-40B4-BE49-F238E27FC236}">
                    <a16:creationId xmlns:a16="http://schemas.microsoft.com/office/drawing/2014/main" id="{8006B04D-61A1-18FC-0F92-14EC9891975E}"/>
                  </a:ext>
                </a:extLst>
              </p:cNvPr>
              <p:cNvSpPr/>
              <p:nvPr/>
            </p:nvSpPr>
            <p:spPr>
              <a:xfrm>
                <a:off x="8451464" y="3023333"/>
                <a:ext cx="76200" cy="76200"/>
              </a:xfrm>
              <a:custGeom>
                <a:avLst/>
                <a:gdLst>
                  <a:gd name="connsiteX0" fmla="*/ 32 w 76200"/>
                  <a:gd name="connsiteY0" fmla="*/ 80 h 76200"/>
                  <a:gd name="connsiteX1" fmla="*/ 76232 w 76200"/>
                  <a:gd name="connsiteY1" fmla="*/ 80 h 76200"/>
                  <a:gd name="connsiteX2" fmla="*/ 76232 w 76200"/>
                  <a:gd name="connsiteY2" fmla="*/ 76280 h 76200"/>
                  <a:gd name="connsiteX3" fmla="*/ 3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80"/>
                    </a:moveTo>
                    <a:lnTo>
                      <a:pt x="76232" y="80"/>
                    </a:lnTo>
                    <a:lnTo>
                      <a:pt x="76232" y="76280"/>
                    </a:lnTo>
                    <a:lnTo>
                      <a:pt x="3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6" name="자유형: 도형 935">
                <a:extLst>
                  <a:ext uri="{FF2B5EF4-FFF2-40B4-BE49-F238E27FC236}">
                    <a16:creationId xmlns:a16="http://schemas.microsoft.com/office/drawing/2014/main" id="{CB78F96F-F32A-B69A-8749-8EDAFCAD3DBD}"/>
                  </a:ext>
                </a:extLst>
              </p:cNvPr>
              <p:cNvSpPr/>
              <p:nvPr/>
            </p:nvSpPr>
            <p:spPr>
              <a:xfrm>
                <a:off x="8451464" y="3404333"/>
                <a:ext cx="76200" cy="76200"/>
              </a:xfrm>
              <a:custGeom>
                <a:avLst/>
                <a:gdLst>
                  <a:gd name="connsiteX0" fmla="*/ 32 w 76200"/>
                  <a:gd name="connsiteY0" fmla="*/ 120 h 76200"/>
                  <a:gd name="connsiteX1" fmla="*/ 76232 w 76200"/>
                  <a:gd name="connsiteY1" fmla="*/ 120 h 76200"/>
                  <a:gd name="connsiteX2" fmla="*/ 76232 w 76200"/>
                  <a:gd name="connsiteY2" fmla="*/ 76320 h 76200"/>
                  <a:gd name="connsiteX3" fmla="*/ 3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20"/>
                    </a:moveTo>
                    <a:lnTo>
                      <a:pt x="76232" y="120"/>
                    </a:lnTo>
                    <a:lnTo>
                      <a:pt x="76232" y="76320"/>
                    </a:lnTo>
                    <a:lnTo>
                      <a:pt x="3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7" name="자유형: 도형 936">
                <a:extLst>
                  <a:ext uri="{FF2B5EF4-FFF2-40B4-BE49-F238E27FC236}">
                    <a16:creationId xmlns:a16="http://schemas.microsoft.com/office/drawing/2014/main" id="{1AD09CA8-FC73-56E0-5A31-D805CF8687E9}"/>
                  </a:ext>
                </a:extLst>
              </p:cNvPr>
              <p:cNvSpPr/>
              <p:nvPr/>
            </p:nvSpPr>
            <p:spPr>
              <a:xfrm>
                <a:off x="8451464" y="3556733"/>
                <a:ext cx="76200" cy="76200"/>
              </a:xfrm>
              <a:custGeom>
                <a:avLst/>
                <a:gdLst>
                  <a:gd name="connsiteX0" fmla="*/ 32 w 76200"/>
                  <a:gd name="connsiteY0" fmla="*/ 136 h 76200"/>
                  <a:gd name="connsiteX1" fmla="*/ 76232 w 76200"/>
                  <a:gd name="connsiteY1" fmla="*/ 136 h 76200"/>
                  <a:gd name="connsiteX2" fmla="*/ 76232 w 76200"/>
                  <a:gd name="connsiteY2" fmla="*/ 76336 h 76200"/>
                  <a:gd name="connsiteX3" fmla="*/ 3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36"/>
                    </a:moveTo>
                    <a:lnTo>
                      <a:pt x="76232" y="136"/>
                    </a:lnTo>
                    <a:lnTo>
                      <a:pt x="76232" y="76336"/>
                    </a:lnTo>
                    <a:lnTo>
                      <a:pt x="3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8" name="자유형: 도형 937">
                <a:extLst>
                  <a:ext uri="{FF2B5EF4-FFF2-40B4-BE49-F238E27FC236}">
                    <a16:creationId xmlns:a16="http://schemas.microsoft.com/office/drawing/2014/main" id="{0F50CC47-E02A-9D5E-4888-7049CC28A564}"/>
                  </a:ext>
                </a:extLst>
              </p:cNvPr>
              <p:cNvSpPr/>
              <p:nvPr/>
            </p:nvSpPr>
            <p:spPr>
              <a:xfrm>
                <a:off x="8451464" y="3785333"/>
                <a:ext cx="76200" cy="76200"/>
              </a:xfrm>
              <a:custGeom>
                <a:avLst/>
                <a:gdLst>
                  <a:gd name="connsiteX0" fmla="*/ 32 w 76200"/>
                  <a:gd name="connsiteY0" fmla="*/ 160 h 76200"/>
                  <a:gd name="connsiteX1" fmla="*/ 76232 w 76200"/>
                  <a:gd name="connsiteY1" fmla="*/ 160 h 76200"/>
                  <a:gd name="connsiteX2" fmla="*/ 76232 w 76200"/>
                  <a:gd name="connsiteY2" fmla="*/ 76360 h 76200"/>
                  <a:gd name="connsiteX3" fmla="*/ 3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60"/>
                    </a:moveTo>
                    <a:lnTo>
                      <a:pt x="76232" y="160"/>
                    </a:lnTo>
                    <a:lnTo>
                      <a:pt x="76232" y="76360"/>
                    </a:lnTo>
                    <a:lnTo>
                      <a:pt x="3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9" name="자유형: 도형 938">
                <a:extLst>
                  <a:ext uri="{FF2B5EF4-FFF2-40B4-BE49-F238E27FC236}">
                    <a16:creationId xmlns:a16="http://schemas.microsoft.com/office/drawing/2014/main" id="{14783744-8357-FC40-8CF9-041438828238}"/>
                  </a:ext>
                </a:extLst>
              </p:cNvPr>
              <p:cNvSpPr/>
              <p:nvPr/>
            </p:nvSpPr>
            <p:spPr>
              <a:xfrm>
                <a:off x="8451464" y="3861533"/>
                <a:ext cx="76200" cy="76200"/>
              </a:xfrm>
              <a:custGeom>
                <a:avLst/>
                <a:gdLst>
                  <a:gd name="connsiteX0" fmla="*/ 32 w 76200"/>
                  <a:gd name="connsiteY0" fmla="*/ 168 h 76200"/>
                  <a:gd name="connsiteX1" fmla="*/ 76232 w 76200"/>
                  <a:gd name="connsiteY1" fmla="*/ 168 h 76200"/>
                  <a:gd name="connsiteX2" fmla="*/ 76232 w 76200"/>
                  <a:gd name="connsiteY2" fmla="*/ 76368 h 76200"/>
                  <a:gd name="connsiteX3" fmla="*/ 3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68"/>
                    </a:moveTo>
                    <a:lnTo>
                      <a:pt x="76232" y="168"/>
                    </a:lnTo>
                    <a:lnTo>
                      <a:pt x="76232" y="76368"/>
                    </a:lnTo>
                    <a:lnTo>
                      <a:pt x="3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0" name="자유형: 도형 939">
                <a:extLst>
                  <a:ext uri="{FF2B5EF4-FFF2-40B4-BE49-F238E27FC236}">
                    <a16:creationId xmlns:a16="http://schemas.microsoft.com/office/drawing/2014/main" id="{E8BA8FF0-861E-D708-287F-1533D7D0A3F4}"/>
                  </a:ext>
                </a:extLst>
              </p:cNvPr>
              <p:cNvSpPr/>
              <p:nvPr/>
            </p:nvSpPr>
            <p:spPr>
              <a:xfrm>
                <a:off x="8451464" y="3937733"/>
                <a:ext cx="76200" cy="76200"/>
              </a:xfrm>
              <a:custGeom>
                <a:avLst/>
                <a:gdLst>
                  <a:gd name="connsiteX0" fmla="*/ 32 w 76200"/>
                  <a:gd name="connsiteY0" fmla="*/ 176 h 76200"/>
                  <a:gd name="connsiteX1" fmla="*/ 76232 w 76200"/>
                  <a:gd name="connsiteY1" fmla="*/ 176 h 76200"/>
                  <a:gd name="connsiteX2" fmla="*/ 76232 w 76200"/>
                  <a:gd name="connsiteY2" fmla="*/ 76376 h 76200"/>
                  <a:gd name="connsiteX3" fmla="*/ 3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76"/>
                    </a:moveTo>
                    <a:lnTo>
                      <a:pt x="76232" y="176"/>
                    </a:lnTo>
                    <a:lnTo>
                      <a:pt x="76232" y="76376"/>
                    </a:lnTo>
                    <a:lnTo>
                      <a:pt x="3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1" name="자유형: 도형 940">
                <a:extLst>
                  <a:ext uri="{FF2B5EF4-FFF2-40B4-BE49-F238E27FC236}">
                    <a16:creationId xmlns:a16="http://schemas.microsoft.com/office/drawing/2014/main" id="{106F258E-DD6E-26D1-0165-50A6C8423603}"/>
                  </a:ext>
                </a:extLst>
              </p:cNvPr>
              <p:cNvSpPr/>
              <p:nvPr/>
            </p:nvSpPr>
            <p:spPr>
              <a:xfrm>
                <a:off x="8451464" y="4013933"/>
                <a:ext cx="76200" cy="76200"/>
              </a:xfrm>
              <a:custGeom>
                <a:avLst/>
                <a:gdLst>
                  <a:gd name="connsiteX0" fmla="*/ 32 w 76200"/>
                  <a:gd name="connsiteY0" fmla="*/ 184 h 76200"/>
                  <a:gd name="connsiteX1" fmla="*/ 76232 w 76200"/>
                  <a:gd name="connsiteY1" fmla="*/ 184 h 76200"/>
                  <a:gd name="connsiteX2" fmla="*/ 76232 w 76200"/>
                  <a:gd name="connsiteY2" fmla="*/ 76384 h 76200"/>
                  <a:gd name="connsiteX3" fmla="*/ 3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84"/>
                    </a:moveTo>
                    <a:lnTo>
                      <a:pt x="76232" y="184"/>
                    </a:lnTo>
                    <a:lnTo>
                      <a:pt x="76232" y="76384"/>
                    </a:lnTo>
                    <a:lnTo>
                      <a:pt x="3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2" name="자유형: 도형 941">
                <a:extLst>
                  <a:ext uri="{FF2B5EF4-FFF2-40B4-BE49-F238E27FC236}">
                    <a16:creationId xmlns:a16="http://schemas.microsoft.com/office/drawing/2014/main" id="{0A4D4049-758D-5F6A-12F2-DD4A340176E4}"/>
                  </a:ext>
                </a:extLst>
              </p:cNvPr>
              <p:cNvSpPr/>
              <p:nvPr/>
            </p:nvSpPr>
            <p:spPr>
              <a:xfrm>
                <a:off x="8451464" y="4090133"/>
                <a:ext cx="76200" cy="76200"/>
              </a:xfrm>
              <a:custGeom>
                <a:avLst/>
                <a:gdLst>
                  <a:gd name="connsiteX0" fmla="*/ 32 w 76200"/>
                  <a:gd name="connsiteY0" fmla="*/ 192 h 76200"/>
                  <a:gd name="connsiteX1" fmla="*/ 76232 w 76200"/>
                  <a:gd name="connsiteY1" fmla="*/ 192 h 76200"/>
                  <a:gd name="connsiteX2" fmla="*/ 76232 w 76200"/>
                  <a:gd name="connsiteY2" fmla="*/ 76392 h 76200"/>
                  <a:gd name="connsiteX3" fmla="*/ 3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92"/>
                    </a:moveTo>
                    <a:lnTo>
                      <a:pt x="76232" y="192"/>
                    </a:lnTo>
                    <a:lnTo>
                      <a:pt x="76232" y="76392"/>
                    </a:lnTo>
                    <a:lnTo>
                      <a:pt x="3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3" name="자유형: 도형 942">
                <a:extLst>
                  <a:ext uri="{FF2B5EF4-FFF2-40B4-BE49-F238E27FC236}">
                    <a16:creationId xmlns:a16="http://schemas.microsoft.com/office/drawing/2014/main" id="{E405F914-FDE4-B6A5-60E2-CFC0B0171760}"/>
                  </a:ext>
                </a:extLst>
              </p:cNvPr>
              <p:cNvSpPr/>
              <p:nvPr/>
            </p:nvSpPr>
            <p:spPr>
              <a:xfrm>
                <a:off x="8451464" y="4166333"/>
                <a:ext cx="76200" cy="76200"/>
              </a:xfrm>
              <a:custGeom>
                <a:avLst/>
                <a:gdLst>
                  <a:gd name="connsiteX0" fmla="*/ 32 w 76200"/>
                  <a:gd name="connsiteY0" fmla="*/ 200 h 76200"/>
                  <a:gd name="connsiteX1" fmla="*/ 76232 w 76200"/>
                  <a:gd name="connsiteY1" fmla="*/ 200 h 76200"/>
                  <a:gd name="connsiteX2" fmla="*/ 76232 w 76200"/>
                  <a:gd name="connsiteY2" fmla="*/ 76400 h 76200"/>
                  <a:gd name="connsiteX3" fmla="*/ 3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00"/>
                    </a:moveTo>
                    <a:lnTo>
                      <a:pt x="76232" y="200"/>
                    </a:lnTo>
                    <a:lnTo>
                      <a:pt x="76232" y="76400"/>
                    </a:lnTo>
                    <a:lnTo>
                      <a:pt x="3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4" name="자유형: 도형 943">
                <a:extLst>
                  <a:ext uri="{FF2B5EF4-FFF2-40B4-BE49-F238E27FC236}">
                    <a16:creationId xmlns:a16="http://schemas.microsoft.com/office/drawing/2014/main" id="{B039691A-D001-EC9D-08F5-2F466C790563}"/>
                  </a:ext>
                </a:extLst>
              </p:cNvPr>
              <p:cNvSpPr/>
              <p:nvPr/>
            </p:nvSpPr>
            <p:spPr>
              <a:xfrm>
                <a:off x="8451464" y="4318733"/>
                <a:ext cx="76200" cy="76200"/>
              </a:xfrm>
              <a:custGeom>
                <a:avLst/>
                <a:gdLst>
                  <a:gd name="connsiteX0" fmla="*/ 32 w 76200"/>
                  <a:gd name="connsiteY0" fmla="*/ 216 h 76200"/>
                  <a:gd name="connsiteX1" fmla="*/ 76232 w 76200"/>
                  <a:gd name="connsiteY1" fmla="*/ 216 h 76200"/>
                  <a:gd name="connsiteX2" fmla="*/ 76232 w 76200"/>
                  <a:gd name="connsiteY2" fmla="*/ 76416 h 76200"/>
                  <a:gd name="connsiteX3" fmla="*/ 3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16"/>
                    </a:moveTo>
                    <a:lnTo>
                      <a:pt x="76232" y="216"/>
                    </a:lnTo>
                    <a:lnTo>
                      <a:pt x="76232" y="76416"/>
                    </a:lnTo>
                    <a:lnTo>
                      <a:pt x="3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5" name="자유형: 도형 944">
                <a:extLst>
                  <a:ext uri="{FF2B5EF4-FFF2-40B4-BE49-F238E27FC236}">
                    <a16:creationId xmlns:a16="http://schemas.microsoft.com/office/drawing/2014/main" id="{73A581E0-8A23-2EEC-7E92-870D4860F408}"/>
                  </a:ext>
                </a:extLst>
              </p:cNvPr>
              <p:cNvSpPr/>
              <p:nvPr/>
            </p:nvSpPr>
            <p:spPr>
              <a:xfrm>
                <a:off x="8451464" y="4547333"/>
                <a:ext cx="76200" cy="76200"/>
              </a:xfrm>
              <a:custGeom>
                <a:avLst/>
                <a:gdLst>
                  <a:gd name="connsiteX0" fmla="*/ 32 w 76200"/>
                  <a:gd name="connsiteY0" fmla="*/ 240 h 76200"/>
                  <a:gd name="connsiteX1" fmla="*/ 76232 w 76200"/>
                  <a:gd name="connsiteY1" fmla="*/ 240 h 76200"/>
                  <a:gd name="connsiteX2" fmla="*/ 76232 w 76200"/>
                  <a:gd name="connsiteY2" fmla="*/ 76440 h 76200"/>
                  <a:gd name="connsiteX3" fmla="*/ 3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40"/>
                    </a:moveTo>
                    <a:lnTo>
                      <a:pt x="76232" y="240"/>
                    </a:lnTo>
                    <a:lnTo>
                      <a:pt x="76232" y="76440"/>
                    </a:lnTo>
                    <a:lnTo>
                      <a:pt x="3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6" name="자유형: 도형 945">
                <a:extLst>
                  <a:ext uri="{FF2B5EF4-FFF2-40B4-BE49-F238E27FC236}">
                    <a16:creationId xmlns:a16="http://schemas.microsoft.com/office/drawing/2014/main" id="{68883BD5-760D-75EE-EFEF-75B0BF4E30E4}"/>
                  </a:ext>
                </a:extLst>
              </p:cNvPr>
              <p:cNvSpPr/>
              <p:nvPr/>
            </p:nvSpPr>
            <p:spPr>
              <a:xfrm>
                <a:off x="8451464" y="4623533"/>
                <a:ext cx="76200" cy="76200"/>
              </a:xfrm>
              <a:custGeom>
                <a:avLst/>
                <a:gdLst>
                  <a:gd name="connsiteX0" fmla="*/ 32 w 76200"/>
                  <a:gd name="connsiteY0" fmla="*/ 248 h 76200"/>
                  <a:gd name="connsiteX1" fmla="*/ 76232 w 76200"/>
                  <a:gd name="connsiteY1" fmla="*/ 248 h 76200"/>
                  <a:gd name="connsiteX2" fmla="*/ 76232 w 76200"/>
                  <a:gd name="connsiteY2" fmla="*/ 76448 h 76200"/>
                  <a:gd name="connsiteX3" fmla="*/ 3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48"/>
                    </a:moveTo>
                    <a:lnTo>
                      <a:pt x="76232" y="248"/>
                    </a:lnTo>
                    <a:lnTo>
                      <a:pt x="76232" y="76448"/>
                    </a:lnTo>
                    <a:lnTo>
                      <a:pt x="3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7" name="자유형: 도형 946">
                <a:extLst>
                  <a:ext uri="{FF2B5EF4-FFF2-40B4-BE49-F238E27FC236}">
                    <a16:creationId xmlns:a16="http://schemas.microsoft.com/office/drawing/2014/main" id="{E1DD3D39-0921-A183-3217-00306A3DDB6E}"/>
                  </a:ext>
                </a:extLst>
              </p:cNvPr>
              <p:cNvSpPr/>
              <p:nvPr/>
            </p:nvSpPr>
            <p:spPr>
              <a:xfrm>
                <a:off x="8451464" y="4699733"/>
                <a:ext cx="76200" cy="76200"/>
              </a:xfrm>
              <a:custGeom>
                <a:avLst/>
                <a:gdLst>
                  <a:gd name="connsiteX0" fmla="*/ 32 w 76200"/>
                  <a:gd name="connsiteY0" fmla="*/ 256 h 76200"/>
                  <a:gd name="connsiteX1" fmla="*/ 76232 w 76200"/>
                  <a:gd name="connsiteY1" fmla="*/ 256 h 76200"/>
                  <a:gd name="connsiteX2" fmla="*/ 76232 w 76200"/>
                  <a:gd name="connsiteY2" fmla="*/ 76456 h 76200"/>
                  <a:gd name="connsiteX3" fmla="*/ 3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56"/>
                    </a:moveTo>
                    <a:lnTo>
                      <a:pt x="76232" y="256"/>
                    </a:lnTo>
                    <a:lnTo>
                      <a:pt x="76232" y="76456"/>
                    </a:lnTo>
                    <a:lnTo>
                      <a:pt x="3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8" name="자유형: 도형 947">
                <a:extLst>
                  <a:ext uri="{FF2B5EF4-FFF2-40B4-BE49-F238E27FC236}">
                    <a16:creationId xmlns:a16="http://schemas.microsoft.com/office/drawing/2014/main" id="{B5E8D285-D1B2-5F4A-202C-161858BC3C12}"/>
                  </a:ext>
                </a:extLst>
              </p:cNvPr>
              <p:cNvSpPr/>
              <p:nvPr/>
            </p:nvSpPr>
            <p:spPr>
              <a:xfrm>
                <a:off x="8451464" y="4775933"/>
                <a:ext cx="76200" cy="76200"/>
              </a:xfrm>
              <a:custGeom>
                <a:avLst/>
                <a:gdLst>
                  <a:gd name="connsiteX0" fmla="*/ 32 w 76200"/>
                  <a:gd name="connsiteY0" fmla="*/ 264 h 76200"/>
                  <a:gd name="connsiteX1" fmla="*/ 76232 w 76200"/>
                  <a:gd name="connsiteY1" fmla="*/ 264 h 76200"/>
                  <a:gd name="connsiteX2" fmla="*/ 76232 w 76200"/>
                  <a:gd name="connsiteY2" fmla="*/ 76464 h 76200"/>
                  <a:gd name="connsiteX3" fmla="*/ 3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64"/>
                    </a:moveTo>
                    <a:lnTo>
                      <a:pt x="76232" y="264"/>
                    </a:lnTo>
                    <a:lnTo>
                      <a:pt x="76232" y="76464"/>
                    </a:lnTo>
                    <a:lnTo>
                      <a:pt x="3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9" name="자유형: 도형 948">
                <a:extLst>
                  <a:ext uri="{FF2B5EF4-FFF2-40B4-BE49-F238E27FC236}">
                    <a16:creationId xmlns:a16="http://schemas.microsoft.com/office/drawing/2014/main" id="{58FDF269-9454-88F2-90B8-72F34D37B7D7}"/>
                  </a:ext>
                </a:extLst>
              </p:cNvPr>
              <p:cNvSpPr/>
              <p:nvPr/>
            </p:nvSpPr>
            <p:spPr>
              <a:xfrm>
                <a:off x="8451464" y="4852133"/>
                <a:ext cx="76200" cy="76200"/>
              </a:xfrm>
              <a:custGeom>
                <a:avLst/>
                <a:gdLst>
                  <a:gd name="connsiteX0" fmla="*/ 32 w 76200"/>
                  <a:gd name="connsiteY0" fmla="*/ 272 h 76200"/>
                  <a:gd name="connsiteX1" fmla="*/ 76232 w 76200"/>
                  <a:gd name="connsiteY1" fmla="*/ 272 h 76200"/>
                  <a:gd name="connsiteX2" fmla="*/ 76232 w 76200"/>
                  <a:gd name="connsiteY2" fmla="*/ 76472 h 76200"/>
                  <a:gd name="connsiteX3" fmla="*/ 3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72"/>
                    </a:moveTo>
                    <a:lnTo>
                      <a:pt x="76232" y="272"/>
                    </a:lnTo>
                    <a:lnTo>
                      <a:pt x="76232" y="76472"/>
                    </a:lnTo>
                    <a:lnTo>
                      <a:pt x="3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0" name="자유형: 도형 949">
                <a:extLst>
                  <a:ext uri="{FF2B5EF4-FFF2-40B4-BE49-F238E27FC236}">
                    <a16:creationId xmlns:a16="http://schemas.microsoft.com/office/drawing/2014/main" id="{DFA99F74-8B66-5FA0-9A45-008D02834630}"/>
                  </a:ext>
                </a:extLst>
              </p:cNvPr>
              <p:cNvSpPr/>
              <p:nvPr/>
            </p:nvSpPr>
            <p:spPr>
              <a:xfrm>
                <a:off x="8451464" y="4928333"/>
                <a:ext cx="76200" cy="76200"/>
              </a:xfrm>
              <a:custGeom>
                <a:avLst/>
                <a:gdLst>
                  <a:gd name="connsiteX0" fmla="*/ 32 w 76200"/>
                  <a:gd name="connsiteY0" fmla="*/ 280 h 76200"/>
                  <a:gd name="connsiteX1" fmla="*/ 76232 w 76200"/>
                  <a:gd name="connsiteY1" fmla="*/ 280 h 76200"/>
                  <a:gd name="connsiteX2" fmla="*/ 76232 w 76200"/>
                  <a:gd name="connsiteY2" fmla="*/ 76480 h 76200"/>
                  <a:gd name="connsiteX3" fmla="*/ 3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80"/>
                    </a:moveTo>
                    <a:lnTo>
                      <a:pt x="76232" y="280"/>
                    </a:lnTo>
                    <a:lnTo>
                      <a:pt x="76232" y="76480"/>
                    </a:lnTo>
                    <a:lnTo>
                      <a:pt x="3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1" name="자유형: 도형 950">
                <a:extLst>
                  <a:ext uri="{FF2B5EF4-FFF2-40B4-BE49-F238E27FC236}">
                    <a16:creationId xmlns:a16="http://schemas.microsoft.com/office/drawing/2014/main" id="{D583FEFB-7E52-0CF4-E692-C4D9F0863BB9}"/>
                  </a:ext>
                </a:extLst>
              </p:cNvPr>
              <p:cNvSpPr/>
              <p:nvPr/>
            </p:nvSpPr>
            <p:spPr>
              <a:xfrm>
                <a:off x="8451464" y="5004533"/>
                <a:ext cx="76200" cy="76200"/>
              </a:xfrm>
              <a:custGeom>
                <a:avLst/>
                <a:gdLst>
                  <a:gd name="connsiteX0" fmla="*/ 32 w 76200"/>
                  <a:gd name="connsiteY0" fmla="*/ 288 h 76200"/>
                  <a:gd name="connsiteX1" fmla="*/ 76232 w 76200"/>
                  <a:gd name="connsiteY1" fmla="*/ 288 h 76200"/>
                  <a:gd name="connsiteX2" fmla="*/ 76232 w 76200"/>
                  <a:gd name="connsiteY2" fmla="*/ 76488 h 76200"/>
                  <a:gd name="connsiteX3" fmla="*/ 3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88"/>
                    </a:moveTo>
                    <a:lnTo>
                      <a:pt x="76232" y="288"/>
                    </a:lnTo>
                    <a:lnTo>
                      <a:pt x="76232" y="76488"/>
                    </a:lnTo>
                    <a:lnTo>
                      <a:pt x="3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2" name="자유형: 도형 951">
                <a:extLst>
                  <a:ext uri="{FF2B5EF4-FFF2-40B4-BE49-F238E27FC236}">
                    <a16:creationId xmlns:a16="http://schemas.microsoft.com/office/drawing/2014/main" id="{F607F143-AA88-8B99-10D0-A5F8C599EB4B}"/>
                  </a:ext>
                </a:extLst>
              </p:cNvPr>
              <p:cNvSpPr/>
              <p:nvPr/>
            </p:nvSpPr>
            <p:spPr>
              <a:xfrm>
                <a:off x="8527664" y="2566133"/>
                <a:ext cx="76200" cy="76200"/>
              </a:xfrm>
              <a:custGeom>
                <a:avLst/>
                <a:gdLst>
                  <a:gd name="connsiteX0" fmla="*/ 40 w 76200"/>
                  <a:gd name="connsiteY0" fmla="*/ 32 h 76200"/>
                  <a:gd name="connsiteX1" fmla="*/ 76240 w 76200"/>
                  <a:gd name="connsiteY1" fmla="*/ 32 h 76200"/>
                  <a:gd name="connsiteX2" fmla="*/ 76240 w 76200"/>
                  <a:gd name="connsiteY2" fmla="*/ 76232 h 76200"/>
                  <a:gd name="connsiteX3" fmla="*/ 4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32"/>
                    </a:moveTo>
                    <a:lnTo>
                      <a:pt x="76240" y="32"/>
                    </a:lnTo>
                    <a:lnTo>
                      <a:pt x="76240" y="76232"/>
                    </a:lnTo>
                    <a:lnTo>
                      <a:pt x="4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3" name="자유형: 도형 952">
                <a:extLst>
                  <a:ext uri="{FF2B5EF4-FFF2-40B4-BE49-F238E27FC236}">
                    <a16:creationId xmlns:a16="http://schemas.microsoft.com/office/drawing/2014/main" id="{B89E8CA9-9643-8BD5-6036-D630BAC98CCB}"/>
                  </a:ext>
                </a:extLst>
              </p:cNvPr>
              <p:cNvSpPr/>
              <p:nvPr/>
            </p:nvSpPr>
            <p:spPr>
              <a:xfrm>
                <a:off x="8527664" y="3023333"/>
                <a:ext cx="76200" cy="76200"/>
              </a:xfrm>
              <a:custGeom>
                <a:avLst/>
                <a:gdLst>
                  <a:gd name="connsiteX0" fmla="*/ 40 w 76200"/>
                  <a:gd name="connsiteY0" fmla="*/ 80 h 76200"/>
                  <a:gd name="connsiteX1" fmla="*/ 76240 w 76200"/>
                  <a:gd name="connsiteY1" fmla="*/ 80 h 76200"/>
                  <a:gd name="connsiteX2" fmla="*/ 76240 w 76200"/>
                  <a:gd name="connsiteY2" fmla="*/ 76280 h 76200"/>
                  <a:gd name="connsiteX3" fmla="*/ 4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80"/>
                    </a:moveTo>
                    <a:lnTo>
                      <a:pt x="76240" y="80"/>
                    </a:lnTo>
                    <a:lnTo>
                      <a:pt x="76240" y="76280"/>
                    </a:lnTo>
                    <a:lnTo>
                      <a:pt x="4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4" name="자유형: 도형 953">
                <a:extLst>
                  <a:ext uri="{FF2B5EF4-FFF2-40B4-BE49-F238E27FC236}">
                    <a16:creationId xmlns:a16="http://schemas.microsoft.com/office/drawing/2014/main" id="{D75A389D-EAC1-D160-3B59-3A3B05CF4124}"/>
                  </a:ext>
                </a:extLst>
              </p:cNvPr>
              <p:cNvSpPr/>
              <p:nvPr/>
            </p:nvSpPr>
            <p:spPr>
              <a:xfrm>
                <a:off x="8527664" y="3480533"/>
                <a:ext cx="76200" cy="76200"/>
              </a:xfrm>
              <a:custGeom>
                <a:avLst/>
                <a:gdLst>
                  <a:gd name="connsiteX0" fmla="*/ 40 w 76200"/>
                  <a:gd name="connsiteY0" fmla="*/ 128 h 76200"/>
                  <a:gd name="connsiteX1" fmla="*/ 76240 w 76200"/>
                  <a:gd name="connsiteY1" fmla="*/ 128 h 76200"/>
                  <a:gd name="connsiteX2" fmla="*/ 76240 w 76200"/>
                  <a:gd name="connsiteY2" fmla="*/ 76328 h 76200"/>
                  <a:gd name="connsiteX3" fmla="*/ 4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28"/>
                    </a:moveTo>
                    <a:lnTo>
                      <a:pt x="76240" y="128"/>
                    </a:lnTo>
                    <a:lnTo>
                      <a:pt x="76240" y="76328"/>
                    </a:lnTo>
                    <a:lnTo>
                      <a:pt x="4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5" name="자유형: 도형 954">
                <a:extLst>
                  <a:ext uri="{FF2B5EF4-FFF2-40B4-BE49-F238E27FC236}">
                    <a16:creationId xmlns:a16="http://schemas.microsoft.com/office/drawing/2014/main" id="{D846D8F5-FE1E-7571-ED58-E11210A12D74}"/>
                  </a:ext>
                </a:extLst>
              </p:cNvPr>
              <p:cNvSpPr/>
              <p:nvPr/>
            </p:nvSpPr>
            <p:spPr>
              <a:xfrm>
                <a:off x="8527664" y="3556733"/>
                <a:ext cx="76200" cy="76200"/>
              </a:xfrm>
              <a:custGeom>
                <a:avLst/>
                <a:gdLst>
                  <a:gd name="connsiteX0" fmla="*/ 40 w 76200"/>
                  <a:gd name="connsiteY0" fmla="*/ 136 h 76200"/>
                  <a:gd name="connsiteX1" fmla="*/ 76240 w 76200"/>
                  <a:gd name="connsiteY1" fmla="*/ 136 h 76200"/>
                  <a:gd name="connsiteX2" fmla="*/ 76240 w 76200"/>
                  <a:gd name="connsiteY2" fmla="*/ 76336 h 76200"/>
                  <a:gd name="connsiteX3" fmla="*/ 4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36"/>
                    </a:moveTo>
                    <a:lnTo>
                      <a:pt x="76240" y="136"/>
                    </a:lnTo>
                    <a:lnTo>
                      <a:pt x="76240" y="76336"/>
                    </a:lnTo>
                    <a:lnTo>
                      <a:pt x="4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6" name="자유형: 도형 955">
                <a:extLst>
                  <a:ext uri="{FF2B5EF4-FFF2-40B4-BE49-F238E27FC236}">
                    <a16:creationId xmlns:a16="http://schemas.microsoft.com/office/drawing/2014/main" id="{F05268D2-B4F1-5F93-F1D5-13DC332AA93D}"/>
                  </a:ext>
                </a:extLst>
              </p:cNvPr>
              <p:cNvSpPr/>
              <p:nvPr/>
            </p:nvSpPr>
            <p:spPr>
              <a:xfrm>
                <a:off x="8527664" y="3709133"/>
                <a:ext cx="76200" cy="76200"/>
              </a:xfrm>
              <a:custGeom>
                <a:avLst/>
                <a:gdLst>
                  <a:gd name="connsiteX0" fmla="*/ 40 w 76200"/>
                  <a:gd name="connsiteY0" fmla="*/ 152 h 76200"/>
                  <a:gd name="connsiteX1" fmla="*/ 76240 w 76200"/>
                  <a:gd name="connsiteY1" fmla="*/ 152 h 76200"/>
                  <a:gd name="connsiteX2" fmla="*/ 76240 w 76200"/>
                  <a:gd name="connsiteY2" fmla="*/ 76352 h 76200"/>
                  <a:gd name="connsiteX3" fmla="*/ 40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52"/>
                    </a:moveTo>
                    <a:lnTo>
                      <a:pt x="76240" y="152"/>
                    </a:lnTo>
                    <a:lnTo>
                      <a:pt x="76240" y="76352"/>
                    </a:lnTo>
                    <a:lnTo>
                      <a:pt x="40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7" name="자유형: 도형 956">
                <a:extLst>
                  <a:ext uri="{FF2B5EF4-FFF2-40B4-BE49-F238E27FC236}">
                    <a16:creationId xmlns:a16="http://schemas.microsoft.com/office/drawing/2014/main" id="{F17919FD-0019-3784-2F3B-67540E8BEECA}"/>
                  </a:ext>
                </a:extLst>
              </p:cNvPr>
              <p:cNvSpPr/>
              <p:nvPr/>
            </p:nvSpPr>
            <p:spPr>
              <a:xfrm>
                <a:off x="8527664" y="4013933"/>
                <a:ext cx="76200" cy="76200"/>
              </a:xfrm>
              <a:custGeom>
                <a:avLst/>
                <a:gdLst>
                  <a:gd name="connsiteX0" fmla="*/ 40 w 76200"/>
                  <a:gd name="connsiteY0" fmla="*/ 184 h 76200"/>
                  <a:gd name="connsiteX1" fmla="*/ 76240 w 76200"/>
                  <a:gd name="connsiteY1" fmla="*/ 184 h 76200"/>
                  <a:gd name="connsiteX2" fmla="*/ 76240 w 76200"/>
                  <a:gd name="connsiteY2" fmla="*/ 76384 h 76200"/>
                  <a:gd name="connsiteX3" fmla="*/ 4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84"/>
                    </a:moveTo>
                    <a:lnTo>
                      <a:pt x="76240" y="184"/>
                    </a:lnTo>
                    <a:lnTo>
                      <a:pt x="76240" y="76384"/>
                    </a:lnTo>
                    <a:lnTo>
                      <a:pt x="4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8" name="자유형: 도형 957">
                <a:extLst>
                  <a:ext uri="{FF2B5EF4-FFF2-40B4-BE49-F238E27FC236}">
                    <a16:creationId xmlns:a16="http://schemas.microsoft.com/office/drawing/2014/main" id="{C7DFE36E-08B6-E39C-117C-1CB199BF2B3A}"/>
                  </a:ext>
                </a:extLst>
              </p:cNvPr>
              <p:cNvSpPr/>
              <p:nvPr/>
            </p:nvSpPr>
            <p:spPr>
              <a:xfrm>
                <a:off x="8527664" y="4318733"/>
                <a:ext cx="76200" cy="76200"/>
              </a:xfrm>
              <a:custGeom>
                <a:avLst/>
                <a:gdLst>
                  <a:gd name="connsiteX0" fmla="*/ 40 w 76200"/>
                  <a:gd name="connsiteY0" fmla="*/ 216 h 76200"/>
                  <a:gd name="connsiteX1" fmla="*/ 76240 w 76200"/>
                  <a:gd name="connsiteY1" fmla="*/ 216 h 76200"/>
                  <a:gd name="connsiteX2" fmla="*/ 76240 w 76200"/>
                  <a:gd name="connsiteY2" fmla="*/ 76416 h 76200"/>
                  <a:gd name="connsiteX3" fmla="*/ 40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16"/>
                    </a:moveTo>
                    <a:lnTo>
                      <a:pt x="76240" y="216"/>
                    </a:lnTo>
                    <a:lnTo>
                      <a:pt x="76240" y="76416"/>
                    </a:lnTo>
                    <a:lnTo>
                      <a:pt x="40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9" name="자유형: 도형 958">
                <a:extLst>
                  <a:ext uri="{FF2B5EF4-FFF2-40B4-BE49-F238E27FC236}">
                    <a16:creationId xmlns:a16="http://schemas.microsoft.com/office/drawing/2014/main" id="{72E18102-7427-D71C-09BF-3EEE31135CA2}"/>
                  </a:ext>
                </a:extLst>
              </p:cNvPr>
              <p:cNvSpPr/>
              <p:nvPr/>
            </p:nvSpPr>
            <p:spPr>
              <a:xfrm>
                <a:off x="8527664" y="4547333"/>
                <a:ext cx="76200" cy="76200"/>
              </a:xfrm>
              <a:custGeom>
                <a:avLst/>
                <a:gdLst>
                  <a:gd name="connsiteX0" fmla="*/ 40 w 76200"/>
                  <a:gd name="connsiteY0" fmla="*/ 240 h 76200"/>
                  <a:gd name="connsiteX1" fmla="*/ 76240 w 76200"/>
                  <a:gd name="connsiteY1" fmla="*/ 240 h 76200"/>
                  <a:gd name="connsiteX2" fmla="*/ 76240 w 76200"/>
                  <a:gd name="connsiteY2" fmla="*/ 76440 h 76200"/>
                  <a:gd name="connsiteX3" fmla="*/ 4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40"/>
                    </a:moveTo>
                    <a:lnTo>
                      <a:pt x="76240" y="240"/>
                    </a:lnTo>
                    <a:lnTo>
                      <a:pt x="76240" y="76440"/>
                    </a:lnTo>
                    <a:lnTo>
                      <a:pt x="4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0" name="자유형: 도형 959">
                <a:extLst>
                  <a:ext uri="{FF2B5EF4-FFF2-40B4-BE49-F238E27FC236}">
                    <a16:creationId xmlns:a16="http://schemas.microsoft.com/office/drawing/2014/main" id="{3ECE81D0-66D3-E351-CCC6-C813598133F5}"/>
                  </a:ext>
                </a:extLst>
              </p:cNvPr>
              <p:cNvSpPr/>
              <p:nvPr/>
            </p:nvSpPr>
            <p:spPr>
              <a:xfrm>
                <a:off x="8527664" y="5004533"/>
                <a:ext cx="76200" cy="76200"/>
              </a:xfrm>
              <a:custGeom>
                <a:avLst/>
                <a:gdLst>
                  <a:gd name="connsiteX0" fmla="*/ 40 w 76200"/>
                  <a:gd name="connsiteY0" fmla="*/ 288 h 76200"/>
                  <a:gd name="connsiteX1" fmla="*/ 76240 w 76200"/>
                  <a:gd name="connsiteY1" fmla="*/ 288 h 76200"/>
                  <a:gd name="connsiteX2" fmla="*/ 76240 w 76200"/>
                  <a:gd name="connsiteY2" fmla="*/ 76488 h 76200"/>
                  <a:gd name="connsiteX3" fmla="*/ 4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88"/>
                    </a:moveTo>
                    <a:lnTo>
                      <a:pt x="76240" y="288"/>
                    </a:lnTo>
                    <a:lnTo>
                      <a:pt x="76240" y="76488"/>
                    </a:lnTo>
                    <a:lnTo>
                      <a:pt x="4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1" name="자유형: 도형 960">
                <a:extLst>
                  <a:ext uri="{FF2B5EF4-FFF2-40B4-BE49-F238E27FC236}">
                    <a16:creationId xmlns:a16="http://schemas.microsoft.com/office/drawing/2014/main" id="{2C1FAA96-6FA9-EE72-5B3D-54F7C8B0A9DD}"/>
                  </a:ext>
                </a:extLst>
              </p:cNvPr>
              <p:cNvSpPr/>
              <p:nvPr/>
            </p:nvSpPr>
            <p:spPr>
              <a:xfrm>
                <a:off x="8603864" y="2566133"/>
                <a:ext cx="76200" cy="76200"/>
              </a:xfrm>
              <a:custGeom>
                <a:avLst/>
                <a:gdLst>
                  <a:gd name="connsiteX0" fmla="*/ 48 w 76200"/>
                  <a:gd name="connsiteY0" fmla="*/ 32 h 76200"/>
                  <a:gd name="connsiteX1" fmla="*/ 76248 w 76200"/>
                  <a:gd name="connsiteY1" fmla="*/ 32 h 76200"/>
                  <a:gd name="connsiteX2" fmla="*/ 76248 w 76200"/>
                  <a:gd name="connsiteY2" fmla="*/ 76232 h 76200"/>
                  <a:gd name="connsiteX3" fmla="*/ 4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32"/>
                    </a:moveTo>
                    <a:lnTo>
                      <a:pt x="76248" y="32"/>
                    </a:lnTo>
                    <a:lnTo>
                      <a:pt x="76248" y="76232"/>
                    </a:lnTo>
                    <a:lnTo>
                      <a:pt x="4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2" name="자유형: 도형 961">
                <a:extLst>
                  <a:ext uri="{FF2B5EF4-FFF2-40B4-BE49-F238E27FC236}">
                    <a16:creationId xmlns:a16="http://schemas.microsoft.com/office/drawing/2014/main" id="{1423DF1A-DCDF-63B3-946C-26A697665B94}"/>
                  </a:ext>
                </a:extLst>
              </p:cNvPr>
              <p:cNvSpPr/>
              <p:nvPr/>
            </p:nvSpPr>
            <p:spPr>
              <a:xfrm>
                <a:off x="8603864" y="2718533"/>
                <a:ext cx="76200" cy="76200"/>
              </a:xfrm>
              <a:custGeom>
                <a:avLst/>
                <a:gdLst>
                  <a:gd name="connsiteX0" fmla="*/ 48 w 76200"/>
                  <a:gd name="connsiteY0" fmla="*/ 48 h 76200"/>
                  <a:gd name="connsiteX1" fmla="*/ 76248 w 76200"/>
                  <a:gd name="connsiteY1" fmla="*/ 48 h 76200"/>
                  <a:gd name="connsiteX2" fmla="*/ 76248 w 76200"/>
                  <a:gd name="connsiteY2" fmla="*/ 76248 h 76200"/>
                  <a:gd name="connsiteX3" fmla="*/ 4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48"/>
                    </a:moveTo>
                    <a:lnTo>
                      <a:pt x="76248" y="48"/>
                    </a:lnTo>
                    <a:lnTo>
                      <a:pt x="76248" y="76248"/>
                    </a:lnTo>
                    <a:lnTo>
                      <a:pt x="4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3" name="자유형: 도형 962">
                <a:extLst>
                  <a:ext uri="{FF2B5EF4-FFF2-40B4-BE49-F238E27FC236}">
                    <a16:creationId xmlns:a16="http://schemas.microsoft.com/office/drawing/2014/main" id="{B8995F06-5D4B-2EB4-2A63-5D24E2FBB791}"/>
                  </a:ext>
                </a:extLst>
              </p:cNvPr>
              <p:cNvSpPr/>
              <p:nvPr/>
            </p:nvSpPr>
            <p:spPr>
              <a:xfrm>
                <a:off x="8603864" y="2794733"/>
                <a:ext cx="76200" cy="76200"/>
              </a:xfrm>
              <a:custGeom>
                <a:avLst/>
                <a:gdLst>
                  <a:gd name="connsiteX0" fmla="*/ 48 w 76200"/>
                  <a:gd name="connsiteY0" fmla="*/ 56 h 76200"/>
                  <a:gd name="connsiteX1" fmla="*/ 76248 w 76200"/>
                  <a:gd name="connsiteY1" fmla="*/ 56 h 76200"/>
                  <a:gd name="connsiteX2" fmla="*/ 76248 w 76200"/>
                  <a:gd name="connsiteY2" fmla="*/ 76256 h 76200"/>
                  <a:gd name="connsiteX3" fmla="*/ 4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56"/>
                    </a:moveTo>
                    <a:lnTo>
                      <a:pt x="76248" y="56"/>
                    </a:lnTo>
                    <a:lnTo>
                      <a:pt x="76248" y="76256"/>
                    </a:lnTo>
                    <a:lnTo>
                      <a:pt x="4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4" name="자유형: 도형 963">
                <a:extLst>
                  <a:ext uri="{FF2B5EF4-FFF2-40B4-BE49-F238E27FC236}">
                    <a16:creationId xmlns:a16="http://schemas.microsoft.com/office/drawing/2014/main" id="{5A144217-A0C8-BF83-014A-2CA778762334}"/>
                  </a:ext>
                </a:extLst>
              </p:cNvPr>
              <p:cNvSpPr/>
              <p:nvPr/>
            </p:nvSpPr>
            <p:spPr>
              <a:xfrm>
                <a:off x="8603864" y="2870933"/>
                <a:ext cx="76200" cy="76200"/>
              </a:xfrm>
              <a:custGeom>
                <a:avLst/>
                <a:gdLst>
                  <a:gd name="connsiteX0" fmla="*/ 48 w 76200"/>
                  <a:gd name="connsiteY0" fmla="*/ 64 h 76200"/>
                  <a:gd name="connsiteX1" fmla="*/ 76248 w 76200"/>
                  <a:gd name="connsiteY1" fmla="*/ 64 h 76200"/>
                  <a:gd name="connsiteX2" fmla="*/ 76248 w 76200"/>
                  <a:gd name="connsiteY2" fmla="*/ 76264 h 76200"/>
                  <a:gd name="connsiteX3" fmla="*/ 4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64"/>
                    </a:moveTo>
                    <a:lnTo>
                      <a:pt x="76248" y="64"/>
                    </a:lnTo>
                    <a:lnTo>
                      <a:pt x="76248" y="76264"/>
                    </a:lnTo>
                    <a:lnTo>
                      <a:pt x="4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5" name="자유형: 도형 964">
                <a:extLst>
                  <a:ext uri="{FF2B5EF4-FFF2-40B4-BE49-F238E27FC236}">
                    <a16:creationId xmlns:a16="http://schemas.microsoft.com/office/drawing/2014/main" id="{753F194B-6BAF-E6A2-7A0E-AB20FE4A3FBA}"/>
                  </a:ext>
                </a:extLst>
              </p:cNvPr>
              <p:cNvSpPr/>
              <p:nvPr/>
            </p:nvSpPr>
            <p:spPr>
              <a:xfrm>
                <a:off x="8603864" y="3023333"/>
                <a:ext cx="76200" cy="76200"/>
              </a:xfrm>
              <a:custGeom>
                <a:avLst/>
                <a:gdLst>
                  <a:gd name="connsiteX0" fmla="*/ 48 w 76200"/>
                  <a:gd name="connsiteY0" fmla="*/ 80 h 76200"/>
                  <a:gd name="connsiteX1" fmla="*/ 76248 w 76200"/>
                  <a:gd name="connsiteY1" fmla="*/ 80 h 76200"/>
                  <a:gd name="connsiteX2" fmla="*/ 76248 w 76200"/>
                  <a:gd name="connsiteY2" fmla="*/ 76280 h 76200"/>
                  <a:gd name="connsiteX3" fmla="*/ 4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80"/>
                    </a:moveTo>
                    <a:lnTo>
                      <a:pt x="76248" y="80"/>
                    </a:lnTo>
                    <a:lnTo>
                      <a:pt x="76248" y="76280"/>
                    </a:lnTo>
                    <a:lnTo>
                      <a:pt x="4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6" name="자유형: 도형 965">
                <a:extLst>
                  <a:ext uri="{FF2B5EF4-FFF2-40B4-BE49-F238E27FC236}">
                    <a16:creationId xmlns:a16="http://schemas.microsoft.com/office/drawing/2014/main" id="{E4771A12-C9F1-D080-5208-A935FEBFE9AA}"/>
                  </a:ext>
                </a:extLst>
              </p:cNvPr>
              <p:cNvSpPr/>
              <p:nvPr/>
            </p:nvSpPr>
            <p:spPr>
              <a:xfrm>
                <a:off x="8603864" y="3175733"/>
                <a:ext cx="76200" cy="76200"/>
              </a:xfrm>
              <a:custGeom>
                <a:avLst/>
                <a:gdLst>
                  <a:gd name="connsiteX0" fmla="*/ 48 w 76200"/>
                  <a:gd name="connsiteY0" fmla="*/ 96 h 76200"/>
                  <a:gd name="connsiteX1" fmla="*/ 76248 w 76200"/>
                  <a:gd name="connsiteY1" fmla="*/ 96 h 76200"/>
                  <a:gd name="connsiteX2" fmla="*/ 76248 w 76200"/>
                  <a:gd name="connsiteY2" fmla="*/ 76296 h 76200"/>
                  <a:gd name="connsiteX3" fmla="*/ 4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96"/>
                    </a:moveTo>
                    <a:lnTo>
                      <a:pt x="76248" y="96"/>
                    </a:lnTo>
                    <a:lnTo>
                      <a:pt x="76248" y="76296"/>
                    </a:lnTo>
                    <a:lnTo>
                      <a:pt x="4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7" name="자유형: 도형 966">
                <a:extLst>
                  <a:ext uri="{FF2B5EF4-FFF2-40B4-BE49-F238E27FC236}">
                    <a16:creationId xmlns:a16="http://schemas.microsoft.com/office/drawing/2014/main" id="{E182DCC0-11F1-9D5D-A54D-13A4075457A4}"/>
                  </a:ext>
                </a:extLst>
              </p:cNvPr>
              <p:cNvSpPr/>
              <p:nvPr/>
            </p:nvSpPr>
            <p:spPr>
              <a:xfrm>
                <a:off x="8603864" y="3251933"/>
                <a:ext cx="76200" cy="76200"/>
              </a:xfrm>
              <a:custGeom>
                <a:avLst/>
                <a:gdLst>
                  <a:gd name="connsiteX0" fmla="*/ 48 w 76200"/>
                  <a:gd name="connsiteY0" fmla="*/ 104 h 76200"/>
                  <a:gd name="connsiteX1" fmla="*/ 76248 w 76200"/>
                  <a:gd name="connsiteY1" fmla="*/ 104 h 76200"/>
                  <a:gd name="connsiteX2" fmla="*/ 76248 w 76200"/>
                  <a:gd name="connsiteY2" fmla="*/ 76304 h 76200"/>
                  <a:gd name="connsiteX3" fmla="*/ 4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04"/>
                    </a:moveTo>
                    <a:lnTo>
                      <a:pt x="76248" y="104"/>
                    </a:lnTo>
                    <a:lnTo>
                      <a:pt x="76248" y="76304"/>
                    </a:lnTo>
                    <a:lnTo>
                      <a:pt x="4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8" name="자유형: 도형 967">
                <a:extLst>
                  <a:ext uri="{FF2B5EF4-FFF2-40B4-BE49-F238E27FC236}">
                    <a16:creationId xmlns:a16="http://schemas.microsoft.com/office/drawing/2014/main" id="{66466A4F-B07B-72CB-73BE-694966F71BE0}"/>
                  </a:ext>
                </a:extLst>
              </p:cNvPr>
              <p:cNvSpPr/>
              <p:nvPr/>
            </p:nvSpPr>
            <p:spPr>
              <a:xfrm>
                <a:off x="8603864" y="3328133"/>
                <a:ext cx="76200" cy="76200"/>
              </a:xfrm>
              <a:custGeom>
                <a:avLst/>
                <a:gdLst>
                  <a:gd name="connsiteX0" fmla="*/ 48 w 76200"/>
                  <a:gd name="connsiteY0" fmla="*/ 112 h 76200"/>
                  <a:gd name="connsiteX1" fmla="*/ 76248 w 76200"/>
                  <a:gd name="connsiteY1" fmla="*/ 112 h 76200"/>
                  <a:gd name="connsiteX2" fmla="*/ 76248 w 76200"/>
                  <a:gd name="connsiteY2" fmla="*/ 76312 h 76200"/>
                  <a:gd name="connsiteX3" fmla="*/ 4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12"/>
                    </a:moveTo>
                    <a:lnTo>
                      <a:pt x="76248" y="112"/>
                    </a:lnTo>
                    <a:lnTo>
                      <a:pt x="76248" y="76312"/>
                    </a:lnTo>
                    <a:lnTo>
                      <a:pt x="4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9" name="자유형: 도형 968">
                <a:extLst>
                  <a:ext uri="{FF2B5EF4-FFF2-40B4-BE49-F238E27FC236}">
                    <a16:creationId xmlns:a16="http://schemas.microsoft.com/office/drawing/2014/main" id="{B0D3173D-93DD-24A6-AE93-1E2EA65E231B}"/>
                  </a:ext>
                </a:extLst>
              </p:cNvPr>
              <p:cNvSpPr/>
              <p:nvPr/>
            </p:nvSpPr>
            <p:spPr>
              <a:xfrm>
                <a:off x="8603864" y="3480533"/>
                <a:ext cx="76200" cy="76200"/>
              </a:xfrm>
              <a:custGeom>
                <a:avLst/>
                <a:gdLst>
                  <a:gd name="connsiteX0" fmla="*/ 48 w 76200"/>
                  <a:gd name="connsiteY0" fmla="*/ 128 h 76200"/>
                  <a:gd name="connsiteX1" fmla="*/ 76248 w 76200"/>
                  <a:gd name="connsiteY1" fmla="*/ 128 h 76200"/>
                  <a:gd name="connsiteX2" fmla="*/ 76248 w 76200"/>
                  <a:gd name="connsiteY2" fmla="*/ 76328 h 76200"/>
                  <a:gd name="connsiteX3" fmla="*/ 4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28"/>
                    </a:moveTo>
                    <a:lnTo>
                      <a:pt x="76248" y="128"/>
                    </a:lnTo>
                    <a:lnTo>
                      <a:pt x="76248" y="76328"/>
                    </a:lnTo>
                    <a:lnTo>
                      <a:pt x="4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0" name="자유형: 도형 969">
                <a:extLst>
                  <a:ext uri="{FF2B5EF4-FFF2-40B4-BE49-F238E27FC236}">
                    <a16:creationId xmlns:a16="http://schemas.microsoft.com/office/drawing/2014/main" id="{E619F991-9E85-53DB-4A03-658A96114CBD}"/>
                  </a:ext>
                </a:extLst>
              </p:cNvPr>
              <p:cNvSpPr/>
              <p:nvPr/>
            </p:nvSpPr>
            <p:spPr>
              <a:xfrm>
                <a:off x="8603864" y="3556733"/>
                <a:ext cx="76200" cy="76200"/>
              </a:xfrm>
              <a:custGeom>
                <a:avLst/>
                <a:gdLst>
                  <a:gd name="connsiteX0" fmla="*/ 48 w 76200"/>
                  <a:gd name="connsiteY0" fmla="*/ 136 h 76200"/>
                  <a:gd name="connsiteX1" fmla="*/ 76248 w 76200"/>
                  <a:gd name="connsiteY1" fmla="*/ 136 h 76200"/>
                  <a:gd name="connsiteX2" fmla="*/ 76248 w 76200"/>
                  <a:gd name="connsiteY2" fmla="*/ 76336 h 76200"/>
                  <a:gd name="connsiteX3" fmla="*/ 4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36"/>
                    </a:moveTo>
                    <a:lnTo>
                      <a:pt x="76248" y="136"/>
                    </a:lnTo>
                    <a:lnTo>
                      <a:pt x="76248" y="76336"/>
                    </a:lnTo>
                    <a:lnTo>
                      <a:pt x="4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1" name="자유형: 도형 970">
                <a:extLst>
                  <a:ext uri="{FF2B5EF4-FFF2-40B4-BE49-F238E27FC236}">
                    <a16:creationId xmlns:a16="http://schemas.microsoft.com/office/drawing/2014/main" id="{862D4828-7AE2-A759-6B6C-74144596562F}"/>
                  </a:ext>
                </a:extLst>
              </p:cNvPr>
              <p:cNvSpPr/>
              <p:nvPr/>
            </p:nvSpPr>
            <p:spPr>
              <a:xfrm>
                <a:off x="8603864" y="3632933"/>
                <a:ext cx="76200" cy="76200"/>
              </a:xfrm>
              <a:custGeom>
                <a:avLst/>
                <a:gdLst>
                  <a:gd name="connsiteX0" fmla="*/ 48 w 76200"/>
                  <a:gd name="connsiteY0" fmla="*/ 144 h 76200"/>
                  <a:gd name="connsiteX1" fmla="*/ 76248 w 76200"/>
                  <a:gd name="connsiteY1" fmla="*/ 144 h 76200"/>
                  <a:gd name="connsiteX2" fmla="*/ 76248 w 76200"/>
                  <a:gd name="connsiteY2" fmla="*/ 76344 h 76200"/>
                  <a:gd name="connsiteX3" fmla="*/ 4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44"/>
                    </a:moveTo>
                    <a:lnTo>
                      <a:pt x="76248" y="144"/>
                    </a:lnTo>
                    <a:lnTo>
                      <a:pt x="76248" y="76344"/>
                    </a:lnTo>
                    <a:lnTo>
                      <a:pt x="4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2" name="자유형: 도형 971">
                <a:extLst>
                  <a:ext uri="{FF2B5EF4-FFF2-40B4-BE49-F238E27FC236}">
                    <a16:creationId xmlns:a16="http://schemas.microsoft.com/office/drawing/2014/main" id="{24E592D3-CBD6-1A12-1737-18725E63F1EF}"/>
                  </a:ext>
                </a:extLst>
              </p:cNvPr>
              <p:cNvSpPr/>
              <p:nvPr/>
            </p:nvSpPr>
            <p:spPr>
              <a:xfrm>
                <a:off x="8603864" y="3709133"/>
                <a:ext cx="76200" cy="76200"/>
              </a:xfrm>
              <a:custGeom>
                <a:avLst/>
                <a:gdLst>
                  <a:gd name="connsiteX0" fmla="*/ 48 w 76200"/>
                  <a:gd name="connsiteY0" fmla="*/ 152 h 76200"/>
                  <a:gd name="connsiteX1" fmla="*/ 76248 w 76200"/>
                  <a:gd name="connsiteY1" fmla="*/ 152 h 76200"/>
                  <a:gd name="connsiteX2" fmla="*/ 76248 w 76200"/>
                  <a:gd name="connsiteY2" fmla="*/ 76352 h 76200"/>
                  <a:gd name="connsiteX3" fmla="*/ 4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52"/>
                    </a:moveTo>
                    <a:lnTo>
                      <a:pt x="76248" y="152"/>
                    </a:lnTo>
                    <a:lnTo>
                      <a:pt x="76248" y="76352"/>
                    </a:lnTo>
                    <a:lnTo>
                      <a:pt x="4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3" name="자유형: 도형 972">
                <a:extLst>
                  <a:ext uri="{FF2B5EF4-FFF2-40B4-BE49-F238E27FC236}">
                    <a16:creationId xmlns:a16="http://schemas.microsoft.com/office/drawing/2014/main" id="{96FF8E74-E83A-6F87-3EF1-38018C9D5363}"/>
                  </a:ext>
                </a:extLst>
              </p:cNvPr>
              <p:cNvSpPr/>
              <p:nvPr/>
            </p:nvSpPr>
            <p:spPr>
              <a:xfrm>
                <a:off x="8603864" y="3785333"/>
                <a:ext cx="76200" cy="76200"/>
              </a:xfrm>
              <a:custGeom>
                <a:avLst/>
                <a:gdLst>
                  <a:gd name="connsiteX0" fmla="*/ 48 w 76200"/>
                  <a:gd name="connsiteY0" fmla="*/ 160 h 76200"/>
                  <a:gd name="connsiteX1" fmla="*/ 76248 w 76200"/>
                  <a:gd name="connsiteY1" fmla="*/ 160 h 76200"/>
                  <a:gd name="connsiteX2" fmla="*/ 76248 w 76200"/>
                  <a:gd name="connsiteY2" fmla="*/ 76360 h 76200"/>
                  <a:gd name="connsiteX3" fmla="*/ 4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60"/>
                    </a:moveTo>
                    <a:lnTo>
                      <a:pt x="76248" y="160"/>
                    </a:lnTo>
                    <a:lnTo>
                      <a:pt x="76248" y="76360"/>
                    </a:lnTo>
                    <a:lnTo>
                      <a:pt x="4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4" name="자유형: 도형 973">
                <a:extLst>
                  <a:ext uri="{FF2B5EF4-FFF2-40B4-BE49-F238E27FC236}">
                    <a16:creationId xmlns:a16="http://schemas.microsoft.com/office/drawing/2014/main" id="{A2E409C9-272A-365B-069D-DFF05971DA2C}"/>
                  </a:ext>
                </a:extLst>
              </p:cNvPr>
              <p:cNvSpPr/>
              <p:nvPr/>
            </p:nvSpPr>
            <p:spPr>
              <a:xfrm>
                <a:off x="8603864" y="3861533"/>
                <a:ext cx="76200" cy="76200"/>
              </a:xfrm>
              <a:custGeom>
                <a:avLst/>
                <a:gdLst>
                  <a:gd name="connsiteX0" fmla="*/ 48 w 76200"/>
                  <a:gd name="connsiteY0" fmla="*/ 168 h 76200"/>
                  <a:gd name="connsiteX1" fmla="*/ 76248 w 76200"/>
                  <a:gd name="connsiteY1" fmla="*/ 168 h 76200"/>
                  <a:gd name="connsiteX2" fmla="*/ 76248 w 76200"/>
                  <a:gd name="connsiteY2" fmla="*/ 76368 h 76200"/>
                  <a:gd name="connsiteX3" fmla="*/ 48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68"/>
                    </a:moveTo>
                    <a:lnTo>
                      <a:pt x="76248" y="168"/>
                    </a:lnTo>
                    <a:lnTo>
                      <a:pt x="76248" y="76368"/>
                    </a:lnTo>
                    <a:lnTo>
                      <a:pt x="48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5" name="자유형: 도형 974">
                <a:extLst>
                  <a:ext uri="{FF2B5EF4-FFF2-40B4-BE49-F238E27FC236}">
                    <a16:creationId xmlns:a16="http://schemas.microsoft.com/office/drawing/2014/main" id="{76BAF29B-7933-02A0-F698-FB261DA5FD64}"/>
                  </a:ext>
                </a:extLst>
              </p:cNvPr>
              <p:cNvSpPr/>
              <p:nvPr/>
            </p:nvSpPr>
            <p:spPr>
              <a:xfrm>
                <a:off x="8603864" y="4013933"/>
                <a:ext cx="76200" cy="76200"/>
              </a:xfrm>
              <a:custGeom>
                <a:avLst/>
                <a:gdLst>
                  <a:gd name="connsiteX0" fmla="*/ 48 w 76200"/>
                  <a:gd name="connsiteY0" fmla="*/ 184 h 76200"/>
                  <a:gd name="connsiteX1" fmla="*/ 76248 w 76200"/>
                  <a:gd name="connsiteY1" fmla="*/ 184 h 76200"/>
                  <a:gd name="connsiteX2" fmla="*/ 76248 w 76200"/>
                  <a:gd name="connsiteY2" fmla="*/ 76384 h 76200"/>
                  <a:gd name="connsiteX3" fmla="*/ 4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84"/>
                    </a:moveTo>
                    <a:lnTo>
                      <a:pt x="76248" y="184"/>
                    </a:lnTo>
                    <a:lnTo>
                      <a:pt x="76248" y="76384"/>
                    </a:lnTo>
                    <a:lnTo>
                      <a:pt x="4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6" name="자유형: 도형 975">
                <a:extLst>
                  <a:ext uri="{FF2B5EF4-FFF2-40B4-BE49-F238E27FC236}">
                    <a16:creationId xmlns:a16="http://schemas.microsoft.com/office/drawing/2014/main" id="{0AF3F636-32F7-6D39-AFC3-A91BD8353C15}"/>
                  </a:ext>
                </a:extLst>
              </p:cNvPr>
              <p:cNvSpPr/>
              <p:nvPr/>
            </p:nvSpPr>
            <p:spPr>
              <a:xfrm>
                <a:off x="8603864" y="4090133"/>
                <a:ext cx="76200" cy="76200"/>
              </a:xfrm>
              <a:custGeom>
                <a:avLst/>
                <a:gdLst>
                  <a:gd name="connsiteX0" fmla="*/ 48 w 76200"/>
                  <a:gd name="connsiteY0" fmla="*/ 192 h 76200"/>
                  <a:gd name="connsiteX1" fmla="*/ 76248 w 76200"/>
                  <a:gd name="connsiteY1" fmla="*/ 192 h 76200"/>
                  <a:gd name="connsiteX2" fmla="*/ 76248 w 76200"/>
                  <a:gd name="connsiteY2" fmla="*/ 76392 h 76200"/>
                  <a:gd name="connsiteX3" fmla="*/ 4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92"/>
                    </a:moveTo>
                    <a:lnTo>
                      <a:pt x="76248" y="192"/>
                    </a:lnTo>
                    <a:lnTo>
                      <a:pt x="76248" y="76392"/>
                    </a:lnTo>
                    <a:lnTo>
                      <a:pt x="4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7" name="자유형: 도형 976">
                <a:extLst>
                  <a:ext uri="{FF2B5EF4-FFF2-40B4-BE49-F238E27FC236}">
                    <a16:creationId xmlns:a16="http://schemas.microsoft.com/office/drawing/2014/main" id="{28A2BB62-3536-17AF-5C7C-14792F185E99}"/>
                  </a:ext>
                </a:extLst>
              </p:cNvPr>
              <p:cNvSpPr/>
              <p:nvPr/>
            </p:nvSpPr>
            <p:spPr>
              <a:xfrm>
                <a:off x="8603864" y="4166333"/>
                <a:ext cx="76200" cy="76200"/>
              </a:xfrm>
              <a:custGeom>
                <a:avLst/>
                <a:gdLst>
                  <a:gd name="connsiteX0" fmla="*/ 48 w 76200"/>
                  <a:gd name="connsiteY0" fmla="*/ 200 h 76200"/>
                  <a:gd name="connsiteX1" fmla="*/ 76248 w 76200"/>
                  <a:gd name="connsiteY1" fmla="*/ 200 h 76200"/>
                  <a:gd name="connsiteX2" fmla="*/ 76248 w 76200"/>
                  <a:gd name="connsiteY2" fmla="*/ 76400 h 76200"/>
                  <a:gd name="connsiteX3" fmla="*/ 4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00"/>
                    </a:moveTo>
                    <a:lnTo>
                      <a:pt x="76248" y="200"/>
                    </a:lnTo>
                    <a:lnTo>
                      <a:pt x="76248" y="76400"/>
                    </a:lnTo>
                    <a:lnTo>
                      <a:pt x="4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8" name="자유형: 도형 977">
                <a:extLst>
                  <a:ext uri="{FF2B5EF4-FFF2-40B4-BE49-F238E27FC236}">
                    <a16:creationId xmlns:a16="http://schemas.microsoft.com/office/drawing/2014/main" id="{F76F6ADE-DBDF-A1FF-8338-B3E0737E7831}"/>
                  </a:ext>
                </a:extLst>
              </p:cNvPr>
              <p:cNvSpPr/>
              <p:nvPr/>
            </p:nvSpPr>
            <p:spPr>
              <a:xfrm>
                <a:off x="8603864" y="4242533"/>
                <a:ext cx="76200" cy="76200"/>
              </a:xfrm>
              <a:custGeom>
                <a:avLst/>
                <a:gdLst>
                  <a:gd name="connsiteX0" fmla="*/ 48 w 76200"/>
                  <a:gd name="connsiteY0" fmla="*/ 208 h 76200"/>
                  <a:gd name="connsiteX1" fmla="*/ 76248 w 76200"/>
                  <a:gd name="connsiteY1" fmla="*/ 208 h 76200"/>
                  <a:gd name="connsiteX2" fmla="*/ 76248 w 76200"/>
                  <a:gd name="connsiteY2" fmla="*/ 76408 h 76200"/>
                  <a:gd name="connsiteX3" fmla="*/ 48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08"/>
                    </a:moveTo>
                    <a:lnTo>
                      <a:pt x="76248" y="208"/>
                    </a:lnTo>
                    <a:lnTo>
                      <a:pt x="76248" y="76408"/>
                    </a:lnTo>
                    <a:lnTo>
                      <a:pt x="48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9" name="자유형: 도형 978">
                <a:extLst>
                  <a:ext uri="{FF2B5EF4-FFF2-40B4-BE49-F238E27FC236}">
                    <a16:creationId xmlns:a16="http://schemas.microsoft.com/office/drawing/2014/main" id="{63B8EDCF-3CAD-B367-D9E4-8F3F036B6A64}"/>
                  </a:ext>
                </a:extLst>
              </p:cNvPr>
              <p:cNvSpPr/>
              <p:nvPr/>
            </p:nvSpPr>
            <p:spPr>
              <a:xfrm>
                <a:off x="8603864" y="4394933"/>
                <a:ext cx="76200" cy="76200"/>
              </a:xfrm>
              <a:custGeom>
                <a:avLst/>
                <a:gdLst>
                  <a:gd name="connsiteX0" fmla="*/ 48 w 76200"/>
                  <a:gd name="connsiteY0" fmla="*/ 224 h 76200"/>
                  <a:gd name="connsiteX1" fmla="*/ 76248 w 76200"/>
                  <a:gd name="connsiteY1" fmla="*/ 224 h 76200"/>
                  <a:gd name="connsiteX2" fmla="*/ 76248 w 76200"/>
                  <a:gd name="connsiteY2" fmla="*/ 76424 h 76200"/>
                  <a:gd name="connsiteX3" fmla="*/ 4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24"/>
                    </a:moveTo>
                    <a:lnTo>
                      <a:pt x="76248" y="224"/>
                    </a:lnTo>
                    <a:lnTo>
                      <a:pt x="76248" y="76424"/>
                    </a:lnTo>
                    <a:lnTo>
                      <a:pt x="4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0" name="자유형: 도형 979">
                <a:extLst>
                  <a:ext uri="{FF2B5EF4-FFF2-40B4-BE49-F238E27FC236}">
                    <a16:creationId xmlns:a16="http://schemas.microsoft.com/office/drawing/2014/main" id="{D8C76B0C-41A4-D290-87D5-8FF10914A305}"/>
                  </a:ext>
                </a:extLst>
              </p:cNvPr>
              <p:cNvSpPr/>
              <p:nvPr/>
            </p:nvSpPr>
            <p:spPr>
              <a:xfrm>
                <a:off x="8603864" y="4547333"/>
                <a:ext cx="76200" cy="76200"/>
              </a:xfrm>
              <a:custGeom>
                <a:avLst/>
                <a:gdLst>
                  <a:gd name="connsiteX0" fmla="*/ 48 w 76200"/>
                  <a:gd name="connsiteY0" fmla="*/ 240 h 76200"/>
                  <a:gd name="connsiteX1" fmla="*/ 76248 w 76200"/>
                  <a:gd name="connsiteY1" fmla="*/ 240 h 76200"/>
                  <a:gd name="connsiteX2" fmla="*/ 76248 w 76200"/>
                  <a:gd name="connsiteY2" fmla="*/ 76440 h 76200"/>
                  <a:gd name="connsiteX3" fmla="*/ 4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40"/>
                    </a:moveTo>
                    <a:lnTo>
                      <a:pt x="76248" y="240"/>
                    </a:lnTo>
                    <a:lnTo>
                      <a:pt x="76248" y="76440"/>
                    </a:lnTo>
                    <a:lnTo>
                      <a:pt x="4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1" name="자유형: 도형 980">
                <a:extLst>
                  <a:ext uri="{FF2B5EF4-FFF2-40B4-BE49-F238E27FC236}">
                    <a16:creationId xmlns:a16="http://schemas.microsoft.com/office/drawing/2014/main" id="{EFC8B077-F408-35AD-D0EC-6E20BAB5113E}"/>
                  </a:ext>
                </a:extLst>
              </p:cNvPr>
              <p:cNvSpPr/>
              <p:nvPr/>
            </p:nvSpPr>
            <p:spPr>
              <a:xfrm>
                <a:off x="8603864" y="4699733"/>
                <a:ext cx="76200" cy="76200"/>
              </a:xfrm>
              <a:custGeom>
                <a:avLst/>
                <a:gdLst>
                  <a:gd name="connsiteX0" fmla="*/ 48 w 76200"/>
                  <a:gd name="connsiteY0" fmla="*/ 256 h 76200"/>
                  <a:gd name="connsiteX1" fmla="*/ 76248 w 76200"/>
                  <a:gd name="connsiteY1" fmla="*/ 256 h 76200"/>
                  <a:gd name="connsiteX2" fmla="*/ 76248 w 76200"/>
                  <a:gd name="connsiteY2" fmla="*/ 76456 h 76200"/>
                  <a:gd name="connsiteX3" fmla="*/ 4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56"/>
                    </a:moveTo>
                    <a:lnTo>
                      <a:pt x="76248" y="256"/>
                    </a:lnTo>
                    <a:lnTo>
                      <a:pt x="76248" y="76456"/>
                    </a:lnTo>
                    <a:lnTo>
                      <a:pt x="4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2" name="자유형: 도형 981">
                <a:extLst>
                  <a:ext uri="{FF2B5EF4-FFF2-40B4-BE49-F238E27FC236}">
                    <a16:creationId xmlns:a16="http://schemas.microsoft.com/office/drawing/2014/main" id="{A929CEC4-284D-A068-3A05-655433ECC20C}"/>
                  </a:ext>
                </a:extLst>
              </p:cNvPr>
              <p:cNvSpPr/>
              <p:nvPr/>
            </p:nvSpPr>
            <p:spPr>
              <a:xfrm>
                <a:off x="8603864" y="4775933"/>
                <a:ext cx="76200" cy="76200"/>
              </a:xfrm>
              <a:custGeom>
                <a:avLst/>
                <a:gdLst>
                  <a:gd name="connsiteX0" fmla="*/ 48 w 76200"/>
                  <a:gd name="connsiteY0" fmla="*/ 264 h 76200"/>
                  <a:gd name="connsiteX1" fmla="*/ 76248 w 76200"/>
                  <a:gd name="connsiteY1" fmla="*/ 264 h 76200"/>
                  <a:gd name="connsiteX2" fmla="*/ 76248 w 76200"/>
                  <a:gd name="connsiteY2" fmla="*/ 76464 h 76200"/>
                  <a:gd name="connsiteX3" fmla="*/ 4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64"/>
                    </a:moveTo>
                    <a:lnTo>
                      <a:pt x="76248" y="264"/>
                    </a:lnTo>
                    <a:lnTo>
                      <a:pt x="76248" y="76464"/>
                    </a:lnTo>
                    <a:lnTo>
                      <a:pt x="4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3" name="자유형: 도형 982">
                <a:extLst>
                  <a:ext uri="{FF2B5EF4-FFF2-40B4-BE49-F238E27FC236}">
                    <a16:creationId xmlns:a16="http://schemas.microsoft.com/office/drawing/2014/main" id="{72FE2284-C664-72C8-0CAC-D77586200777}"/>
                  </a:ext>
                </a:extLst>
              </p:cNvPr>
              <p:cNvSpPr/>
              <p:nvPr/>
            </p:nvSpPr>
            <p:spPr>
              <a:xfrm>
                <a:off x="8603864" y="4852133"/>
                <a:ext cx="76200" cy="76200"/>
              </a:xfrm>
              <a:custGeom>
                <a:avLst/>
                <a:gdLst>
                  <a:gd name="connsiteX0" fmla="*/ 48 w 76200"/>
                  <a:gd name="connsiteY0" fmla="*/ 272 h 76200"/>
                  <a:gd name="connsiteX1" fmla="*/ 76248 w 76200"/>
                  <a:gd name="connsiteY1" fmla="*/ 272 h 76200"/>
                  <a:gd name="connsiteX2" fmla="*/ 76248 w 76200"/>
                  <a:gd name="connsiteY2" fmla="*/ 76472 h 76200"/>
                  <a:gd name="connsiteX3" fmla="*/ 4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72"/>
                    </a:moveTo>
                    <a:lnTo>
                      <a:pt x="76248" y="272"/>
                    </a:lnTo>
                    <a:lnTo>
                      <a:pt x="76248" y="76472"/>
                    </a:lnTo>
                    <a:lnTo>
                      <a:pt x="4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4" name="자유형: 도형 983">
                <a:extLst>
                  <a:ext uri="{FF2B5EF4-FFF2-40B4-BE49-F238E27FC236}">
                    <a16:creationId xmlns:a16="http://schemas.microsoft.com/office/drawing/2014/main" id="{0200A65F-FFB6-5EA2-48EC-3122E278642A}"/>
                  </a:ext>
                </a:extLst>
              </p:cNvPr>
              <p:cNvSpPr/>
              <p:nvPr/>
            </p:nvSpPr>
            <p:spPr>
              <a:xfrm>
                <a:off x="8603864" y="5004533"/>
                <a:ext cx="76200" cy="76200"/>
              </a:xfrm>
              <a:custGeom>
                <a:avLst/>
                <a:gdLst>
                  <a:gd name="connsiteX0" fmla="*/ 48 w 76200"/>
                  <a:gd name="connsiteY0" fmla="*/ 288 h 76200"/>
                  <a:gd name="connsiteX1" fmla="*/ 76248 w 76200"/>
                  <a:gd name="connsiteY1" fmla="*/ 288 h 76200"/>
                  <a:gd name="connsiteX2" fmla="*/ 76248 w 76200"/>
                  <a:gd name="connsiteY2" fmla="*/ 76488 h 76200"/>
                  <a:gd name="connsiteX3" fmla="*/ 4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88"/>
                    </a:moveTo>
                    <a:lnTo>
                      <a:pt x="76248" y="288"/>
                    </a:lnTo>
                    <a:lnTo>
                      <a:pt x="76248" y="76488"/>
                    </a:lnTo>
                    <a:lnTo>
                      <a:pt x="4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5" name="자유형: 도형 984">
                <a:extLst>
                  <a:ext uri="{FF2B5EF4-FFF2-40B4-BE49-F238E27FC236}">
                    <a16:creationId xmlns:a16="http://schemas.microsoft.com/office/drawing/2014/main" id="{BD616BE2-E447-4D39-30E1-D03D129CC848}"/>
                  </a:ext>
                </a:extLst>
              </p:cNvPr>
              <p:cNvSpPr/>
              <p:nvPr/>
            </p:nvSpPr>
            <p:spPr>
              <a:xfrm>
                <a:off x="8680064" y="2566133"/>
                <a:ext cx="76200" cy="76200"/>
              </a:xfrm>
              <a:custGeom>
                <a:avLst/>
                <a:gdLst>
                  <a:gd name="connsiteX0" fmla="*/ 56 w 76200"/>
                  <a:gd name="connsiteY0" fmla="*/ 32 h 76200"/>
                  <a:gd name="connsiteX1" fmla="*/ 76256 w 76200"/>
                  <a:gd name="connsiteY1" fmla="*/ 32 h 76200"/>
                  <a:gd name="connsiteX2" fmla="*/ 76256 w 76200"/>
                  <a:gd name="connsiteY2" fmla="*/ 76232 h 76200"/>
                  <a:gd name="connsiteX3" fmla="*/ 56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32"/>
                    </a:moveTo>
                    <a:lnTo>
                      <a:pt x="76256" y="32"/>
                    </a:lnTo>
                    <a:lnTo>
                      <a:pt x="76256" y="76232"/>
                    </a:lnTo>
                    <a:lnTo>
                      <a:pt x="56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6" name="자유형: 도형 985">
                <a:extLst>
                  <a:ext uri="{FF2B5EF4-FFF2-40B4-BE49-F238E27FC236}">
                    <a16:creationId xmlns:a16="http://schemas.microsoft.com/office/drawing/2014/main" id="{6D9C35D6-83E3-652E-AB60-D937B02BA30F}"/>
                  </a:ext>
                </a:extLst>
              </p:cNvPr>
              <p:cNvSpPr/>
              <p:nvPr/>
            </p:nvSpPr>
            <p:spPr>
              <a:xfrm>
                <a:off x="8680064" y="2718533"/>
                <a:ext cx="76200" cy="76200"/>
              </a:xfrm>
              <a:custGeom>
                <a:avLst/>
                <a:gdLst>
                  <a:gd name="connsiteX0" fmla="*/ 56 w 76200"/>
                  <a:gd name="connsiteY0" fmla="*/ 48 h 76200"/>
                  <a:gd name="connsiteX1" fmla="*/ 76256 w 76200"/>
                  <a:gd name="connsiteY1" fmla="*/ 48 h 76200"/>
                  <a:gd name="connsiteX2" fmla="*/ 76256 w 76200"/>
                  <a:gd name="connsiteY2" fmla="*/ 76248 h 76200"/>
                  <a:gd name="connsiteX3" fmla="*/ 5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48"/>
                    </a:moveTo>
                    <a:lnTo>
                      <a:pt x="76256" y="48"/>
                    </a:lnTo>
                    <a:lnTo>
                      <a:pt x="76256" y="76248"/>
                    </a:lnTo>
                    <a:lnTo>
                      <a:pt x="5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7" name="자유형: 도형 986">
                <a:extLst>
                  <a:ext uri="{FF2B5EF4-FFF2-40B4-BE49-F238E27FC236}">
                    <a16:creationId xmlns:a16="http://schemas.microsoft.com/office/drawing/2014/main" id="{A7030B57-2052-2B7E-B4BE-03D255DF3EE4}"/>
                  </a:ext>
                </a:extLst>
              </p:cNvPr>
              <p:cNvSpPr/>
              <p:nvPr/>
            </p:nvSpPr>
            <p:spPr>
              <a:xfrm>
                <a:off x="8680064" y="2794733"/>
                <a:ext cx="76200" cy="76200"/>
              </a:xfrm>
              <a:custGeom>
                <a:avLst/>
                <a:gdLst>
                  <a:gd name="connsiteX0" fmla="*/ 56 w 76200"/>
                  <a:gd name="connsiteY0" fmla="*/ 56 h 76200"/>
                  <a:gd name="connsiteX1" fmla="*/ 76256 w 76200"/>
                  <a:gd name="connsiteY1" fmla="*/ 56 h 76200"/>
                  <a:gd name="connsiteX2" fmla="*/ 76256 w 76200"/>
                  <a:gd name="connsiteY2" fmla="*/ 76256 h 76200"/>
                  <a:gd name="connsiteX3" fmla="*/ 5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56"/>
                    </a:moveTo>
                    <a:lnTo>
                      <a:pt x="76256" y="56"/>
                    </a:lnTo>
                    <a:lnTo>
                      <a:pt x="76256" y="76256"/>
                    </a:lnTo>
                    <a:lnTo>
                      <a:pt x="5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8" name="자유형: 도형 987">
                <a:extLst>
                  <a:ext uri="{FF2B5EF4-FFF2-40B4-BE49-F238E27FC236}">
                    <a16:creationId xmlns:a16="http://schemas.microsoft.com/office/drawing/2014/main" id="{3F656C83-8CAB-8DF3-583F-9F7414CEE1B6}"/>
                  </a:ext>
                </a:extLst>
              </p:cNvPr>
              <p:cNvSpPr/>
              <p:nvPr/>
            </p:nvSpPr>
            <p:spPr>
              <a:xfrm>
                <a:off x="8680064" y="2870933"/>
                <a:ext cx="76200" cy="76200"/>
              </a:xfrm>
              <a:custGeom>
                <a:avLst/>
                <a:gdLst>
                  <a:gd name="connsiteX0" fmla="*/ 56 w 76200"/>
                  <a:gd name="connsiteY0" fmla="*/ 64 h 76200"/>
                  <a:gd name="connsiteX1" fmla="*/ 76256 w 76200"/>
                  <a:gd name="connsiteY1" fmla="*/ 64 h 76200"/>
                  <a:gd name="connsiteX2" fmla="*/ 76256 w 76200"/>
                  <a:gd name="connsiteY2" fmla="*/ 76264 h 76200"/>
                  <a:gd name="connsiteX3" fmla="*/ 5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64"/>
                    </a:moveTo>
                    <a:lnTo>
                      <a:pt x="76256" y="64"/>
                    </a:lnTo>
                    <a:lnTo>
                      <a:pt x="76256" y="76264"/>
                    </a:lnTo>
                    <a:lnTo>
                      <a:pt x="5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9" name="자유형: 도형 988">
                <a:extLst>
                  <a:ext uri="{FF2B5EF4-FFF2-40B4-BE49-F238E27FC236}">
                    <a16:creationId xmlns:a16="http://schemas.microsoft.com/office/drawing/2014/main" id="{EEF4CA12-676A-AE6B-C9E8-E3ACB50EB543}"/>
                  </a:ext>
                </a:extLst>
              </p:cNvPr>
              <p:cNvSpPr/>
              <p:nvPr/>
            </p:nvSpPr>
            <p:spPr>
              <a:xfrm>
                <a:off x="8680064" y="3023333"/>
                <a:ext cx="76200" cy="76200"/>
              </a:xfrm>
              <a:custGeom>
                <a:avLst/>
                <a:gdLst>
                  <a:gd name="connsiteX0" fmla="*/ 56 w 76200"/>
                  <a:gd name="connsiteY0" fmla="*/ 80 h 76200"/>
                  <a:gd name="connsiteX1" fmla="*/ 76256 w 76200"/>
                  <a:gd name="connsiteY1" fmla="*/ 80 h 76200"/>
                  <a:gd name="connsiteX2" fmla="*/ 76256 w 76200"/>
                  <a:gd name="connsiteY2" fmla="*/ 76280 h 76200"/>
                  <a:gd name="connsiteX3" fmla="*/ 5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80"/>
                    </a:moveTo>
                    <a:lnTo>
                      <a:pt x="76256" y="80"/>
                    </a:lnTo>
                    <a:lnTo>
                      <a:pt x="76256" y="76280"/>
                    </a:lnTo>
                    <a:lnTo>
                      <a:pt x="5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0" name="자유형: 도형 989">
                <a:extLst>
                  <a:ext uri="{FF2B5EF4-FFF2-40B4-BE49-F238E27FC236}">
                    <a16:creationId xmlns:a16="http://schemas.microsoft.com/office/drawing/2014/main" id="{D73DC313-59D5-26A7-72EE-300B759BF71F}"/>
                  </a:ext>
                </a:extLst>
              </p:cNvPr>
              <p:cNvSpPr/>
              <p:nvPr/>
            </p:nvSpPr>
            <p:spPr>
              <a:xfrm>
                <a:off x="8680064" y="3328133"/>
                <a:ext cx="76200" cy="76200"/>
              </a:xfrm>
              <a:custGeom>
                <a:avLst/>
                <a:gdLst>
                  <a:gd name="connsiteX0" fmla="*/ 56 w 76200"/>
                  <a:gd name="connsiteY0" fmla="*/ 112 h 76200"/>
                  <a:gd name="connsiteX1" fmla="*/ 76256 w 76200"/>
                  <a:gd name="connsiteY1" fmla="*/ 112 h 76200"/>
                  <a:gd name="connsiteX2" fmla="*/ 76256 w 76200"/>
                  <a:gd name="connsiteY2" fmla="*/ 76312 h 76200"/>
                  <a:gd name="connsiteX3" fmla="*/ 5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12"/>
                    </a:moveTo>
                    <a:lnTo>
                      <a:pt x="76256" y="112"/>
                    </a:lnTo>
                    <a:lnTo>
                      <a:pt x="76256" y="76312"/>
                    </a:lnTo>
                    <a:lnTo>
                      <a:pt x="5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1" name="자유형: 도형 990">
                <a:extLst>
                  <a:ext uri="{FF2B5EF4-FFF2-40B4-BE49-F238E27FC236}">
                    <a16:creationId xmlns:a16="http://schemas.microsoft.com/office/drawing/2014/main" id="{FEA6B576-03FB-DB57-6D1D-9BE751E62502}"/>
                  </a:ext>
                </a:extLst>
              </p:cNvPr>
              <p:cNvSpPr/>
              <p:nvPr/>
            </p:nvSpPr>
            <p:spPr>
              <a:xfrm>
                <a:off x="8680064" y="3480533"/>
                <a:ext cx="76200" cy="76200"/>
              </a:xfrm>
              <a:custGeom>
                <a:avLst/>
                <a:gdLst>
                  <a:gd name="connsiteX0" fmla="*/ 56 w 76200"/>
                  <a:gd name="connsiteY0" fmla="*/ 128 h 76200"/>
                  <a:gd name="connsiteX1" fmla="*/ 76256 w 76200"/>
                  <a:gd name="connsiteY1" fmla="*/ 128 h 76200"/>
                  <a:gd name="connsiteX2" fmla="*/ 76256 w 76200"/>
                  <a:gd name="connsiteY2" fmla="*/ 76328 h 76200"/>
                  <a:gd name="connsiteX3" fmla="*/ 56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28"/>
                    </a:moveTo>
                    <a:lnTo>
                      <a:pt x="76256" y="128"/>
                    </a:lnTo>
                    <a:lnTo>
                      <a:pt x="76256" y="76328"/>
                    </a:lnTo>
                    <a:lnTo>
                      <a:pt x="56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2" name="자유형: 도형 991">
                <a:extLst>
                  <a:ext uri="{FF2B5EF4-FFF2-40B4-BE49-F238E27FC236}">
                    <a16:creationId xmlns:a16="http://schemas.microsoft.com/office/drawing/2014/main" id="{DED9D732-C442-9F5B-45CA-6BEC4A5747F3}"/>
                  </a:ext>
                </a:extLst>
              </p:cNvPr>
              <p:cNvSpPr/>
              <p:nvPr/>
            </p:nvSpPr>
            <p:spPr>
              <a:xfrm>
                <a:off x="8680064" y="3556733"/>
                <a:ext cx="76200" cy="76200"/>
              </a:xfrm>
              <a:custGeom>
                <a:avLst/>
                <a:gdLst>
                  <a:gd name="connsiteX0" fmla="*/ 56 w 76200"/>
                  <a:gd name="connsiteY0" fmla="*/ 136 h 76200"/>
                  <a:gd name="connsiteX1" fmla="*/ 76256 w 76200"/>
                  <a:gd name="connsiteY1" fmla="*/ 136 h 76200"/>
                  <a:gd name="connsiteX2" fmla="*/ 76256 w 76200"/>
                  <a:gd name="connsiteY2" fmla="*/ 76336 h 76200"/>
                  <a:gd name="connsiteX3" fmla="*/ 5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36"/>
                    </a:moveTo>
                    <a:lnTo>
                      <a:pt x="76256" y="136"/>
                    </a:lnTo>
                    <a:lnTo>
                      <a:pt x="76256" y="76336"/>
                    </a:lnTo>
                    <a:lnTo>
                      <a:pt x="5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3" name="자유형: 도형 992">
                <a:extLst>
                  <a:ext uri="{FF2B5EF4-FFF2-40B4-BE49-F238E27FC236}">
                    <a16:creationId xmlns:a16="http://schemas.microsoft.com/office/drawing/2014/main" id="{912CF7E4-4731-82B9-1395-AAAC26578BA1}"/>
                  </a:ext>
                </a:extLst>
              </p:cNvPr>
              <p:cNvSpPr/>
              <p:nvPr/>
            </p:nvSpPr>
            <p:spPr>
              <a:xfrm>
                <a:off x="8680064" y="3709133"/>
                <a:ext cx="76200" cy="76200"/>
              </a:xfrm>
              <a:custGeom>
                <a:avLst/>
                <a:gdLst>
                  <a:gd name="connsiteX0" fmla="*/ 56 w 76200"/>
                  <a:gd name="connsiteY0" fmla="*/ 152 h 76200"/>
                  <a:gd name="connsiteX1" fmla="*/ 76256 w 76200"/>
                  <a:gd name="connsiteY1" fmla="*/ 152 h 76200"/>
                  <a:gd name="connsiteX2" fmla="*/ 76256 w 76200"/>
                  <a:gd name="connsiteY2" fmla="*/ 76352 h 76200"/>
                  <a:gd name="connsiteX3" fmla="*/ 5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52"/>
                    </a:moveTo>
                    <a:lnTo>
                      <a:pt x="76256" y="152"/>
                    </a:lnTo>
                    <a:lnTo>
                      <a:pt x="76256" y="76352"/>
                    </a:lnTo>
                    <a:lnTo>
                      <a:pt x="5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4" name="자유형: 도형 993">
                <a:extLst>
                  <a:ext uri="{FF2B5EF4-FFF2-40B4-BE49-F238E27FC236}">
                    <a16:creationId xmlns:a16="http://schemas.microsoft.com/office/drawing/2014/main" id="{AAC2EA97-44E6-CB87-177B-8DC383311B65}"/>
                  </a:ext>
                </a:extLst>
              </p:cNvPr>
              <p:cNvSpPr/>
              <p:nvPr/>
            </p:nvSpPr>
            <p:spPr>
              <a:xfrm>
                <a:off x="8680064" y="3861533"/>
                <a:ext cx="76200" cy="76200"/>
              </a:xfrm>
              <a:custGeom>
                <a:avLst/>
                <a:gdLst>
                  <a:gd name="connsiteX0" fmla="*/ 56 w 76200"/>
                  <a:gd name="connsiteY0" fmla="*/ 168 h 76200"/>
                  <a:gd name="connsiteX1" fmla="*/ 76256 w 76200"/>
                  <a:gd name="connsiteY1" fmla="*/ 168 h 76200"/>
                  <a:gd name="connsiteX2" fmla="*/ 76256 w 76200"/>
                  <a:gd name="connsiteY2" fmla="*/ 76368 h 76200"/>
                  <a:gd name="connsiteX3" fmla="*/ 5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68"/>
                    </a:moveTo>
                    <a:lnTo>
                      <a:pt x="76256" y="168"/>
                    </a:lnTo>
                    <a:lnTo>
                      <a:pt x="76256" y="76368"/>
                    </a:lnTo>
                    <a:lnTo>
                      <a:pt x="5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5" name="자유형: 도형 994">
                <a:extLst>
                  <a:ext uri="{FF2B5EF4-FFF2-40B4-BE49-F238E27FC236}">
                    <a16:creationId xmlns:a16="http://schemas.microsoft.com/office/drawing/2014/main" id="{212A43DC-58DA-51CE-0975-4BEAABE402AF}"/>
                  </a:ext>
                </a:extLst>
              </p:cNvPr>
              <p:cNvSpPr/>
              <p:nvPr/>
            </p:nvSpPr>
            <p:spPr>
              <a:xfrm>
                <a:off x="8680064" y="4166333"/>
                <a:ext cx="76200" cy="76200"/>
              </a:xfrm>
              <a:custGeom>
                <a:avLst/>
                <a:gdLst>
                  <a:gd name="connsiteX0" fmla="*/ 56 w 76200"/>
                  <a:gd name="connsiteY0" fmla="*/ 200 h 76200"/>
                  <a:gd name="connsiteX1" fmla="*/ 76256 w 76200"/>
                  <a:gd name="connsiteY1" fmla="*/ 200 h 76200"/>
                  <a:gd name="connsiteX2" fmla="*/ 76256 w 76200"/>
                  <a:gd name="connsiteY2" fmla="*/ 76400 h 76200"/>
                  <a:gd name="connsiteX3" fmla="*/ 56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00"/>
                    </a:moveTo>
                    <a:lnTo>
                      <a:pt x="76256" y="200"/>
                    </a:lnTo>
                    <a:lnTo>
                      <a:pt x="76256" y="76400"/>
                    </a:lnTo>
                    <a:lnTo>
                      <a:pt x="56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6" name="자유형: 도형 995">
                <a:extLst>
                  <a:ext uri="{FF2B5EF4-FFF2-40B4-BE49-F238E27FC236}">
                    <a16:creationId xmlns:a16="http://schemas.microsoft.com/office/drawing/2014/main" id="{A81BDA65-1DD0-2817-936D-06D62F7A99B2}"/>
                  </a:ext>
                </a:extLst>
              </p:cNvPr>
              <p:cNvSpPr/>
              <p:nvPr/>
            </p:nvSpPr>
            <p:spPr>
              <a:xfrm>
                <a:off x="8680064" y="4318733"/>
                <a:ext cx="76200" cy="76200"/>
              </a:xfrm>
              <a:custGeom>
                <a:avLst/>
                <a:gdLst>
                  <a:gd name="connsiteX0" fmla="*/ 56 w 76200"/>
                  <a:gd name="connsiteY0" fmla="*/ 216 h 76200"/>
                  <a:gd name="connsiteX1" fmla="*/ 76256 w 76200"/>
                  <a:gd name="connsiteY1" fmla="*/ 216 h 76200"/>
                  <a:gd name="connsiteX2" fmla="*/ 76256 w 76200"/>
                  <a:gd name="connsiteY2" fmla="*/ 76416 h 76200"/>
                  <a:gd name="connsiteX3" fmla="*/ 5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16"/>
                    </a:moveTo>
                    <a:lnTo>
                      <a:pt x="76256" y="216"/>
                    </a:lnTo>
                    <a:lnTo>
                      <a:pt x="76256" y="76416"/>
                    </a:lnTo>
                    <a:lnTo>
                      <a:pt x="5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7" name="자유형: 도형 996">
                <a:extLst>
                  <a:ext uri="{FF2B5EF4-FFF2-40B4-BE49-F238E27FC236}">
                    <a16:creationId xmlns:a16="http://schemas.microsoft.com/office/drawing/2014/main" id="{720BDC48-CE0B-8999-7B4D-EFBA55863DD3}"/>
                  </a:ext>
                </a:extLst>
              </p:cNvPr>
              <p:cNvSpPr/>
              <p:nvPr/>
            </p:nvSpPr>
            <p:spPr>
              <a:xfrm>
                <a:off x="8680064" y="4547333"/>
                <a:ext cx="76200" cy="76200"/>
              </a:xfrm>
              <a:custGeom>
                <a:avLst/>
                <a:gdLst>
                  <a:gd name="connsiteX0" fmla="*/ 56 w 76200"/>
                  <a:gd name="connsiteY0" fmla="*/ 240 h 76200"/>
                  <a:gd name="connsiteX1" fmla="*/ 76256 w 76200"/>
                  <a:gd name="connsiteY1" fmla="*/ 240 h 76200"/>
                  <a:gd name="connsiteX2" fmla="*/ 76256 w 76200"/>
                  <a:gd name="connsiteY2" fmla="*/ 76440 h 76200"/>
                  <a:gd name="connsiteX3" fmla="*/ 5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40"/>
                    </a:moveTo>
                    <a:lnTo>
                      <a:pt x="76256" y="240"/>
                    </a:lnTo>
                    <a:lnTo>
                      <a:pt x="76256" y="76440"/>
                    </a:lnTo>
                    <a:lnTo>
                      <a:pt x="5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8" name="자유형: 도형 997">
                <a:extLst>
                  <a:ext uri="{FF2B5EF4-FFF2-40B4-BE49-F238E27FC236}">
                    <a16:creationId xmlns:a16="http://schemas.microsoft.com/office/drawing/2014/main" id="{168062DF-359E-5C80-FA92-0457ECE281A2}"/>
                  </a:ext>
                </a:extLst>
              </p:cNvPr>
              <p:cNvSpPr/>
              <p:nvPr/>
            </p:nvSpPr>
            <p:spPr>
              <a:xfrm>
                <a:off x="8680064" y="4699733"/>
                <a:ext cx="76200" cy="76200"/>
              </a:xfrm>
              <a:custGeom>
                <a:avLst/>
                <a:gdLst>
                  <a:gd name="connsiteX0" fmla="*/ 56 w 76200"/>
                  <a:gd name="connsiteY0" fmla="*/ 256 h 76200"/>
                  <a:gd name="connsiteX1" fmla="*/ 76256 w 76200"/>
                  <a:gd name="connsiteY1" fmla="*/ 256 h 76200"/>
                  <a:gd name="connsiteX2" fmla="*/ 76256 w 76200"/>
                  <a:gd name="connsiteY2" fmla="*/ 76456 h 76200"/>
                  <a:gd name="connsiteX3" fmla="*/ 5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56"/>
                    </a:moveTo>
                    <a:lnTo>
                      <a:pt x="76256" y="256"/>
                    </a:lnTo>
                    <a:lnTo>
                      <a:pt x="76256" y="76456"/>
                    </a:lnTo>
                    <a:lnTo>
                      <a:pt x="5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9" name="자유형: 도형 998">
                <a:extLst>
                  <a:ext uri="{FF2B5EF4-FFF2-40B4-BE49-F238E27FC236}">
                    <a16:creationId xmlns:a16="http://schemas.microsoft.com/office/drawing/2014/main" id="{A7A17112-FEC1-2925-2223-D443D0196B94}"/>
                  </a:ext>
                </a:extLst>
              </p:cNvPr>
              <p:cNvSpPr/>
              <p:nvPr/>
            </p:nvSpPr>
            <p:spPr>
              <a:xfrm>
                <a:off x="8680064" y="4775933"/>
                <a:ext cx="76200" cy="76200"/>
              </a:xfrm>
              <a:custGeom>
                <a:avLst/>
                <a:gdLst>
                  <a:gd name="connsiteX0" fmla="*/ 56 w 76200"/>
                  <a:gd name="connsiteY0" fmla="*/ 264 h 76200"/>
                  <a:gd name="connsiteX1" fmla="*/ 76256 w 76200"/>
                  <a:gd name="connsiteY1" fmla="*/ 264 h 76200"/>
                  <a:gd name="connsiteX2" fmla="*/ 76256 w 76200"/>
                  <a:gd name="connsiteY2" fmla="*/ 76464 h 76200"/>
                  <a:gd name="connsiteX3" fmla="*/ 5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64"/>
                    </a:moveTo>
                    <a:lnTo>
                      <a:pt x="76256" y="264"/>
                    </a:lnTo>
                    <a:lnTo>
                      <a:pt x="76256" y="76464"/>
                    </a:lnTo>
                    <a:lnTo>
                      <a:pt x="5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0" name="자유형: 도형 999">
                <a:extLst>
                  <a:ext uri="{FF2B5EF4-FFF2-40B4-BE49-F238E27FC236}">
                    <a16:creationId xmlns:a16="http://schemas.microsoft.com/office/drawing/2014/main" id="{E105D7C7-3714-074C-2FEE-3E33EEE371A0}"/>
                  </a:ext>
                </a:extLst>
              </p:cNvPr>
              <p:cNvSpPr/>
              <p:nvPr/>
            </p:nvSpPr>
            <p:spPr>
              <a:xfrm>
                <a:off x="8680064" y="4852133"/>
                <a:ext cx="76200" cy="76200"/>
              </a:xfrm>
              <a:custGeom>
                <a:avLst/>
                <a:gdLst>
                  <a:gd name="connsiteX0" fmla="*/ 56 w 76200"/>
                  <a:gd name="connsiteY0" fmla="*/ 272 h 76200"/>
                  <a:gd name="connsiteX1" fmla="*/ 76256 w 76200"/>
                  <a:gd name="connsiteY1" fmla="*/ 272 h 76200"/>
                  <a:gd name="connsiteX2" fmla="*/ 76256 w 76200"/>
                  <a:gd name="connsiteY2" fmla="*/ 76472 h 76200"/>
                  <a:gd name="connsiteX3" fmla="*/ 5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72"/>
                    </a:moveTo>
                    <a:lnTo>
                      <a:pt x="76256" y="272"/>
                    </a:lnTo>
                    <a:lnTo>
                      <a:pt x="76256" y="76472"/>
                    </a:lnTo>
                    <a:lnTo>
                      <a:pt x="5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1" name="자유형: 도형 1000">
                <a:extLst>
                  <a:ext uri="{FF2B5EF4-FFF2-40B4-BE49-F238E27FC236}">
                    <a16:creationId xmlns:a16="http://schemas.microsoft.com/office/drawing/2014/main" id="{090AA284-4956-EBF6-B3B1-D499D57036F4}"/>
                  </a:ext>
                </a:extLst>
              </p:cNvPr>
              <p:cNvSpPr/>
              <p:nvPr/>
            </p:nvSpPr>
            <p:spPr>
              <a:xfrm>
                <a:off x="8680064" y="5004533"/>
                <a:ext cx="76200" cy="76200"/>
              </a:xfrm>
              <a:custGeom>
                <a:avLst/>
                <a:gdLst>
                  <a:gd name="connsiteX0" fmla="*/ 56 w 76200"/>
                  <a:gd name="connsiteY0" fmla="*/ 288 h 76200"/>
                  <a:gd name="connsiteX1" fmla="*/ 76256 w 76200"/>
                  <a:gd name="connsiteY1" fmla="*/ 288 h 76200"/>
                  <a:gd name="connsiteX2" fmla="*/ 76256 w 76200"/>
                  <a:gd name="connsiteY2" fmla="*/ 76488 h 76200"/>
                  <a:gd name="connsiteX3" fmla="*/ 56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88"/>
                    </a:moveTo>
                    <a:lnTo>
                      <a:pt x="76256" y="288"/>
                    </a:lnTo>
                    <a:lnTo>
                      <a:pt x="76256" y="76488"/>
                    </a:lnTo>
                    <a:lnTo>
                      <a:pt x="56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2" name="자유형: 도형 1001">
                <a:extLst>
                  <a:ext uri="{FF2B5EF4-FFF2-40B4-BE49-F238E27FC236}">
                    <a16:creationId xmlns:a16="http://schemas.microsoft.com/office/drawing/2014/main" id="{4DB02303-C0F9-A72C-1305-E5F7418E8ADC}"/>
                  </a:ext>
                </a:extLst>
              </p:cNvPr>
              <p:cNvSpPr/>
              <p:nvPr/>
            </p:nvSpPr>
            <p:spPr>
              <a:xfrm>
                <a:off x="8756264" y="2566133"/>
                <a:ext cx="76200" cy="76200"/>
              </a:xfrm>
              <a:custGeom>
                <a:avLst/>
                <a:gdLst>
                  <a:gd name="connsiteX0" fmla="*/ 64 w 76200"/>
                  <a:gd name="connsiteY0" fmla="*/ 32 h 76200"/>
                  <a:gd name="connsiteX1" fmla="*/ 76264 w 76200"/>
                  <a:gd name="connsiteY1" fmla="*/ 32 h 76200"/>
                  <a:gd name="connsiteX2" fmla="*/ 76264 w 76200"/>
                  <a:gd name="connsiteY2" fmla="*/ 76232 h 76200"/>
                  <a:gd name="connsiteX3" fmla="*/ 6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32"/>
                    </a:moveTo>
                    <a:lnTo>
                      <a:pt x="76264" y="32"/>
                    </a:lnTo>
                    <a:lnTo>
                      <a:pt x="76264" y="76232"/>
                    </a:lnTo>
                    <a:lnTo>
                      <a:pt x="6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3" name="자유형: 도형 1002">
                <a:extLst>
                  <a:ext uri="{FF2B5EF4-FFF2-40B4-BE49-F238E27FC236}">
                    <a16:creationId xmlns:a16="http://schemas.microsoft.com/office/drawing/2014/main" id="{4C4753A1-E40C-86E1-31C4-E37B67D48220}"/>
                  </a:ext>
                </a:extLst>
              </p:cNvPr>
              <p:cNvSpPr/>
              <p:nvPr/>
            </p:nvSpPr>
            <p:spPr>
              <a:xfrm>
                <a:off x="8756264" y="2718533"/>
                <a:ext cx="76200" cy="76200"/>
              </a:xfrm>
              <a:custGeom>
                <a:avLst/>
                <a:gdLst>
                  <a:gd name="connsiteX0" fmla="*/ 64 w 76200"/>
                  <a:gd name="connsiteY0" fmla="*/ 48 h 76200"/>
                  <a:gd name="connsiteX1" fmla="*/ 76264 w 76200"/>
                  <a:gd name="connsiteY1" fmla="*/ 48 h 76200"/>
                  <a:gd name="connsiteX2" fmla="*/ 76264 w 76200"/>
                  <a:gd name="connsiteY2" fmla="*/ 76248 h 76200"/>
                  <a:gd name="connsiteX3" fmla="*/ 6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48"/>
                    </a:moveTo>
                    <a:lnTo>
                      <a:pt x="76264" y="48"/>
                    </a:lnTo>
                    <a:lnTo>
                      <a:pt x="76264" y="76248"/>
                    </a:lnTo>
                    <a:lnTo>
                      <a:pt x="6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4" name="자유형: 도형 1003">
                <a:extLst>
                  <a:ext uri="{FF2B5EF4-FFF2-40B4-BE49-F238E27FC236}">
                    <a16:creationId xmlns:a16="http://schemas.microsoft.com/office/drawing/2014/main" id="{0589D8F8-B86A-55D3-0E5B-1B45B4383CF1}"/>
                  </a:ext>
                </a:extLst>
              </p:cNvPr>
              <p:cNvSpPr/>
              <p:nvPr/>
            </p:nvSpPr>
            <p:spPr>
              <a:xfrm>
                <a:off x="8756264" y="2794733"/>
                <a:ext cx="76200" cy="76200"/>
              </a:xfrm>
              <a:custGeom>
                <a:avLst/>
                <a:gdLst>
                  <a:gd name="connsiteX0" fmla="*/ 64 w 76200"/>
                  <a:gd name="connsiteY0" fmla="*/ 56 h 76200"/>
                  <a:gd name="connsiteX1" fmla="*/ 76264 w 76200"/>
                  <a:gd name="connsiteY1" fmla="*/ 56 h 76200"/>
                  <a:gd name="connsiteX2" fmla="*/ 76264 w 76200"/>
                  <a:gd name="connsiteY2" fmla="*/ 76256 h 76200"/>
                  <a:gd name="connsiteX3" fmla="*/ 6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56"/>
                    </a:moveTo>
                    <a:lnTo>
                      <a:pt x="76264" y="56"/>
                    </a:lnTo>
                    <a:lnTo>
                      <a:pt x="76264" y="76256"/>
                    </a:lnTo>
                    <a:lnTo>
                      <a:pt x="6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5" name="자유형: 도형 1004">
                <a:extLst>
                  <a:ext uri="{FF2B5EF4-FFF2-40B4-BE49-F238E27FC236}">
                    <a16:creationId xmlns:a16="http://schemas.microsoft.com/office/drawing/2014/main" id="{B409B32E-27B0-A09C-A2AC-A4B43BE22795}"/>
                  </a:ext>
                </a:extLst>
              </p:cNvPr>
              <p:cNvSpPr/>
              <p:nvPr/>
            </p:nvSpPr>
            <p:spPr>
              <a:xfrm>
                <a:off x="8756264" y="2870933"/>
                <a:ext cx="76200" cy="76200"/>
              </a:xfrm>
              <a:custGeom>
                <a:avLst/>
                <a:gdLst>
                  <a:gd name="connsiteX0" fmla="*/ 64 w 76200"/>
                  <a:gd name="connsiteY0" fmla="*/ 64 h 76200"/>
                  <a:gd name="connsiteX1" fmla="*/ 76264 w 76200"/>
                  <a:gd name="connsiteY1" fmla="*/ 64 h 76200"/>
                  <a:gd name="connsiteX2" fmla="*/ 76264 w 76200"/>
                  <a:gd name="connsiteY2" fmla="*/ 76264 h 76200"/>
                  <a:gd name="connsiteX3" fmla="*/ 6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64"/>
                    </a:moveTo>
                    <a:lnTo>
                      <a:pt x="76264" y="64"/>
                    </a:lnTo>
                    <a:lnTo>
                      <a:pt x="76264" y="76264"/>
                    </a:lnTo>
                    <a:lnTo>
                      <a:pt x="6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6" name="자유형: 도형 1005">
                <a:extLst>
                  <a:ext uri="{FF2B5EF4-FFF2-40B4-BE49-F238E27FC236}">
                    <a16:creationId xmlns:a16="http://schemas.microsoft.com/office/drawing/2014/main" id="{D2A33C98-3186-E1CF-1069-5675E8F7F1FD}"/>
                  </a:ext>
                </a:extLst>
              </p:cNvPr>
              <p:cNvSpPr/>
              <p:nvPr/>
            </p:nvSpPr>
            <p:spPr>
              <a:xfrm>
                <a:off x="8756264" y="3023333"/>
                <a:ext cx="76200" cy="76200"/>
              </a:xfrm>
              <a:custGeom>
                <a:avLst/>
                <a:gdLst>
                  <a:gd name="connsiteX0" fmla="*/ 64 w 76200"/>
                  <a:gd name="connsiteY0" fmla="*/ 80 h 76200"/>
                  <a:gd name="connsiteX1" fmla="*/ 76264 w 76200"/>
                  <a:gd name="connsiteY1" fmla="*/ 80 h 76200"/>
                  <a:gd name="connsiteX2" fmla="*/ 76264 w 76200"/>
                  <a:gd name="connsiteY2" fmla="*/ 76280 h 76200"/>
                  <a:gd name="connsiteX3" fmla="*/ 6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80"/>
                    </a:moveTo>
                    <a:lnTo>
                      <a:pt x="76264" y="80"/>
                    </a:lnTo>
                    <a:lnTo>
                      <a:pt x="76264" y="76280"/>
                    </a:lnTo>
                    <a:lnTo>
                      <a:pt x="6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7" name="자유형: 도형 1006">
                <a:extLst>
                  <a:ext uri="{FF2B5EF4-FFF2-40B4-BE49-F238E27FC236}">
                    <a16:creationId xmlns:a16="http://schemas.microsoft.com/office/drawing/2014/main" id="{34A9AF97-58DE-8509-D9AE-A5A0199FBCBC}"/>
                  </a:ext>
                </a:extLst>
              </p:cNvPr>
              <p:cNvSpPr/>
              <p:nvPr/>
            </p:nvSpPr>
            <p:spPr>
              <a:xfrm>
                <a:off x="8756264" y="3632933"/>
                <a:ext cx="76200" cy="76200"/>
              </a:xfrm>
              <a:custGeom>
                <a:avLst/>
                <a:gdLst>
                  <a:gd name="connsiteX0" fmla="*/ 64 w 76200"/>
                  <a:gd name="connsiteY0" fmla="*/ 144 h 76200"/>
                  <a:gd name="connsiteX1" fmla="*/ 76264 w 76200"/>
                  <a:gd name="connsiteY1" fmla="*/ 144 h 76200"/>
                  <a:gd name="connsiteX2" fmla="*/ 76264 w 76200"/>
                  <a:gd name="connsiteY2" fmla="*/ 76344 h 76200"/>
                  <a:gd name="connsiteX3" fmla="*/ 6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44"/>
                    </a:moveTo>
                    <a:lnTo>
                      <a:pt x="76264" y="144"/>
                    </a:lnTo>
                    <a:lnTo>
                      <a:pt x="76264" y="76344"/>
                    </a:lnTo>
                    <a:lnTo>
                      <a:pt x="6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8" name="자유형: 도형 1007">
                <a:extLst>
                  <a:ext uri="{FF2B5EF4-FFF2-40B4-BE49-F238E27FC236}">
                    <a16:creationId xmlns:a16="http://schemas.microsoft.com/office/drawing/2014/main" id="{88EBE3A4-0E7E-F680-F7A5-9736411B5733}"/>
                  </a:ext>
                </a:extLst>
              </p:cNvPr>
              <p:cNvSpPr/>
              <p:nvPr/>
            </p:nvSpPr>
            <p:spPr>
              <a:xfrm>
                <a:off x="8756264" y="3709133"/>
                <a:ext cx="76200" cy="76200"/>
              </a:xfrm>
              <a:custGeom>
                <a:avLst/>
                <a:gdLst>
                  <a:gd name="connsiteX0" fmla="*/ 64 w 76200"/>
                  <a:gd name="connsiteY0" fmla="*/ 152 h 76200"/>
                  <a:gd name="connsiteX1" fmla="*/ 76264 w 76200"/>
                  <a:gd name="connsiteY1" fmla="*/ 152 h 76200"/>
                  <a:gd name="connsiteX2" fmla="*/ 76264 w 76200"/>
                  <a:gd name="connsiteY2" fmla="*/ 76352 h 76200"/>
                  <a:gd name="connsiteX3" fmla="*/ 6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52"/>
                    </a:moveTo>
                    <a:lnTo>
                      <a:pt x="76264" y="152"/>
                    </a:lnTo>
                    <a:lnTo>
                      <a:pt x="76264" y="76352"/>
                    </a:lnTo>
                    <a:lnTo>
                      <a:pt x="6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9" name="자유형: 도형 1008">
                <a:extLst>
                  <a:ext uri="{FF2B5EF4-FFF2-40B4-BE49-F238E27FC236}">
                    <a16:creationId xmlns:a16="http://schemas.microsoft.com/office/drawing/2014/main" id="{4CFF7C60-A8DD-BF71-67CC-CD3562CAB596}"/>
                  </a:ext>
                </a:extLst>
              </p:cNvPr>
              <p:cNvSpPr/>
              <p:nvPr/>
            </p:nvSpPr>
            <p:spPr>
              <a:xfrm>
                <a:off x="8756264" y="3937733"/>
                <a:ext cx="76200" cy="76200"/>
              </a:xfrm>
              <a:custGeom>
                <a:avLst/>
                <a:gdLst>
                  <a:gd name="connsiteX0" fmla="*/ 64 w 76200"/>
                  <a:gd name="connsiteY0" fmla="*/ 176 h 76200"/>
                  <a:gd name="connsiteX1" fmla="*/ 76264 w 76200"/>
                  <a:gd name="connsiteY1" fmla="*/ 176 h 76200"/>
                  <a:gd name="connsiteX2" fmla="*/ 76264 w 76200"/>
                  <a:gd name="connsiteY2" fmla="*/ 76376 h 76200"/>
                  <a:gd name="connsiteX3" fmla="*/ 6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76"/>
                    </a:moveTo>
                    <a:lnTo>
                      <a:pt x="76264" y="176"/>
                    </a:lnTo>
                    <a:lnTo>
                      <a:pt x="76264" y="76376"/>
                    </a:lnTo>
                    <a:lnTo>
                      <a:pt x="6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0" name="자유형: 도형 1009">
                <a:extLst>
                  <a:ext uri="{FF2B5EF4-FFF2-40B4-BE49-F238E27FC236}">
                    <a16:creationId xmlns:a16="http://schemas.microsoft.com/office/drawing/2014/main" id="{E35D4719-B034-09A1-C602-B89F2961FEE3}"/>
                  </a:ext>
                </a:extLst>
              </p:cNvPr>
              <p:cNvSpPr/>
              <p:nvPr/>
            </p:nvSpPr>
            <p:spPr>
              <a:xfrm>
                <a:off x="8756264" y="4318733"/>
                <a:ext cx="76200" cy="76200"/>
              </a:xfrm>
              <a:custGeom>
                <a:avLst/>
                <a:gdLst>
                  <a:gd name="connsiteX0" fmla="*/ 64 w 76200"/>
                  <a:gd name="connsiteY0" fmla="*/ 216 h 76200"/>
                  <a:gd name="connsiteX1" fmla="*/ 76264 w 76200"/>
                  <a:gd name="connsiteY1" fmla="*/ 216 h 76200"/>
                  <a:gd name="connsiteX2" fmla="*/ 76264 w 76200"/>
                  <a:gd name="connsiteY2" fmla="*/ 76416 h 76200"/>
                  <a:gd name="connsiteX3" fmla="*/ 6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16"/>
                    </a:moveTo>
                    <a:lnTo>
                      <a:pt x="76264" y="216"/>
                    </a:lnTo>
                    <a:lnTo>
                      <a:pt x="76264" y="76416"/>
                    </a:lnTo>
                    <a:lnTo>
                      <a:pt x="6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1" name="자유형: 도형 1010">
                <a:extLst>
                  <a:ext uri="{FF2B5EF4-FFF2-40B4-BE49-F238E27FC236}">
                    <a16:creationId xmlns:a16="http://schemas.microsoft.com/office/drawing/2014/main" id="{B06D80F3-1C8A-C973-67FB-2B111BA6960D}"/>
                  </a:ext>
                </a:extLst>
              </p:cNvPr>
              <p:cNvSpPr/>
              <p:nvPr/>
            </p:nvSpPr>
            <p:spPr>
              <a:xfrm>
                <a:off x="8756264" y="4547333"/>
                <a:ext cx="76200" cy="76200"/>
              </a:xfrm>
              <a:custGeom>
                <a:avLst/>
                <a:gdLst>
                  <a:gd name="connsiteX0" fmla="*/ 64 w 76200"/>
                  <a:gd name="connsiteY0" fmla="*/ 240 h 76200"/>
                  <a:gd name="connsiteX1" fmla="*/ 76264 w 76200"/>
                  <a:gd name="connsiteY1" fmla="*/ 240 h 76200"/>
                  <a:gd name="connsiteX2" fmla="*/ 76264 w 76200"/>
                  <a:gd name="connsiteY2" fmla="*/ 76440 h 76200"/>
                  <a:gd name="connsiteX3" fmla="*/ 6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40"/>
                    </a:moveTo>
                    <a:lnTo>
                      <a:pt x="76264" y="240"/>
                    </a:lnTo>
                    <a:lnTo>
                      <a:pt x="76264" y="76440"/>
                    </a:lnTo>
                    <a:lnTo>
                      <a:pt x="6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2" name="자유형: 도형 1011">
                <a:extLst>
                  <a:ext uri="{FF2B5EF4-FFF2-40B4-BE49-F238E27FC236}">
                    <a16:creationId xmlns:a16="http://schemas.microsoft.com/office/drawing/2014/main" id="{E089D30B-765F-EB47-17FE-BB2DFDBD68E5}"/>
                  </a:ext>
                </a:extLst>
              </p:cNvPr>
              <p:cNvSpPr/>
              <p:nvPr/>
            </p:nvSpPr>
            <p:spPr>
              <a:xfrm>
                <a:off x="8756264" y="4699733"/>
                <a:ext cx="76200" cy="76200"/>
              </a:xfrm>
              <a:custGeom>
                <a:avLst/>
                <a:gdLst>
                  <a:gd name="connsiteX0" fmla="*/ 64 w 76200"/>
                  <a:gd name="connsiteY0" fmla="*/ 256 h 76200"/>
                  <a:gd name="connsiteX1" fmla="*/ 76264 w 76200"/>
                  <a:gd name="connsiteY1" fmla="*/ 256 h 76200"/>
                  <a:gd name="connsiteX2" fmla="*/ 76264 w 76200"/>
                  <a:gd name="connsiteY2" fmla="*/ 76456 h 76200"/>
                  <a:gd name="connsiteX3" fmla="*/ 6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56"/>
                    </a:moveTo>
                    <a:lnTo>
                      <a:pt x="76264" y="256"/>
                    </a:lnTo>
                    <a:lnTo>
                      <a:pt x="76264" y="76456"/>
                    </a:lnTo>
                    <a:lnTo>
                      <a:pt x="6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3" name="자유형: 도형 1012">
                <a:extLst>
                  <a:ext uri="{FF2B5EF4-FFF2-40B4-BE49-F238E27FC236}">
                    <a16:creationId xmlns:a16="http://schemas.microsoft.com/office/drawing/2014/main" id="{5285426D-873F-3BB7-69B2-B02DFBCFDEC9}"/>
                  </a:ext>
                </a:extLst>
              </p:cNvPr>
              <p:cNvSpPr/>
              <p:nvPr/>
            </p:nvSpPr>
            <p:spPr>
              <a:xfrm>
                <a:off x="8756264" y="4775933"/>
                <a:ext cx="76200" cy="76200"/>
              </a:xfrm>
              <a:custGeom>
                <a:avLst/>
                <a:gdLst>
                  <a:gd name="connsiteX0" fmla="*/ 64 w 76200"/>
                  <a:gd name="connsiteY0" fmla="*/ 264 h 76200"/>
                  <a:gd name="connsiteX1" fmla="*/ 76264 w 76200"/>
                  <a:gd name="connsiteY1" fmla="*/ 264 h 76200"/>
                  <a:gd name="connsiteX2" fmla="*/ 76264 w 76200"/>
                  <a:gd name="connsiteY2" fmla="*/ 76464 h 76200"/>
                  <a:gd name="connsiteX3" fmla="*/ 6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64"/>
                    </a:moveTo>
                    <a:lnTo>
                      <a:pt x="76264" y="264"/>
                    </a:lnTo>
                    <a:lnTo>
                      <a:pt x="76264" y="76464"/>
                    </a:lnTo>
                    <a:lnTo>
                      <a:pt x="6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4" name="자유형: 도형 1013">
                <a:extLst>
                  <a:ext uri="{FF2B5EF4-FFF2-40B4-BE49-F238E27FC236}">
                    <a16:creationId xmlns:a16="http://schemas.microsoft.com/office/drawing/2014/main" id="{06F3DBAB-3BDE-58C4-98D8-5CF23966010E}"/>
                  </a:ext>
                </a:extLst>
              </p:cNvPr>
              <p:cNvSpPr/>
              <p:nvPr/>
            </p:nvSpPr>
            <p:spPr>
              <a:xfrm>
                <a:off x="8756264" y="4852133"/>
                <a:ext cx="76200" cy="76200"/>
              </a:xfrm>
              <a:custGeom>
                <a:avLst/>
                <a:gdLst>
                  <a:gd name="connsiteX0" fmla="*/ 64 w 76200"/>
                  <a:gd name="connsiteY0" fmla="*/ 272 h 76200"/>
                  <a:gd name="connsiteX1" fmla="*/ 76264 w 76200"/>
                  <a:gd name="connsiteY1" fmla="*/ 272 h 76200"/>
                  <a:gd name="connsiteX2" fmla="*/ 76264 w 76200"/>
                  <a:gd name="connsiteY2" fmla="*/ 76472 h 76200"/>
                  <a:gd name="connsiteX3" fmla="*/ 6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72"/>
                    </a:moveTo>
                    <a:lnTo>
                      <a:pt x="76264" y="272"/>
                    </a:lnTo>
                    <a:lnTo>
                      <a:pt x="76264" y="76472"/>
                    </a:lnTo>
                    <a:lnTo>
                      <a:pt x="6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5" name="자유형: 도형 1014">
                <a:extLst>
                  <a:ext uri="{FF2B5EF4-FFF2-40B4-BE49-F238E27FC236}">
                    <a16:creationId xmlns:a16="http://schemas.microsoft.com/office/drawing/2014/main" id="{974E75DE-BE6B-9A22-D2CC-FDAFA8627A19}"/>
                  </a:ext>
                </a:extLst>
              </p:cNvPr>
              <p:cNvSpPr/>
              <p:nvPr/>
            </p:nvSpPr>
            <p:spPr>
              <a:xfrm>
                <a:off x="8756264" y="5004533"/>
                <a:ext cx="76200" cy="76200"/>
              </a:xfrm>
              <a:custGeom>
                <a:avLst/>
                <a:gdLst>
                  <a:gd name="connsiteX0" fmla="*/ 64 w 76200"/>
                  <a:gd name="connsiteY0" fmla="*/ 288 h 76200"/>
                  <a:gd name="connsiteX1" fmla="*/ 76264 w 76200"/>
                  <a:gd name="connsiteY1" fmla="*/ 288 h 76200"/>
                  <a:gd name="connsiteX2" fmla="*/ 76264 w 76200"/>
                  <a:gd name="connsiteY2" fmla="*/ 76488 h 76200"/>
                  <a:gd name="connsiteX3" fmla="*/ 6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88"/>
                    </a:moveTo>
                    <a:lnTo>
                      <a:pt x="76264" y="288"/>
                    </a:lnTo>
                    <a:lnTo>
                      <a:pt x="76264" y="76488"/>
                    </a:lnTo>
                    <a:lnTo>
                      <a:pt x="6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6" name="자유형: 도형 1015">
                <a:extLst>
                  <a:ext uri="{FF2B5EF4-FFF2-40B4-BE49-F238E27FC236}">
                    <a16:creationId xmlns:a16="http://schemas.microsoft.com/office/drawing/2014/main" id="{22F15D74-6FFA-6EC2-AABF-88BCB70EF24F}"/>
                  </a:ext>
                </a:extLst>
              </p:cNvPr>
              <p:cNvSpPr/>
              <p:nvPr/>
            </p:nvSpPr>
            <p:spPr>
              <a:xfrm>
                <a:off x="8832464" y="2566133"/>
                <a:ext cx="76200" cy="76200"/>
              </a:xfrm>
              <a:custGeom>
                <a:avLst/>
                <a:gdLst>
                  <a:gd name="connsiteX0" fmla="*/ 72 w 76200"/>
                  <a:gd name="connsiteY0" fmla="*/ 32 h 76200"/>
                  <a:gd name="connsiteX1" fmla="*/ 76272 w 76200"/>
                  <a:gd name="connsiteY1" fmla="*/ 32 h 76200"/>
                  <a:gd name="connsiteX2" fmla="*/ 76272 w 76200"/>
                  <a:gd name="connsiteY2" fmla="*/ 76232 h 76200"/>
                  <a:gd name="connsiteX3" fmla="*/ 7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32"/>
                    </a:moveTo>
                    <a:lnTo>
                      <a:pt x="76272" y="32"/>
                    </a:lnTo>
                    <a:lnTo>
                      <a:pt x="76272" y="76232"/>
                    </a:lnTo>
                    <a:lnTo>
                      <a:pt x="7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7" name="자유형: 도형 1016">
                <a:extLst>
                  <a:ext uri="{FF2B5EF4-FFF2-40B4-BE49-F238E27FC236}">
                    <a16:creationId xmlns:a16="http://schemas.microsoft.com/office/drawing/2014/main" id="{1B008877-0322-5262-5F54-D6852FD0888B}"/>
                  </a:ext>
                </a:extLst>
              </p:cNvPr>
              <p:cNvSpPr/>
              <p:nvPr/>
            </p:nvSpPr>
            <p:spPr>
              <a:xfrm>
                <a:off x="8832464" y="3023333"/>
                <a:ext cx="76200" cy="76200"/>
              </a:xfrm>
              <a:custGeom>
                <a:avLst/>
                <a:gdLst>
                  <a:gd name="connsiteX0" fmla="*/ 72 w 76200"/>
                  <a:gd name="connsiteY0" fmla="*/ 80 h 76200"/>
                  <a:gd name="connsiteX1" fmla="*/ 76272 w 76200"/>
                  <a:gd name="connsiteY1" fmla="*/ 80 h 76200"/>
                  <a:gd name="connsiteX2" fmla="*/ 76272 w 76200"/>
                  <a:gd name="connsiteY2" fmla="*/ 76280 h 76200"/>
                  <a:gd name="connsiteX3" fmla="*/ 7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80"/>
                    </a:moveTo>
                    <a:lnTo>
                      <a:pt x="76272" y="80"/>
                    </a:lnTo>
                    <a:lnTo>
                      <a:pt x="76272" y="76280"/>
                    </a:lnTo>
                    <a:lnTo>
                      <a:pt x="7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8" name="자유형: 도형 1017">
                <a:extLst>
                  <a:ext uri="{FF2B5EF4-FFF2-40B4-BE49-F238E27FC236}">
                    <a16:creationId xmlns:a16="http://schemas.microsoft.com/office/drawing/2014/main" id="{744025C9-5303-0CA8-90D4-4A714D6D72A4}"/>
                  </a:ext>
                </a:extLst>
              </p:cNvPr>
              <p:cNvSpPr/>
              <p:nvPr/>
            </p:nvSpPr>
            <p:spPr>
              <a:xfrm>
                <a:off x="8832464" y="3175733"/>
                <a:ext cx="76200" cy="76200"/>
              </a:xfrm>
              <a:custGeom>
                <a:avLst/>
                <a:gdLst>
                  <a:gd name="connsiteX0" fmla="*/ 72 w 76200"/>
                  <a:gd name="connsiteY0" fmla="*/ 96 h 76200"/>
                  <a:gd name="connsiteX1" fmla="*/ 76272 w 76200"/>
                  <a:gd name="connsiteY1" fmla="*/ 96 h 76200"/>
                  <a:gd name="connsiteX2" fmla="*/ 76272 w 76200"/>
                  <a:gd name="connsiteY2" fmla="*/ 76296 h 76200"/>
                  <a:gd name="connsiteX3" fmla="*/ 7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96"/>
                    </a:moveTo>
                    <a:lnTo>
                      <a:pt x="76272" y="96"/>
                    </a:lnTo>
                    <a:lnTo>
                      <a:pt x="76272" y="76296"/>
                    </a:lnTo>
                    <a:lnTo>
                      <a:pt x="7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9" name="자유형: 도형 1018">
                <a:extLst>
                  <a:ext uri="{FF2B5EF4-FFF2-40B4-BE49-F238E27FC236}">
                    <a16:creationId xmlns:a16="http://schemas.microsoft.com/office/drawing/2014/main" id="{CF2558A4-C9FD-001C-D92C-08AC42350271}"/>
                  </a:ext>
                </a:extLst>
              </p:cNvPr>
              <p:cNvSpPr/>
              <p:nvPr/>
            </p:nvSpPr>
            <p:spPr>
              <a:xfrm>
                <a:off x="8832464" y="3251933"/>
                <a:ext cx="76200" cy="76200"/>
              </a:xfrm>
              <a:custGeom>
                <a:avLst/>
                <a:gdLst>
                  <a:gd name="connsiteX0" fmla="*/ 72 w 76200"/>
                  <a:gd name="connsiteY0" fmla="*/ 104 h 76200"/>
                  <a:gd name="connsiteX1" fmla="*/ 76272 w 76200"/>
                  <a:gd name="connsiteY1" fmla="*/ 104 h 76200"/>
                  <a:gd name="connsiteX2" fmla="*/ 76272 w 76200"/>
                  <a:gd name="connsiteY2" fmla="*/ 76304 h 76200"/>
                  <a:gd name="connsiteX3" fmla="*/ 7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04"/>
                    </a:moveTo>
                    <a:lnTo>
                      <a:pt x="76272" y="104"/>
                    </a:lnTo>
                    <a:lnTo>
                      <a:pt x="76272" y="76304"/>
                    </a:lnTo>
                    <a:lnTo>
                      <a:pt x="7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0" name="자유형: 도형 1019">
                <a:extLst>
                  <a:ext uri="{FF2B5EF4-FFF2-40B4-BE49-F238E27FC236}">
                    <a16:creationId xmlns:a16="http://schemas.microsoft.com/office/drawing/2014/main" id="{691CB050-5FBB-AFAA-3519-82CA250EDE67}"/>
                  </a:ext>
                </a:extLst>
              </p:cNvPr>
              <p:cNvSpPr/>
              <p:nvPr/>
            </p:nvSpPr>
            <p:spPr>
              <a:xfrm>
                <a:off x="8832464" y="3328133"/>
                <a:ext cx="76200" cy="76200"/>
              </a:xfrm>
              <a:custGeom>
                <a:avLst/>
                <a:gdLst>
                  <a:gd name="connsiteX0" fmla="*/ 72 w 76200"/>
                  <a:gd name="connsiteY0" fmla="*/ 112 h 76200"/>
                  <a:gd name="connsiteX1" fmla="*/ 76272 w 76200"/>
                  <a:gd name="connsiteY1" fmla="*/ 112 h 76200"/>
                  <a:gd name="connsiteX2" fmla="*/ 76272 w 76200"/>
                  <a:gd name="connsiteY2" fmla="*/ 76312 h 76200"/>
                  <a:gd name="connsiteX3" fmla="*/ 7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12"/>
                    </a:moveTo>
                    <a:lnTo>
                      <a:pt x="76272" y="112"/>
                    </a:lnTo>
                    <a:lnTo>
                      <a:pt x="76272" y="76312"/>
                    </a:lnTo>
                    <a:lnTo>
                      <a:pt x="7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1" name="자유형: 도형 1020">
                <a:extLst>
                  <a:ext uri="{FF2B5EF4-FFF2-40B4-BE49-F238E27FC236}">
                    <a16:creationId xmlns:a16="http://schemas.microsoft.com/office/drawing/2014/main" id="{970A6014-48C0-A5B6-3031-AA8EEF763FA7}"/>
                  </a:ext>
                </a:extLst>
              </p:cNvPr>
              <p:cNvSpPr/>
              <p:nvPr/>
            </p:nvSpPr>
            <p:spPr>
              <a:xfrm>
                <a:off x="8832464" y="3404333"/>
                <a:ext cx="76200" cy="76200"/>
              </a:xfrm>
              <a:custGeom>
                <a:avLst/>
                <a:gdLst>
                  <a:gd name="connsiteX0" fmla="*/ 72 w 76200"/>
                  <a:gd name="connsiteY0" fmla="*/ 120 h 76200"/>
                  <a:gd name="connsiteX1" fmla="*/ 76272 w 76200"/>
                  <a:gd name="connsiteY1" fmla="*/ 120 h 76200"/>
                  <a:gd name="connsiteX2" fmla="*/ 76272 w 76200"/>
                  <a:gd name="connsiteY2" fmla="*/ 76320 h 76200"/>
                  <a:gd name="connsiteX3" fmla="*/ 7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20"/>
                    </a:moveTo>
                    <a:lnTo>
                      <a:pt x="76272" y="120"/>
                    </a:lnTo>
                    <a:lnTo>
                      <a:pt x="76272" y="76320"/>
                    </a:lnTo>
                    <a:lnTo>
                      <a:pt x="7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2" name="자유형: 도형 1021">
                <a:extLst>
                  <a:ext uri="{FF2B5EF4-FFF2-40B4-BE49-F238E27FC236}">
                    <a16:creationId xmlns:a16="http://schemas.microsoft.com/office/drawing/2014/main" id="{0657A654-9EF3-135D-D9DD-3C8D034CC2E5}"/>
                  </a:ext>
                </a:extLst>
              </p:cNvPr>
              <p:cNvSpPr/>
              <p:nvPr/>
            </p:nvSpPr>
            <p:spPr>
              <a:xfrm>
                <a:off x="8832464" y="3480533"/>
                <a:ext cx="76200" cy="76200"/>
              </a:xfrm>
              <a:custGeom>
                <a:avLst/>
                <a:gdLst>
                  <a:gd name="connsiteX0" fmla="*/ 72 w 76200"/>
                  <a:gd name="connsiteY0" fmla="*/ 128 h 76200"/>
                  <a:gd name="connsiteX1" fmla="*/ 76272 w 76200"/>
                  <a:gd name="connsiteY1" fmla="*/ 128 h 76200"/>
                  <a:gd name="connsiteX2" fmla="*/ 76272 w 76200"/>
                  <a:gd name="connsiteY2" fmla="*/ 76328 h 76200"/>
                  <a:gd name="connsiteX3" fmla="*/ 72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28"/>
                    </a:moveTo>
                    <a:lnTo>
                      <a:pt x="76272" y="128"/>
                    </a:lnTo>
                    <a:lnTo>
                      <a:pt x="76272" y="76328"/>
                    </a:lnTo>
                    <a:lnTo>
                      <a:pt x="72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3" name="자유형: 도형 1022">
                <a:extLst>
                  <a:ext uri="{FF2B5EF4-FFF2-40B4-BE49-F238E27FC236}">
                    <a16:creationId xmlns:a16="http://schemas.microsoft.com/office/drawing/2014/main" id="{7BE528EC-EDD5-F740-4E56-D36CFB4B96D1}"/>
                  </a:ext>
                </a:extLst>
              </p:cNvPr>
              <p:cNvSpPr/>
              <p:nvPr/>
            </p:nvSpPr>
            <p:spPr>
              <a:xfrm>
                <a:off x="8832464" y="3556733"/>
                <a:ext cx="76200" cy="76200"/>
              </a:xfrm>
              <a:custGeom>
                <a:avLst/>
                <a:gdLst>
                  <a:gd name="connsiteX0" fmla="*/ 72 w 76200"/>
                  <a:gd name="connsiteY0" fmla="*/ 136 h 76200"/>
                  <a:gd name="connsiteX1" fmla="*/ 76272 w 76200"/>
                  <a:gd name="connsiteY1" fmla="*/ 136 h 76200"/>
                  <a:gd name="connsiteX2" fmla="*/ 76272 w 76200"/>
                  <a:gd name="connsiteY2" fmla="*/ 76336 h 76200"/>
                  <a:gd name="connsiteX3" fmla="*/ 7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36"/>
                    </a:moveTo>
                    <a:lnTo>
                      <a:pt x="76272" y="136"/>
                    </a:lnTo>
                    <a:lnTo>
                      <a:pt x="76272" y="76336"/>
                    </a:lnTo>
                    <a:lnTo>
                      <a:pt x="7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715A28CC-8F17-AAD3-8171-D57D41E7EB50}"/>
                  </a:ext>
                </a:extLst>
              </p:cNvPr>
              <p:cNvSpPr/>
              <p:nvPr/>
            </p:nvSpPr>
            <p:spPr>
              <a:xfrm>
                <a:off x="8832464" y="3632933"/>
                <a:ext cx="76200" cy="76200"/>
              </a:xfrm>
              <a:custGeom>
                <a:avLst/>
                <a:gdLst>
                  <a:gd name="connsiteX0" fmla="*/ 72 w 76200"/>
                  <a:gd name="connsiteY0" fmla="*/ 144 h 76200"/>
                  <a:gd name="connsiteX1" fmla="*/ 76272 w 76200"/>
                  <a:gd name="connsiteY1" fmla="*/ 144 h 76200"/>
                  <a:gd name="connsiteX2" fmla="*/ 76272 w 76200"/>
                  <a:gd name="connsiteY2" fmla="*/ 76344 h 76200"/>
                  <a:gd name="connsiteX3" fmla="*/ 72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44"/>
                    </a:moveTo>
                    <a:lnTo>
                      <a:pt x="76272" y="144"/>
                    </a:lnTo>
                    <a:lnTo>
                      <a:pt x="76272" y="76344"/>
                    </a:lnTo>
                    <a:lnTo>
                      <a:pt x="72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5" name="자유형: 도형 1024">
                <a:extLst>
                  <a:ext uri="{FF2B5EF4-FFF2-40B4-BE49-F238E27FC236}">
                    <a16:creationId xmlns:a16="http://schemas.microsoft.com/office/drawing/2014/main" id="{79CD44BC-CBE9-B3AC-C6FF-0C67722B985E}"/>
                  </a:ext>
                </a:extLst>
              </p:cNvPr>
              <p:cNvSpPr/>
              <p:nvPr/>
            </p:nvSpPr>
            <p:spPr>
              <a:xfrm>
                <a:off x="8832464" y="3785333"/>
                <a:ext cx="76200" cy="76200"/>
              </a:xfrm>
              <a:custGeom>
                <a:avLst/>
                <a:gdLst>
                  <a:gd name="connsiteX0" fmla="*/ 72 w 76200"/>
                  <a:gd name="connsiteY0" fmla="*/ 160 h 76200"/>
                  <a:gd name="connsiteX1" fmla="*/ 76272 w 76200"/>
                  <a:gd name="connsiteY1" fmla="*/ 160 h 76200"/>
                  <a:gd name="connsiteX2" fmla="*/ 76272 w 76200"/>
                  <a:gd name="connsiteY2" fmla="*/ 76360 h 76200"/>
                  <a:gd name="connsiteX3" fmla="*/ 7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60"/>
                    </a:moveTo>
                    <a:lnTo>
                      <a:pt x="76272" y="160"/>
                    </a:lnTo>
                    <a:lnTo>
                      <a:pt x="76272" y="76360"/>
                    </a:lnTo>
                    <a:lnTo>
                      <a:pt x="7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6" name="자유형: 도형 1025">
                <a:extLst>
                  <a:ext uri="{FF2B5EF4-FFF2-40B4-BE49-F238E27FC236}">
                    <a16:creationId xmlns:a16="http://schemas.microsoft.com/office/drawing/2014/main" id="{CD36B4AD-0749-5314-19BC-30DAB27D7A4D}"/>
                  </a:ext>
                </a:extLst>
              </p:cNvPr>
              <p:cNvSpPr/>
              <p:nvPr/>
            </p:nvSpPr>
            <p:spPr>
              <a:xfrm>
                <a:off x="8832464" y="3861533"/>
                <a:ext cx="76200" cy="76200"/>
              </a:xfrm>
              <a:custGeom>
                <a:avLst/>
                <a:gdLst>
                  <a:gd name="connsiteX0" fmla="*/ 72 w 76200"/>
                  <a:gd name="connsiteY0" fmla="*/ 168 h 76200"/>
                  <a:gd name="connsiteX1" fmla="*/ 76272 w 76200"/>
                  <a:gd name="connsiteY1" fmla="*/ 168 h 76200"/>
                  <a:gd name="connsiteX2" fmla="*/ 76272 w 76200"/>
                  <a:gd name="connsiteY2" fmla="*/ 76368 h 76200"/>
                  <a:gd name="connsiteX3" fmla="*/ 7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68"/>
                    </a:moveTo>
                    <a:lnTo>
                      <a:pt x="76272" y="168"/>
                    </a:lnTo>
                    <a:lnTo>
                      <a:pt x="76272" y="76368"/>
                    </a:lnTo>
                    <a:lnTo>
                      <a:pt x="7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7" name="자유형: 도형 1026">
                <a:extLst>
                  <a:ext uri="{FF2B5EF4-FFF2-40B4-BE49-F238E27FC236}">
                    <a16:creationId xmlns:a16="http://schemas.microsoft.com/office/drawing/2014/main" id="{AC781F66-A53B-5AAE-4A57-5B4CC7519AB2}"/>
                  </a:ext>
                </a:extLst>
              </p:cNvPr>
              <p:cNvSpPr/>
              <p:nvPr/>
            </p:nvSpPr>
            <p:spPr>
              <a:xfrm>
                <a:off x="8832464" y="3937733"/>
                <a:ext cx="76200" cy="76200"/>
              </a:xfrm>
              <a:custGeom>
                <a:avLst/>
                <a:gdLst>
                  <a:gd name="connsiteX0" fmla="*/ 72 w 76200"/>
                  <a:gd name="connsiteY0" fmla="*/ 176 h 76200"/>
                  <a:gd name="connsiteX1" fmla="*/ 76272 w 76200"/>
                  <a:gd name="connsiteY1" fmla="*/ 176 h 76200"/>
                  <a:gd name="connsiteX2" fmla="*/ 76272 w 76200"/>
                  <a:gd name="connsiteY2" fmla="*/ 76376 h 76200"/>
                  <a:gd name="connsiteX3" fmla="*/ 7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76"/>
                    </a:moveTo>
                    <a:lnTo>
                      <a:pt x="76272" y="176"/>
                    </a:lnTo>
                    <a:lnTo>
                      <a:pt x="76272" y="76376"/>
                    </a:lnTo>
                    <a:lnTo>
                      <a:pt x="7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8" name="자유형: 도형 1027">
                <a:extLst>
                  <a:ext uri="{FF2B5EF4-FFF2-40B4-BE49-F238E27FC236}">
                    <a16:creationId xmlns:a16="http://schemas.microsoft.com/office/drawing/2014/main" id="{FC5FA711-8EAE-CA9F-A8BB-DFF7AEC15E11}"/>
                  </a:ext>
                </a:extLst>
              </p:cNvPr>
              <p:cNvSpPr/>
              <p:nvPr/>
            </p:nvSpPr>
            <p:spPr>
              <a:xfrm>
                <a:off x="8832464" y="4013933"/>
                <a:ext cx="76200" cy="76200"/>
              </a:xfrm>
              <a:custGeom>
                <a:avLst/>
                <a:gdLst>
                  <a:gd name="connsiteX0" fmla="*/ 72 w 76200"/>
                  <a:gd name="connsiteY0" fmla="*/ 184 h 76200"/>
                  <a:gd name="connsiteX1" fmla="*/ 76272 w 76200"/>
                  <a:gd name="connsiteY1" fmla="*/ 184 h 76200"/>
                  <a:gd name="connsiteX2" fmla="*/ 76272 w 76200"/>
                  <a:gd name="connsiteY2" fmla="*/ 76384 h 76200"/>
                  <a:gd name="connsiteX3" fmla="*/ 7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84"/>
                    </a:moveTo>
                    <a:lnTo>
                      <a:pt x="76272" y="184"/>
                    </a:lnTo>
                    <a:lnTo>
                      <a:pt x="76272" y="76384"/>
                    </a:lnTo>
                    <a:lnTo>
                      <a:pt x="7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9" name="자유형: 도형 1028">
                <a:extLst>
                  <a:ext uri="{FF2B5EF4-FFF2-40B4-BE49-F238E27FC236}">
                    <a16:creationId xmlns:a16="http://schemas.microsoft.com/office/drawing/2014/main" id="{888B6B3D-C8DB-0D50-96CE-EC7327A0612E}"/>
                  </a:ext>
                </a:extLst>
              </p:cNvPr>
              <p:cNvSpPr/>
              <p:nvPr/>
            </p:nvSpPr>
            <p:spPr>
              <a:xfrm>
                <a:off x="8832464" y="4090133"/>
                <a:ext cx="76200" cy="76200"/>
              </a:xfrm>
              <a:custGeom>
                <a:avLst/>
                <a:gdLst>
                  <a:gd name="connsiteX0" fmla="*/ 72 w 76200"/>
                  <a:gd name="connsiteY0" fmla="*/ 192 h 76200"/>
                  <a:gd name="connsiteX1" fmla="*/ 76272 w 76200"/>
                  <a:gd name="connsiteY1" fmla="*/ 192 h 76200"/>
                  <a:gd name="connsiteX2" fmla="*/ 76272 w 76200"/>
                  <a:gd name="connsiteY2" fmla="*/ 76392 h 76200"/>
                  <a:gd name="connsiteX3" fmla="*/ 7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92"/>
                    </a:moveTo>
                    <a:lnTo>
                      <a:pt x="76272" y="192"/>
                    </a:lnTo>
                    <a:lnTo>
                      <a:pt x="76272" y="76392"/>
                    </a:lnTo>
                    <a:lnTo>
                      <a:pt x="7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0" name="자유형: 도형 1029">
                <a:extLst>
                  <a:ext uri="{FF2B5EF4-FFF2-40B4-BE49-F238E27FC236}">
                    <a16:creationId xmlns:a16="http://schemas.microsoft.com/office/drawing/2014/main" id="{BFB384D8-3522-501D-9640-4B08E56927B1}"/>
                  </a:ext>
                </a:extLst>
              </p:cNvPr>
              <p:cNvSpPr/>
              <p:nvPr/>
            </p:nvSpPr>
            <p:spPr>
              <a:xfrm>
                <a:off x="8832464" y="4242533"/>
                <a:ext cx="76200" cy="76200"/>
              </a:xfrm>
              <a:custGeom>
                <a:avLst/>
                <a:gdLst>
                  <a:gd name="connsiteX0" fmla="*/ 72 w 76200"/>
                  <a:gd name="connsiteY0" fmla="*/ 208 h 76200"/>
                  <a:gd name="connsiteX1" fmla="*/ 76272 w 76200"/>
                  <a:gd name="connsiteY1" fmla="*/ 208 h 76200"/>
                  <a:gd name="connsiteX2" fmla="*/ 76272 w 76200"/>
                  <a:gd name="connsiteY2" fmla="*/ 76408 h 76200"/>
                  <a:gd name="connsiteX3" fmla="*/ 72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08"/>
                    </a:moveTo>
                    <a:lnTo>
                      <a:pt x="76272" y="208"/>
                    </a:lnTo>
                    <a:lnTo>
                      <a:pt x="76272" y="76408"/>
                    </a:lnTo>
                    <a:lnTo>
                      <a:pt x="72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1" name="자유형: 도형 1030">
                <a:extLst>
                  <a:ext uri="{FF2B5EF4-FFF2-40B4-BE49-F238E27FC236}">
                    <a16:creationId xmlns:a16="http://schemas.microsoft.com/office/drawing/2014/main" id="{FCA185DF-40C7-8A34-5568-53E9F4951BAC}"/>
                  </a:ext>
                </a:extLst>
              </p:cNvPr>
              <p:cNvSpPr/>
              <p:nvPr/>
            </p:nvSpPr>
            <p:spPr>
              <a:xfrm>
                <a:off x="8832464" y="4547333"/>
                <a:ext cx="76200" cy="76200"/>
              </a:xfrm>
              <a:custGeom>
                <a:avLst/>
                <a:gdLst>
                  <a:gd name="connsiteX0" fmla="*/ 72 w 76200"/>
                  <a:gd name="connsiteY0" fmla="*/ 240 h 76200"/>
                  <a:gd name="connsiteX1" fmla="*/ 76272 w 76200"/>
                  <a:gd name="connsiteY1" fmla="*/ 240 h 76200"/>
                  <a:gd name="connsiteX2" fmla="*/ 76272 w 76200"/>
                  <a:gd name="connsiteY2" fmla="*/ 76440 h 76200"/>
                  <a:gd name="connsiteX3" fmla="*/ 7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40"/>
                    </a:moveTo>
                    <a:lnTo>
                      <a:pt x="76272" y="240"/>
                    </a:lnTo>
                    <a:lnTo>
                      <a:pt x="76272" y="76440"/>
                    </a:lnTo>
                    <a:lnTo>
                      <a:pt x="7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2" name="자유형: 도형 1031">
                <a:extLst>
                  <a:ext uri="{FF2B5EF4-FFF2-40B4-BE49-F238E27FC236}">
                    <a16:creationId xmlns:a16="http://schemas.microsoft.com/office/drawing/2014/main" id="{F6C2B297-C8E6-55F4-8CFF-126B3A00F9A1}"/>
                  </a:ext>
                </a:extLst>
              </p:cNvPr>
              <p:cNvSpPr/>
              <p:nvPr/>
            </p:nvSpPr>
            <p:spPr>
              <a:xfrm>
                <a:off x="8832464" y="5004533"/>
                <a:ext cx="76200" cy="76200"/>
              </a:xfrm>
              <a:custGeom>
                <a:avLst/>
                <a:gdLst>
                  <a:gd name="connsiteX0" fmla="*/ 72 w 76200"/>
                  <a:gd name="connsiteY0" fmla="*/ 288 h 76200"/>
                  <a:gd name="connsiteX1" fmla="*/ 76272 w 76200"/>
                  <a:gd name="connsiteY1" fmla="*/ 288 h 76200"/>
                  <a:gd name="connsiteX2" fmla="*/ 76272 w 76200"/>
                  <a:gd name="connsiteY2" fmla="*/ 76488 h 76200"/>
                  <a:gd name="connsiteX3" fmla="*/ 7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88"/>
                    </a:moveTo>
                    <a:lnTo>
                      <a:pt x="76272" y="288"/>
                    </a:lnTo>
                    <a:lnTo>
                      <a:pt x="76272" y="76488"/>
                    </a:lnTo>
                    <a:lnTo>
                      <a:pt x="7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3" name="자유형: 도형 1032">
                <a:extLst>
                  <a:ext uri="{FF2B5EF4-FFF2-40B4-BE49-F238E27FC236}">
                    <a16:creationId xmlns:a16="http://schemas.microsoft.com/office/drawing/2014/main" id="{CE185FC4-659C-AD71-3EC2-6F7D4B910F90}"/>
                  </a:ext>
                </a:extLst>
              </p:cNvPr>
              <p:cNvSpPr/>
              <p:nvPr/>
            </p:nvSpPr>
            <p:spPr>
              <a:xfrm>
                <a:off x="8908664" y="2566133"/>
                <a:ext cx="76200" cy="76200"/>
              </a:xfrm>
              <a:custGeom>
                <a:avLst/>
                <a:gdLst>
                  <a:gd name="connsiteX0" fmla="*/ 80 w 76200"/>
                  <a:gd name="connsiteY0" fmla="*/ 32 h 76200"/>
                  <a:gd name="connsiteX1" fmla="*/ 76280 w 76200"/>
                  <a:gd name="connsiteY1" fmla="*/ 32 h 76200"/>
                  <a:gd name="connsiteX2" fmla="*/ 76280 w 76200"/>
                  <a:gd name="connsiteY2" fmla="*/ 76232 h 76200"/>
                  <a:gd name="connsiteX3" fmla="*/ 8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32"/>
                    </a:moveTo>
                    <a:lnTo>
                      <a:pt x="76280" y="32"/>
                    </a:lnTo>
                    <a:lnTo>
                      <a:pt x="76280" y="76232"/>
                    </a:lnTo>
                    <a:lnTo>
                      <a:pt x="8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4" name="자유형: 도형 1033">
                <a:extLst>
                  <a:ext uri="{FF2B5EF4-FFF2-40B4-BE49-F238E27FC236}">
                    <a16:creationId xmlns:a16="http://schemas.microsoft.com/office/drawing/2014/main" id="{545637E6-8E40-0D7E-E977-A4A504D61B4D}"/>
                  </a:ext>
                </a:extLst>
              </p:cNvPr>
              <p:cNvSpPr/>
              <p:nvPr/>
            </p:nvSpPr>
            <p:spPr>
              <a:xfrm>
                <a:off x="8908664" y="2642333"/>
                <a:ext cx="76200" cy="76200"/>
              </a:xfrm>
              <a:custGeom>
                <a:avLst/>
                <a:gdLst>
                  <a:gd name="connsiteX0" fmla="*/ 80 w 76200"/>
                  <a:gd name="connsiteY0" fmla="*/ 40 h 76200"/>
                  <a:gd name="connsiteX1" fmla="*/ 76280 w 76200"/>
                  <a:gd name="connsiteY1" fmla="*/ 40 h 76200"/>
                  <a:gd name="connsiteX2" fmla="*/ 76280 w 76200"/>
                  <a:gd name="connsiteY2" fmla="*/ 76240 h 76200"/>
                  <a:gd name="connsiteX3" fmla="*/ 8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40"/>
                    </a:moveTo>
                    <a:lnTo>
                      <a:pt x="76280" y="40"/>
                    </a:lnTo>
                    <a:lnTo>
                      <a:pt x="76280" y="76240"/>
                    </a:lnTo>
                    <a:lnTo>
                      <a:pt x="8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5" name="자유형: 도형 1034">
                <a:extLst>
                  <a:ext uri="{FF2B5EF4-FFF2-40B4-BE49-F238E27FC236}">
                    <a16:creationId xmlns:a16="http://schemas.microsoft.com/office/drawing/2014/main" id="{878A762F-BFF6-560C-31DA-0D905BD78917}"/>
                  </a:ext>
                </a:extLst>
              </p:cNvPr>
              <p:cNvSpPr/>
              <p:nvPr/>
            </p:nvSpPr>
            <p:spPr>
              <a:xfrm>
                <a:off x="8908664" y="2718533"/>
                <a:ext cx="76200" cy="76200"/>
              </a:xfrm>
              <a:custGeom>
                <a:avLst/>
                <a:gdLst>
                  <a:gd name="connsiteX0" fmla="*/ 80 w 76200"/>
                  <a:gd name="connsiteY0" fmla="*/ 48 h 76200"/>
                  <a:gd name="connsiteX1" fmla="*/ 76280 w 76200"/>
                  <a:gd name="connsiteY1" fmla="*/ 48 h 76200"/>
                  <a:gd name="connsiteX2" fmla="*/ 76280 w 76200"/>
                  <a:gd name="connsiteY2" fmla="*/ 76248 h 76200"/>
                  <a:gd name="connsiteX3" fmla="*/ 8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48"/>
                    </a:moveTo>
                    <a:lnTo>
                      <a:pt x="76280" y="48"/>
                    </a:lnTo>
                    <a:lnTo>
                      <a:pt x="76280" y="76248"/>
                    </a:lnTo>
                    <a:lnTo>
                      <a:pt x="8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6" name="자유형: 도형 1035">
                <a:extLst>
                  <a:ext uri="{FF2B5EF4-FFF2-40B4-BE49-F238E27FC236}">
                    <a16:creationId xmlns:a16="http://schemas.microsoft.com/office/drawing/2014/main" id="{2F26F41B-6959-AC1B-8C38-C048F921DC8A}"/>
                  </a:ext>
                </a:extLst>
              </p:cNvPr>
              <p:cNvSpPr/>
              <p:nvPr/>
            </p:nvSpPr>
            <p:spPr>
              <a:xfrm>
                <a:off x="8908664" y="2794733"/>
                <a:ext cx="76200" cy="76200"/>
              </a:xfrm>
              <a:custGeom>
                <a:avLst/>
                <a:gdLst>
                  <a:gd name="connsiteX0" fmla="*/ 80 w 76200"/>
                  <a:gd name="connsiteY0" fmla="*/ 56 h 76200"/>
                  <a:gd name="connsiteX1" fmla="*/ 76280 w 76200"/>
                  <a:gd name="connsiteY1" fmla="*/ 56 h 76200"/>
                  <a:gd name="connsiteX2" fmla="*/ 76280 w 76200"/>
                  <a:gd name="connsiteY2" fmla="*/ 76256 h 76200"/>
                  <a:gd name="connsiteX3" fmla="*/ 8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56"/>
                    </a:moveTo>
                    <a:lnTo>
                      <a:pt x="76280" y="56"/>
                    </a:lnTo>
                    <a:lnTo>
                      <a:pt x="76280" y="76256"/>
                    </a:lnTo>
                    <a:lnTo>
                      <a:pt x="8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7" name="자유형: 도형 1036">
                <a:extLst>
                  <a:ext uri="{FF2B5EF4-FFF2-40B4-BE49-F238E27FC236}">
                    <a16:creationId xmlns:a16="http://schemas.microsoft.com/office/drawing/2014/main" id="{604FB296-F956-C204-1ED1-BA3BD97BF511}"/>
                  </a:ext>
                </a:extLst>
              </p:cNvPr>
              <p:cNvSpPr/>
              <p:nvPr/>
            </p:nvSpPr>
            <p:spPr>
              <a:xfrm>
                <a:off x="8908664" y="2870933"/>
                <a:ext cx="76200" cy="76200"/>
              </a:xfrm>
              <a:custGeom>
                <a:avLst/>
                <a:gdLst>
                  <a:gd name="connsiteX0" fmla="*/ 80 w 76200"/>
                  <a:gd name="connsiteY0" fmla="*/ 64 h 76200"/>
                  <a:gd name="connsiteX1" fmla="*/ 76280 w 76200"/>
                  <a:gd name="connsiteY1" fmla="*/ 64 h 76200"/>
                  <a:gd name="connsiteX2" fmla="*/ 76280 w 76200"/>
                  <a:gd name="connsiteY2" fmla="*/ 76264 h 76200"/>
                  <a:gd name="connsiteX3" fmla="*/ 8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64"/>
                    </a:moveTo>
                    <a:lnTo>
                      <a:pt x="76280" y="64"/>
                    </a:lnTo>
                    <a:lnTo>
                      <a:pt x="76280" y="76264"/>
                    </a:lnTo>
                    <a:lnTo>
                      <a:pt x="8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8" name="자유형: 도형 1037">
                <a:extLst>
                  <a:ext uri="{FF2B5EF4-FFF2-40B4-BE49-F238E27FC236}">
                    <a16:creationId xmlns:a16="http://schemas.microsoft.com/office/drawing/2014/main" id="{6A2C9C3D-0993-203D-D5DF-62457C7A7DFC}"/>
                  </a:ext>
                </a:extLst>
              </p:cNvPr>
              <p:cNvSpPr/>
              <p:nvPr/>
            </p:nvSpPr>
            <p:spPr>
              <a:xfrm>
                <a:off x="8908664" y="2947133"/>
                <a:ext cx="76200" cy="76200"/>
              </a:xfrm>
              <a:custGeom>
                <a:avLst/>
                <a:gdLst>
                  <a:gd name="connsiteX0" fmla="*/ 80 w 76200"/>
                  <a:gd name="connsiteY0" fmla="*/ 72 h 76200"/>
                  <a:gd name="connsiteX1" fmla="*/ 76280 w 76200"/>
                  <a:gd name="connsiteY1" fmla="*/ 72 h 76200"/>
                  <a:gd name="connsiteX2" fmla="*/ 76280 w 76200"/>
                  <a:gd name="connsiteY2" fmla="*/ 76272 h 76200"/>
                  <a:gd name="connsiteX3" fmla="*/ 8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72"/>
                    </a:moveTo>
                    <a:lnTo>
                      <a:pt x="76280" y="72"/>
                    </a:lnTo>
                    <a:lnTo>
                      <a:pt x="76280" y="76272"/>
                    </a:lnTo>
                    <a:lnTo>
                      <a:pt x="8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9" name="자유형: 도형 1038">
                <a:extLst>
                  <a:ext uri="{FF2B5EF4-FFF2-40B4-BE49-F238E27FC236}">
                    <a16:creationId xmlns:a16="http://schemas.microsoft.com/office/drawing/2014/main" id="{2133EFF9-B43B-5BCB-85A3-7FE8C5E2247C}"/>
                  </a:ext>
                </a:extLst>
              </p:cNvPr>
              <p:cNvSpPr/>
              <p:nvPr/>
            </p:nvSpPr>
            <p:spPr>
              <a:xfrm>
                <a:off x="8908664" y="3023333"/>
                <a:ext cx="76200" cy="76200"/>
              </a:xfrm>
              <a:custGeom>
                <a:avLst/>
                <a:gdLst>
                  <a:gd name="connsiteX0" fmla="*/ 80 w 76200"/>
                  <a:gd name="connsiteY0" fmla="*/ 80 h 76200"/>
                  <a:gd name="connsiteX1" fmla="*/ 76280 w 76200"/>
                  <a:gd name="connsiteY1" fmla="*/ 80 h 76200"/>
                  <a:gd name="connsiteX2" fmla="*/ 76280 w 76200"/>
                  <a:gd name="connsiteY2" fmla="*/ 76280 h 76200"/>
                  <a:gd name="connsiteX3" fmla="*/ 8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80"/>
                    </a:moveTo>
                    <a:lnTo>
                      <a:pt x="76280" y="80"/>
                    </a:lnTo>
                    <a:lnTo>
                      <a:pt x="76280" y="76280"/>
                    </a:lnTo>
                    <a:lnTo>
                      <a:pt x="8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0" name="자유형: 도형 1039">
                <a:extLst>
                  <a:ext uri="{FF2B5EF4-FFF2-40B4-BE49-F238E27FC236}">
                    <a16:creationId xmlns:a16="http://schemas.microsoft.com/office/drawing/2014/main" id="{6B855D72-078D-6DA2-DE95-5C5BB5C9AC49}"/>
                  </a:ext>
                </a:extLst>
              </p:cNvPr>
              <p:cNvSpPr/>
              <p:nvPr/>
            </p:nvSpPr>
            <p:spPr>
              <a:xfrm>
                <a:off x="8908664" y="3175733"/>
                <a:ext cx="76200" cy="76200"/>
              </a:xfrm>
              <a:custGeom>
                <a:avLst/>
                <a:gdLst>
                  <a:gd name="connsiteX0" fmla="*/ 80 w 76200"/>
                  <a:gd name="connsiteY0" fmla="*/ 96 h 76200"/>
                  <a:gd name="connsiteX1" fmla="*/ 76280 w 76200"/>
                  <a:gd name="connsiteY1" fmla="*/ 96 h 76200"/>
                  <a:gd name="connsiteX2" fmla="*/ 76280 w 76200"/>
                  <a:gd name="connsiteY2" fmla="*/ 76296 h 76200"/>
                  <a:gd name="connsiteX3" fmla="*/ 8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96"/>
                    </a:moveTo>
                    <a:lnTo>
                      <a:pt x="76280" y="96"/>
                    </a:lnTo>
                    <a:lnTo>
                      <a:pt x="76280" y="76296"/>
                    </a:lnTo>
                    <a:lnTo>
                      <a:pt x="8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1" name="자유형: 도형 1040">
                <a:extLst>
                  <a:ext uri="{FF2B5EF4-FFF2-40B4-BE49-F238E27FC236}">
                    <a16:creationId xmlns:a16="http://schemas.microsoft.com/office/drawing/2014/main" id="{EB5F1B86-3BC3-9985-1F99-CD75691307A5}"/>
                  </a:ext>
                </a:extLst>
              </p:cNvPr>
              <p:cNvSpPr/>
              <p:nvPr/>
            </p:nvSpPr>
            <p:spPr>
              <a:xfrm>
                <a:off x="8908664" y="3328133"/>
                <a:ext cx="76200" cy="76200"/>
              </a:xfrm>
              <a:custGeom>
                <a:avLst/>
                <a:gdLst>
                  <a:gd name="connsiteX0" fmla="*/ 80 w 76200"/>
                  <a:gd name="connsiteY0" fmla="*/ 112 h 76200"/>
                  <a:gd name="connsiteX1" fmla="*/ 76280 w 76200"/>
                  <a:gd name="connsiteY1" fmla="*/ 112 h 76200"/>
                  <a:gd name="connsiteX2" fmla="*/ 76280 w 76200"/>
                  <a:gd name="connsiteY2" fmla="*/ 76312 h 76200"/>
                  <a:gd name="connsiteX3" fmla="*/ 80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12"/>
                    </a:moveTo>
                    <a:lnTo>
                      <a:pt x="76280" y="112"/>
                    </a:lnTo>
                    <a:lnTo>
                      <a:pt x="76280" y="76312"/>
                    </a:lnTo>
                    <a:lnTo>
                      <a:pt x="80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2" name="자유형: 도형 1041">
                <a:extLst>
                  <a:ext uri="{FF2B5EF4-FFF2-40B4-BE49-F238E27FC236}">
                    <a16:creationId xmlns:a16="http://schemas.microsoft.com/office/drawing/2014/main" id="{E7487491-07F4-74D4-40F3-04A17B3BC519}"/>
                  </a:ext>
                </a:extLst>
              </p:cNvPr>
              <p:cNvSpPr/>
              <p:nvPr/>
            </p:nvSpPr>
            <p:spPr>
              <a:xfrm>
                <a:off x="8908664" y="3480533"/>
                <a:ext cx="76200" cy="76200"/>
              </a:xfrm>
              <a:custGeom>
                <a:avLst/>
                <a:gdLst>
                  <a:gd name="connsiteX0" fmla="*/ 80 w 76200"/>
                  <a:gd name="connsiteY0" fmla="*/ 128 h 76200"/>
                  <a:gd name="connsiteX1" fmla="*/ 76280 w 76200"/>
                  <a:gd name="connsiteY1" fmla="*/ 128 h 76200"/>
                  <a:gd name="connsiteX2" fmla="*/ 76280 w 76200"/>
                  <a:gd name="connsiteY2" fmla="*/ 76328 h 76200"/>
                  <a:gd name="connsiteX3" fmla="*/ 8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28"/>
                    </a:moveTo>
                    <a:lnTo>
                      <a:pt x="76280" y="128"/>
                    </a:lnTo>
                    <a:lnTo>
                      <a:pt x="76280" y="76328"/>
                    </a:lnTo>
                    <a:lnTo>
                      <a:pt x="8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3" name="자유형: 도형 1042">
                <a:extLst>
                  <a:ext uri="{FF2B5EF4-FFF2-40B4-BE49-F238E27FC236}">
                    <a16:creationId xmlns:a16="http://schemas.microsoft.com/office/drawing/2014/main" id="{59E96BF8-4D0B-B544-E82E-6662A2BD8F97}"/>
                  </a:ext>
                </a:extLst>
              </p:cNvPr>
              <p:cNvSpPr/>
              <p:nvPr/>
            </p:nvSpPr>
            <p:spPr>
              <a:xfrm>
                <a:off x="8908664" y="3632933"/>
                <a:ext cx="76200" cy="76200"/>
              </a:xfrm>
              <a:custGeom>
                <a:avLst/>
                <a:gdLst>
                  <a:gd name="connsiteX0" fmla="*/ 80 w 76200"/>
                  <a:gd name="connsiteY0" fmla="*/ 144 h 76200"/>
                  <a:gd name="connsiteX1" fmla="*/ 76280 w 76200"/>
                  <a:gd name="connsiteY1" fmla="*/ 144 h 76200"/>
                  <a:gd name="connsiteX2" fmla="*/ 76280 w 76200"/>
                  <a:gd name="connsiteY2" fmla="*/ 76344 h 76200"/>
                  <a:gd name="connsiteX3" fmla="*/ 80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44"/>
                    </a:moveTo>
                    <a:lnTo>
                      <a:pt x="76280" y="144"/>
                    </a:lnTo>
                    <a:lnTo>
                      <a:pt x="76280" y="76344"/>
                    </a:lnTo>
                    <a:lnTo>
                      <a:pt x="80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4" name="자유형: 도형 1043">
                <a:extLst>
                  <a:ext uri="{FF2B5EF4-FFF2-40B4-BE49-F238E27FC236}">
                    <a16:creationId xmlns:a16="http://schemas.microsoft.com/office/drawing/2014/main" id="{27293A17-C706-8550-09F1-4793D2499A29}"/>
                  </a:ext>
                </a:extLst>
              </p:cNvPr>
              <p:cNvSpPr/>
              <p:nvPr/>
            </p:nvSpPr>
            <p:spPr>
              <a:xfrm>
                <a:off x="8908664" y="3785333"/>
                <a:ext cx="76200" cy="76200"/>
              </a:xfrm>
              <a:custGeom>
                <a:avLst/>
                <a:gdLst>
                  <a:gd name="connsiteX0" fmla="*/ 80 w 76200"/>
                  <a:gd name="connsiteY0" fmla="*/ 160 h 76200"/>
                  <a:gd name="connsiteX1" fmla="*/ 76280 w 76200"/>
                  <a:gd name="connsiteY1" fmla="*/ 160 h 76200"/>
                  <a:gd name="connsiteX2" fmla="*/ 76280 w 76200"/>
                  <a:gd name="connsiteY2" fmla="*/ 76360 h 76200"/>
                  <a:gd name="connsiteX3" fmla="*/ 8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60"/>
                    </a:moveTo>
                    <a:lnTo>
                      <a:pt x="76280" y="160"/>
                    </a:lnTo>
                    <a:lnTo>
                      <a:pt x="76280" y="76360"/>
                    </a:lnTo>
                    <a:lnTo>
                      <a:pt x="8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5" name="자유형: 도형 1044">
                <a:extLst>
                  <a:ext uri="{FF2B5EF4-FFF2-40B4-BE49-F238E27FC236}">
                    <a16:creationId xmlns:a16="http://schemas.microsoft.com/office/drawing/2014/main" id="{EC70F4E2-2101-4F88-FD0A-1754C52B7B9D}"/>
                  </a:ext>
                </a:extLst>
              </p:cNvPr>
              <p:cNvSpPr/>
              <p:nvPr/>
            </p:nvSpPr>
            <p:spPr>
              <a:xfrm>
                <a:off x="8908664" y="3937733"/>
                <a:ext cx="76200" cy="76200"/>
              </a:xfrm>
              <a:custGeom>
                <a:avLst/>
                <a:gdLst>
                  <a:gd name="connsiteX0" fmla="*/ 80 w 76200"/>
                  <a:gd name="connsiteY0" fmla="*/ 176 h 76200"/>
                  <a:gd name="connsiteX1" fmla="*/ 76280 w 76200"/>
                  <a:gd name="connsiteY1" fmla="*/ 176 h 76200"/>
                  <a:gd name="connsiteX2" fmla="*/ 76280 w 76200"/>
                  <a:gd name="connsiteY2" fmla="*/ 76376 h 76200"/>
                  <a:gd name="connsiteX3" fmla="*/ 8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76"/>
                    </a:moveTo>
                    <a:lnTo>
                      <a:pt x="76280" y="176"/>
                    </a:lnTo>
                    <a:lnTo>
                      <a:pt x="76280" y="76376"/>
                    </a:lnTo>
                    <a:lnTo>
                      <a:pt x="8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6" name="자유형: 도형 1045">
                <a:extLst>
                  <a:ext uri="{FF2B5EF4-FFF2-40B4-BE49-F238E27FC236}">
                    <a16:creationId xmlns:a16="http://schemas.microsoft.com/office/drawing/2014/main" id="{CBCFE25E-C134-B119-8368-BAF57FEB261C}"/>
                  </a:ext>
                </a:extLst>
              </p:cNvPr>
              <p:cNvSpPr/>
              <p:nvPr/>
            </p:nvSpPr>
            <p:spPr>
              <a:xfrm>
                <a:off x="8908664" y="4090133"/>
                <a:ext cx="76200" cy="76200"/>
              </a:xfrm>
              <a:custGeom>
                <a:avLst/>
                <a:gdLst>
                  <a:gd name="connsiteX0" fmla="*/ 80 w 76200"/>
                  <a:gd name="connsiteY0" fmla="*/ 192 h 76200"/>
                  <a:gd name="connsiteX1" fmla="*/ 76280 w 76200"/>
                  <a:gd name="connsiteY1" fmla="*/ 192 h 76200"/>
                  <a:gd name="connsiteX2" fmla="*/ 76280 w 76200"/>
                  <a:gd name="connsiteY2" fmla="*/ 76392 h 76200"/>
                  <a:gd name="connsiteX3" fmla="*/ 8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92"/>
                    </a:moveTo>
                    <a:lnTo>
                      <a:pt x="76280" y="192"/>
                    </a:lnTo>
                    <a:lnTo>
                      <a:pt x="76280" y="76392"/>
                    </a:lnTo>
                    <a:lnTo>
                      <a:pt x="8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7" name="자유형: 도형 1046">
                <a:extLst>
                  <a:ext uri="{FF2B5EF4-FFF2-40B4-BE49-F238E27FC236}">
                    <a16:creationId xmlns:a16="http://schemas.microsoft.com/office/drawing/2014/main" id="{0759D362-75FC-B9DD-C923-CC5D87155A85}"/>
                  </a:ext>
                </a:extLst>
              </p:cNvPr>
              <p:cNvSpPr/>
              <p:nvPr/>
            </p:nvSpPr>
            <p:spPr>
              <a:xfrm>
                <a:off x="8908664" y="4242533"/>
                <a:ext cx="76200" cy="76200"/>
              </a:xfrm>
              <a:custGeom>
                <a:avLst/>
                <a:gdLst>
                  <a:gd name="connsiteX0" fmla="*/ 80 w 76200"/>
                  <a:gd name="connsiteY0" fmla="*/ 208 h 76200"/>
                  <a:gd name="connsiteX1" fmla="*/ 76280 w 76200"/>
                  <a:gd name="connsiteY1" fmla="*/ 208 h 76200"/>
                  <a:gd name="connsiteX2" fmla="*/ 76280 w 76200"/>
                  <a:gd name="connsiteY2" fmla="*/ 76408 h 76200"/>
                  <a:gd name="connsiteX3" fmla="*/ 8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08"/>
                    </a:moveTo>
                    <a:lnTo>
                      <a:pt x="76280" y="208"/>
                    </a:lnTo>
                    <a:lnTo>
                      <a:pt x="76280" y="76408"/>
                    </a:lnTo>
                    <a:lnTo>
                      <a:pt x="8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8" name="자유형: 도형 1047">
                <a:extLst>
                  <a:ext uri="{FF2B5EF4-FFF2-40B4-BE49-F238E27FC236}">
                    <a16:creationId xmlns:a16="http://schemas.microsoft.com/office/drawing/2014/main" id="{5CEB0815-2EA3-55EE-DC31-9BE00E803C79}"/>
                  </a:ext>
                </a:extLst>
              </p:cNvPr>
              <p:cNvSpPr/>
              <p:nvPr/>
            </p:nvSpPr>
            <p:spPr>
              <a:xfrm>
                <a:off x="8908664" y="4394933"/>
                <a:ext cx="76200" cy="76200"/>
              </a:xfrm>
              <a:custGeom>
                <a:avLst/>
                <a:gdLst>
                  <a:gd name="connsiteX0" fmla="*/ 80 w 76200"/>
                  <a:gd name="connsiteY0" fmla="*/ 224 h 76200"/>
                  <a:gd name="connsiteX1" fmla="*/ 76280 w 76200"/>
                  <a:gd name="connsiteY1" fmla="*/ 224 h 76200"/>
                  <a:gd name="connsiteX2" fmla="*/ 76280 w 76200"/>
                  <a:gd name="connsiteY2" fmla="*/ 76424 h 76200"/>
                  <a:gd name="connsiteX3" fmla="*/ 8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24"/>
                    </a:moveTo>
                    <a:lnTo>
                      <a:pt x="76280" y="224"/>
                    </a:lnTo>
                    <a:lnTo>
                      <a:pt x="76280" y="76424"/>
                    </a:lnTo>
                    <a:lnTo>
                      <a:pt x="8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9" name="자유형: 도형 1048">
                <a:extLst>
                  <a:ext uri="{FF2B5EF4-FFF2-40B4-BE49-F238E27FC236}">
                    <a16:creationId xmlns:a16="http://schemas.microsoft.com/office/drawing/2014/main" id="{B3D70327-C52D-E382-687F-A05C2A3639EB}"/>
                  </a:ext>
                </a:extLst>
              </p:cNvPr>
              <p:cNvSpPr/>
              <p:nvPr/>
            </p:nvSpPr>
            <p:spPr>
              <a:xfrm>
                <a:off x="8908664" y="4547333"/>
                <a:ext cx="76200" cy="76200"/>
              </a:xfrm>
              <a:custGeom>
                <a:avLst/>
                <a:gdLst>
                  <a:gd name="connsiteX0" fmla="*/ 80 w 76200"/>
                  <a:gd name="connsiteY0" fmla="*/ 240 h 76200"/>
                  <a:gd name="connsiteX1" fmla="*/ 76280 w 76200"/>
                  <a:gd name="connsiteY1" fmla="*/ 240 h 76200"/>
                  <a:gd name="connsiteX2" fmla="*/ 76280 w 76200"/>
                  <a:gd name="connsiteY2" fmla="*/ 76440 h 76200"/>
                  <a:gd name="connsiteX3" fmla="*/ 8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40"/>
                    </a:moveTo>
                    <a:lnTo>
                      <a:pt x="76280" y="240"/>
                    </a:lnTo>
                    <a:lnTo>
                      <a:pt x="76280" y="76440"/>
                    </a:lnTo>
                    <a:lnTo>
                      <a:pt x="8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0" name="자유형: 도형 1049">
                <a:extLst>
                  <a:ext uri="{FF2B5EF4-FFF2-40B4-BE49-F238E27FC236}">
                    <a16:creationId xmlns:a16="http://schemas.microsoft.com/office/drawing/2014/main" id="{81AC3B8B-9563-DD6F-1ECC-17CCCF90EF15}"/>
                  </a:ext>
                </a:extLst>
              </p:cNvPr>
              <p:cNvSpPr/>
              <p:nvPr/>
            </p:nvSpPr>
            <p:spPr>
              <a:xfrm>
                <a:off x="8908664" y="4623533"/>
                <a:ext cx="76200" cy="76200"/>
              </a:xfrm>
              <a:custGeom>
                <a:avLst/>
                <a:gdLst>
                  <a:gd name="connsiteX0" fmla="*/ 80 w 76200"/>
                  <a:gd name="connsiteY0" fmla="*/ 248 h 76200"/>
                  <a:gd name="connsiteX1" fmla="*/ 76280 w 76200"/>
                  <a:gd name="connsiteY1" fmla="*/ 248 h 76200"/>
                  <a:gd name="connsiteX2" fmla="*/ 76280 w 76200"/>
                  <a:gd name="connsiteY2" fmla="*/ 76448 h 76200"/>
                  <a:gd name="connsiteX3" fmla="*/ 80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48"/>
                    </a:moveTo>
                    <a:lnTo>
                      <a:pt x="76280" y="248"/>
                    </a:lnTo>
                    <a:lnTo>
                      <a:pt x="76280" y="76448"/>
                    </a:lnTo>
                    <a:lnTo>
                      <a:pt x="80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1" name="자유형: 도형 1050">
                <a:extLst>
                  <a:ext uri="{FF2B5EF4-FFF2-40B4-BE49-F238E27FC236}">
                    <a16:creationId xmlns:a16="http://schemas.microsoft.com/office/drawing/2014/main" id="{59BBDE9E-B93F-25DD-51B2-DD75AA1759B2}"/>
                  </a:ext>
                </a:extLst>
              </p:cNvPr>
              <p:cNvSpPr/>
              <p:nvPr/>
            </p:nvSpPr>
            <p:spPr>
              <a:xfrm>
                <a:off x="8908664" y="4699733"/>
                <a:ext cx="76200" cy="76200"/>
              </a:xfrm>
              <a:custGeom>
                <a:avLst/>
                <a:gdLst>
                  <a:gd name="connsiteX0" fmla="*/ 80 w 76200"/>
                  <a:gd name="connsiteY0" fmla="*/ 256 h 76200"/>
                  <a:gd name="connsiteX1" fmla="*/ 76280 w 76200"/>
                  <a:gd name="connsiteY1" fmla="*/ 256 h 76200"/>
                  <a:gd name="connsiteX2" fmla="*/ 76280 w 76200"/>
                  <a:gd name="connsiteY2" fmla="*/ 76456 h 76200"/>
                  <a:gd name="connsiteX3" fmla="*/ 8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56"/>
                    </a:moveTo>
                    <a:lnTo>
                      <a:pt x="76280" y="256"/>
                    </a:lnTo>
                    <a:lnTo>
                      <a:pt x="76280" y="76456"/>
                    </a:lnTo>
                    <a:lnTo>
                      <a:pt x="8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B9FC39DC-F206-3E11-AF72-1AA5BD5162D7}"/>
                  </a:ext>
                </a:extLst>
              </p:cNvPr>
              <p:cNvSpPr/>
              <p:nvPr/>
            </p:nvSpPr>
            <p:spPr>
              <a:xfrm>
                <a:off x="8908664" y="4775933"/>
                <a:ext cx="76200" cy="76200"/>
              </a:xfrm>
              <a:custGeom>
                <a:avLst/>
                <a:gdLst>
                  <a:gd name="connsiteX0" fmla="*/ 80 w 76200"/>
                  <a:gd name="connsiteY0" fmla="*/ 264 h 76200"/>
                  <a:gd name="connsiteX1" fmla="*/ 76280 w 76200"/>
                  <a:gd name="connsiteY1" fmla="*/ 264 h 76200"/>
                  <a:gd name="connsiteX2" fmla="*/ 76280 w 76200"/>
                  <a:gd name="connsiteY2" fmla="*/ 76464 h 76200"/>
                  <a:gd name="connsiteX3" fmla="*/ 8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64"/>
                    </a:moveTo>
                    <a:lnTo>
                      <a:pt x="76280" y="264"/>
                    </a:lnTo>
                    <a:lnTo>
                      <a:pt x="76280" y="76464"/>
                    </a:lnTo>
                    <a:lnTo>
                      <a:pt x="8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3" name="자유형: 도형 1052">
                <a:extLst>
                  <a:ext uri="{FF2B5EF4-FFF2-40B4-BE49-F238E27FC236}">
                    <a16:creationId xmlns:a16="http://schemas.microsoft.com/office/drawing/2014/main" id="{A1C0C575-4D0C-5E56-4B61-39578EFBB145}"/>
                  </a:ext>
                </a:extLst>
              </p:cNvPr>
              <p:cNvSpPr/>
              <p:nvPr/>
            </p:nvSpPr>
            <p:spPr>
              <a:xfrm>
                <a:off x="8908664" y="4852133"/>
                <a:ext cx="76200" cy="76200"/>
              </a:xfrm>
              <a:custGeom>
                <a:avLst/>
                <a:gdLst>
                  <a:gd name="connsiteX0" fmla="*/ 80 w 76200"/>
                  <a:gd name="connsiteY0" fmla="*/ 272 h 76200"/>
                  <a:gd name="connsiteX1" fmla="*/ 76280 w 76200"/>
                  <a:gd name="connsiteY1" fmla="*/ 272 h 76200"/>
                  <a:gd name="connsiteX2" fmla="*/ 76280 w 76200"/>
                  <a:gd name="connsiteY2" fmla="*/ 76472 h 76200"/>
                  <a:gd name="connsiteX3" fmla="*/ 80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72"/>
                    </a:moveTo>
                    <a:lnTo>
                      <a:pt x="76280" y="272"/>
                    </a:lnTo>
                    <a:lnTo>
                      <a:pt x="76280" y="76472"/>
                    </a:lnTo>
                    <a:lnTo>
                      <a:pt x="80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4" name="자유형: 도형 1053">
                <a:extLst>
                  <a:ext uri="{FF2B5EF4-FFF2-40B4-BE49-F238E27FC236}">
                    <a16:creationId xmlns:a16="http://schemas.microsoft.com/office/drawing/2014/main" id="{7DA62CB6-9D35-60EB-F329-B7AF8598C1A3}"/>
                  </a:ext>
                </a:extLst>
              </p:cNvPr>
              <p:cNvSpPr/>
              <p:nvPr/>
            </p:nvSpPr>
            <p:spPr>
              <a:xfrm>
                <a:off x="8908664" y="4928333"/>
                <a:ext cx="76200" cy="76200"/>
              </a:xfrm>
              <a:custGeom>
                <a:avLst/>
                <a:gdLst>
                  <a:gd name="connsiteX0" fmla="*/ 80 w 76200"/>
                  <a:gd name="connsiteY0" fmla="*/ 280 h 76200"/>
                  <a:gd name="connsiteX1" fmla="*/ 76280 w 76200"/>
                  <a:gd name="connsiteY1" fmla="*/ 280 h 76200"/>
                  <a:gd name="connsiteX2" fmla="*/ 76280 w 76200"/>
                  <a:gd name="connsiteY2" fmla="*/ 76480 h 76200"/>
                  <a:gd name="connsiteX3" fmla="*/ 8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80"/>
                    </a:moveTo>
                    <a:lnTo>
                      <a:pt x="76280" y="280"/>
                    </a:lnTo>
                    <a:lnTo>
                      <a:pt x="76280" y="76480"/>
                    </a:lnTo>
                    <a:lnTo>
                      <a:pt x="8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B751EA8E-57AF-EFF2-30AC-C2E9522B1CCC}"/>
                  </a:ext>
                </a:extLst>
              </p:cNvPr>
              <p:cNvSpPr/>
              <p:nvPr/>
            </p:nvSpPr>
            <p:spPr>
              <a:xfrm>
                <a:off x="8908664" y="5004533"/>
                <a:ext cx="76200" cy="76200"/>
              </a:xfrm>
              <a:custGeom>
                <a:avLst/>
                <a:gdLst>
                  <a:gd name="connsiteX0" fmla="*/ 80 w 76200"/>
                  <a:gd name="connsiteY0" fmla="*/ 288 h 76200"/>
                  <a:gd name="connsiteX1" fmla="*/ 76280 w 76200"/>
                  <a:gd name="connsiteY1" fmla="*/ 288 h 76200"/>
                  <a:gd name="connsiteX2" fmla="*/ 76280 w 76200"/>
                  <a:gd name="connsiteY2" fmla="*/ 76488 h 76200"/>
                  <a:gd name="connsiteX3" fmla="*/ 8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88"/>
                    </a:moveTo>
                    <a:lnTo>
                      <a:pt x="76280" y="288"/>
                    </a:lnTo>
                    <a:lnTo>
                      <a:pt x="76280" y="76488"/>
                    </a:lnTo>
                    <a:lnTo>
                      <a:pt x="8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618101EE-A937-EDDC-2ADF-13424E9D1AEC}"/>
                  </a:ext>
                </a:extLst>
              </p:cNvPr>
              <p:cNvSpPr/>
              <p:nvPr/>
            </p:nvSpPr>
            <p:spPr>
              <a:xfrm>
                <a:off x="8984864" y="3175733"/>
                <a:ext cx="76200" cy="76200"/>
              </a:xfrm>
              <a:custGeom>
                <a:avLst/>
                <a:gdLst>
                  <a:gd name="connsiteX0" fmla="*/ 88 w 76200"/>
                  <a:gd name="connsiteY0" fmla="*/ 96 h 76200"/>
                  <a:gd name="connsiteX1" fmla="*/ 76288 w 76200"/>
                  <a:gd name="connsiteY1" fmla="*/ 96 h 76200"/>
                  <a:gd name="connsiteX2" fmla="*/ 76288 w 76200"/>
                  <a:gd name="connsiteY2" fmla="*/ 76296 h 76200"/>
                  <a:gd name="connsiteX3" fmla="*/ 8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96"/>
                    </a:moveTo>
                    <a:lnTo>
                      <a:pt x="76288" y="96"/>
                    </a:lnTo>
                    <a:lnTo>
                      <a:pt x="76288" y="76296"/>
                    </a:lnTo>
                    <a:lnTo>
                      <a:pt x="8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7" name="자유형: 도형 1056">
                <a:extLst>
                  <a:ext uri="{FF2B5EF4-FFF2-40B4-BE49-F238E27FC236}">
                    <a16:creationId xmlns:a16="http://schemas.microsoft.com/office/drawing/2014/main" id="{CDFF0CC4-20CC-D3AB-23C0-42329DABB4D9}"/>
                  </a:ext>
                </a:extLst>
              </p:cNvPr>
              <p:cNvSpPr/>
              <p:nvPr/>
            </p:nvSpPr>
            <p:spPr>
              <a:xfrm>
                <a:off x="8984864" y="3404333"/>
                <a:ext cx="76200" cy="76200"/>
              </a:xfrm>
              <a:custGeom>
                <a:avLst/>
                <a:gdLst>
                  <a:gd name="connsiteX0" fmla="*/ 88 w 76200"/>
                  <a:gd name="connsiteY0" fmla="*/ 120 h 76200"/>
                  <a:gd name="connsiteX1" fmla="*/ 76288 w 76200"/>
                  <a:gd name="connsiteY1" fmla="*/ 120 h 76200"/>
                  <a:gd name="connsiteX2" fmla="*/ 76288 w 76200"/>
                  <a:gd name="connsiteY2" fmla="*/ 76320 h 76200"/>
                  <a:gd name="connsiteX3" fmla="*/ 8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20"/>
                    </a:moveTo>
                    <a:lnTo>
                      <a:pt x="76288" y="120"/>
                    </a:lnTo>
                    <a:lnTo>
                      <a:pt x="76288" y="76320"/>
                    </a:lnTo>
                    <a:lnTo>
                      <a:pt x="8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8" name="자유형: 도형 1057">
                <a:extLst>
                  <a:ext uri="{FF2B5EF4-FFF2-40B4-BE49-F238E27FC236}">
                    <a16:creationId xmlns:a16="http://schemas.microsoft.com/office/drawing/2014/main" id="{4FE50052-E865-DD3C-0212-CF234DD2E3DC}"/>
                  </a:ext>
                </a:extLst>
              </p:cNvPr>
              <p:cNvSpPr/>
              <p:nvPr/>
            </p:nvSpPr>
            <p:spPr>
              <a:xfrm>
                <a:off x="8984864" y="3709133"/>
                <a:ext cx="76200" cy="76200"/>
              </a:xfrm>
              <a:custGeom>
                <a:avLst/>
                <a:gdLst>
                  <a:gd name="connsiteX0" fmla="*/ 88 w 76200"/>
                  <a:gd name="connsiteY0" fmla="*/ 152 h 76200"/>
                  <a:gd name="connsiteX1" fmla="*/ 76288 w 76200"/>
                  <a:gd name="connsiteY1" fmla="*/ 152 h 76200"/>
                  <a:gd name="connsiteX2" fmla="*/ 76288 w 76200"/>
                  <a:gd name="connsiteY2" fmla="*/ 76352 h 76200"/>
                  <a:gd name="connsiteX3" fmla="*/ 8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52"/>
                    </a:moveTo>
                    <a:lnTo>
                      <a:pt x="76288" y="152"/>
                    </a:lnTo>
                    <a:lnTo>
                      <a:pt x="76288" y="76352"/>
                    </a:lnTo>
                    <a:lnTo>
                      <a:pt x="8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9" name="자유형: 도형 1058">
                <a:extLst>
                  <a:ext uri="{FF2B5EF4-FFF2-40B4-BE49-F238E27FC236}">
                    <a16:creationId xmlns:a16="http://schemas.microsoft.com/office/drawing/2014/main" id="{7B09B4A8-1E4B-0CF4-F668-340471A8C3B9}"/>
                  </a:ext>
                </a:extLst>
              </p:cNvPr>
              <p:cNvSpPr/>
              <p:nvPr/>
            </p:nvSpPr>
            <p:spPr>
              <a:xfrm>
                <a:off x="8984864" y="3785333"/>
                <a:ext cx="76200" cy="76200"/>
              </a:xfrm>
              <a:custGeom>
                <a:avLst/>
                <a:gdLst>
                  <a:gd name="connsiteX0" fmla="*/ 88 w 76200"/>
                  <a:gd name="connsiteY0" fmla="*/ 160 h 76200"/>
                  <a:gd name="connsiteX1" fmla="*/ 76288 w 76200"/>
                  <a:gd name="connsiteY1" fmla="*/ 160 h 76200"/>
                  <a:gd name="connsiteX2" fmla="*/ 76288 w 76200"/>
                  <a:gd name="connsiteY2" fmla="*/ 76360 h 76200"/>
                  <a:gd name="connsiteX3" fmla="*/ 8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60"/>
                    </a:moveTo>
                    <a:lnTo>
                      <a:pt x="76288" y="160"/>
                    </a:lnTo>
                    <a:lnTo>
                      <a:pt x="76288" y="76360"/>
                    </a:lnTo>
                    <a:lnTo>
                      <a:pt x="8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0" name="자유형: 도형 1059">
                <a:extLst>
                  <a:ext uri="{FF2B5EF4-FFF2-40B4-BE49-F238E27FC236}">
                    <a16:creationId xmlns:a16="http://schemas.microsoft.com/office/drawing/2014/main" id="{40D108C5-C9FE-E89D-09DB-6C0ECA97DFB5}"/>
                  </a:ext>
                </a:extLst>
              </p:cNvPr>
              <p:cNvSpPr/>
              <p:nvPr/>
            </p:nvSpPr>
            <p:spPr>
              <a:xfrm>
                <a:off x="8984864" y="3861533"/>
                <a:ext cx="76200" cy="76200"/>
              </a:xfrm>
              <a:custGeom>
                <a:avLst/>
                <a:gdLst>
                  <a:gd name="connsiteX0" fmla="*/ 88 w 76200"/>
                  <a:gd name="connsiteY0" fmla="*/ 168 h 76200"/>
                  <a:gd name="connsiteX1" fmla="*/ 76288 w 76200"/>
                  <a:gd name="connsiteY1" fmla="*/ 168 h 76200"/>
                  <a:gd name="connsiteX2" fmla="*/ 76288 w 76200"/>
                  <a:gd name="connsiteY2" fmla="*/ 76368 h 76200"/>
                  <a:gd name="connsiteX3" fmla="*/ 88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68"/>
                    </a:moveTo>
                    <a:lnTo>
                      <a:pt x="76288" y="168"/>
                    </a:lnTo>
                    <a:lnTo>
                      <a:pt x="76288" y="76368"/>
                    </a:lnTo>
                    <a:lnTo>
                      <a:pt x="88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1" name="자유형: 도형 1060">
                <a:extLst>
                  <a:ext uri="{FF2B5EF4-FFF2-40B4-BE49-F238E27FC236}">
                    <a16:creationId xmlns:a16="http://schemas.microsoft.com/office/drawing/2014/main" id="{47BF7760-33EC-BC5C-F468-222D50F41933}"/>
                  </a:ext>
                </a:extLst>
              </p:cNvPr>
              <p:cNvSpPr/>
              <p:nvPr/>
            </p:nvSpPr>
            <p:spPr>
              <a:xfrm>
                <a:off x="8984864" y="3937733"/>
                <a:ext cx="76200" cy="76200"/>
              </a:xfrm>
              <a:custGeom>
                <a:avLst/>
                <a:gdLst>
                  <a:gd name="connsiteX0" fmla="*/ 88 w 76200"/>
                  <a:gd name="connsiteY0" fmla="*/ 176 h 76200"/>
                  <a:gd name="connsiteX1" fmla="*/ 76288 w 76200"/>
                  <a:gd name="connsiteY1" fmla="*/ 176 h 76200"/>
                  <a:gd name="connsiteX2" fmla="*/ 76288 w 76200"/>
                  <a:gd name="connsiteY2" fmla="*/ 76376 h 76200"/>
                  <a:gd name="connsiteX3" fmla="*/ 8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76"/>
                    </a:moveTo>
                    <a:lnTo>
                      <a:pt x="76288" y="176"/>
                    </a:lnTo>
                    <a:lnTo>
                      <a:pt x="76288" y="76376"/>
                    </a:lnTo>
                    <a:lnTo>
                      <a:pt x="8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2" name="자유형: 도형 1061">
                <a:extLst>
                  <a:ext uri="{FF2B5EF4-FFF2-40B4-BE49-F238E27FC236}">
                    <a16:creationId xmlns:a16="http://schemas.microsoft.com/office/drawing/2014/main" id="{D3D9C903-61B3-D56E-E790-92DA89763D15}"/>
                  </a:ext>
                </a:extLst>
              </p:cNvPr>
              <p:cNvSpPr/>
              <p:nvPr/>
            </p:nvSpPr>
            <p:spPr>
              <a:xfrm>
                <a:off x="8984864" y="4318733"/>
                <a:ext cx="76200" cy="76200"/>
              </a:xfrm>
              <a:custGeom>
                <a:avLst/>
                <a:gdLst>
                  <a:gd name="connsiteX0" fmla="*/ 88 w 76200"/>
                  <a:gd name="connsiteY0" fmla="*/ 216 h 76200"/>
                  <a:gd name="connsiteX1" fmla="*/ 76288 w 76200"/>
                  <a:gd name="connsiteY1" fmla="*/ 216 h 76200"/>
                  <a:gd name="connsiteX2" fmla="*/ 76288 w 76200"/>
                  <a:gd name="connsiteY2" fmla="*/ 76416 h 76200"/>
                  <a:gd name="connsiteX3" fmla="*/ 8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216"/>
                    </a:moveTo>
                    <a:lnTo>
                      <a:pt x="76288" y="216"/>
                    </a:lnTo>
                    <a:lnTo>
                      <a:pt x="76288" y="76416"/>
                    </a:lnTo>
                    <a:lnTo>
                      <a:pt x="8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3" name="자유형: 도형 1062">
                <a:extLst>
                  <a:ext uri="{FF2B5EF4-FFF2-40B4-BE49-F238E27FC236}">
                    <a16:creationId xmlns:a16="http://schemas.microsoft.com/office/drawing/2014/main" id="{A921B463-7569-0BC3-3F0F-C8EBF6F2DE6F}"/>
                  </a:ext>
                </a:extLst>
              </p:cNvPr>
              <p:cNvSpPr/>
              <p:nvPr/>
            </p:nvSpPr>
            <p:spPr>
              <a:xfrm>
                <a:off x="8984864" y="4394933"/>
                <a:ext cx="76200" cy="76200"/>
              </a:xfrm>
              <a:custGeom>
                <a:avLst/>
                <a:gdLst>
                  <a:gd name="connsiteX0" fmla="*/ 88 w 76200"/>
                  <a:gd name="connsiteY0" fmla="*/ 224 h 76200"/>
                  <a:gd name="connsiteX1" fmla="*/ 76288 w 76200"/>
                  <a:gd name="connsiteY1" fmla="*/ 224 h 76200"/>
                  <a:gd name="connsiteX2" fmla="*/ 76288 w 76200"/>
                  <a:gd name="connsiteY2" fmla="*/ 76424 h 76200"/>
                  <a:gd name="connsiteX3" fmla="*/ 8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224"/>
                    </a:moveTo>
                    <a:lnTo>
                      <a:pt x="76288" y="224"/>
                    </a:lnTo>
                    <a:lnTo>
                      <a:pt x="76288" y="76424"/>
                    </a:lnTo>
                    <a:lnTo>
                      <a:pt x="8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4" name="자유형: 도형 1063">
                <a:extLst>
                  <a:ext uri="{FF2B5EF4-FFF2-40B4-BE49-F238E27FC236}">
                    <a16:creationId xmlns:a16="http://schemas.microsoft.com/office/drawing/2014/main" id="{C81E6EF9-7A0C-0AF5-4FE5-D3CABC333E25}"/>
                  </a:ext>
                </a:extLst>
              </p:cNvPr>
              <p:cNvSpPr/>
              <p:nvPr/>
            </p:nvSpPr>
            <p:spPr>
              <a:xfrm>
                <a:off x="9061064" y="2642333"/>
                <a:ext cx="76200" cy="76200"/>
              </a:xfrm>
              <a:custGeom>
                <a:avLst/>
                <a:gdLst>
                  <a:gd name="connsiteX0" fmla="*/ 96 w 76200"/>
                  <a:gd name="connsiteY0" fmla="*/ 40 h 76200"/>
                  <a:gd name="connsiteX1" fmla="*/ 76296 w 76200"/>
                  <a:gd name="connsiteY1" fmla="*/ 40 h 76200"/>
                  <a:gd name="connsiteX2" fmla="*/ 76296 w 76200"/>
                  <a:gd name="connsiteY2" fmla="*/ 76240 h 76200"/>
                  <a:gd name="connsiteX3" fmla="*/ 96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40"/>
                    </a:moveTo>
                    <a:lnTo>
                      <a:pt x="76296" y="40"/>
                    </a:lnTo>
                    <a:lnTo>
                      <a:pt x="76296" y="76240"/>
                    </a:lnTo>
                    <a:lnTo>
                      <a:pt x="96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5" name="자유형: 도형 1064">
                <a:extLst>
                  <a:ext uri="{FF2B5EF4-FFF2-40B4-BE49-F238E27FC236}">
                    <a16:creationId xmlns:a16="http://schemas.microsoft.com/office/drawing/2014/main" id="{D6DAD50F-F8A7-C189-0BF8-B35AA37B3CDD}"/>
                  </a:ext>
                </a:extLst>
              </p:cNvPr>
              <p:cNvSpPr/>
              <p:nvPr/>
            </p:nvSpPr>
            <p:spPr>
              <a:xfrm>
                <a:off x="9061064" y="2718533"/>
                <a:ext cx="76200" cy="76200"/>
              </a:xfrm>
              <a:custGeom>
                <a:avLst/>
                <a:gdLst>
                  <a:gd name="connsiteX0" fmla="*/ 96 w 76200"/>
                  <a:gd name="connsiteY0" fmla="*/ 48 h 76200"/>
                  <a:gd name="connsiteX1" fmla="*/ 76296 w 76200"/>
                  <a:gd name="connsiteY1" fmla="*/ 48 h 76200"/>
                  <a:gd name="connsiteX2" fmla="*/ 76296 w 76200"/>
                  <a:gd name="connsiteY2" fmla="*/ 76248 h 76200"/>
                  <a:gd name="connsiteX3" fmla="*/ 9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48"/>
                    </a:moveTo>
                    <a:lnTo>
                      <a:pt x="76296" y="48"/>
                    </a:lnTo>
                    <a:lnTo>
                      <a:pt x="76296" y="76248"/>
                    </a:lnTo>
                    <a:lnTo>
                      <a:pt x="9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6" name="자유형: 도형 1065">
                <a:extLst>
                  <a:ext uri="{FF2B5EF4-FFF2-40B4-BE49-F238E27FC236}">
                    <a16:creationId xmlns:a16="http://schemas.microsoft.com/office/drawing/2014/main" id="{39BA56D7-6E29-8FB8-E01B-1862F5923F4A}"/>
                  </a:ext>
                </a:extLst>
              </p:cNvPr>
              <p:cNvSpPr/>
              <p:nvPr/>
            </p:nvSpPr>
            <p:spPr>
              <a:xfrm>
                <a:off x="9061064" y="2794733"/>
                <a:ext cx="76200" cy="76200"/>
              </a:xfrm>
              <a:custGeom>
                <a:avLst/>
                <a:gdLst>
                  <a:gd name="connsiteX0" fmla="*/ 96 w 76200"/>
                  <a:gd name="connsiteY0" fmla="*/ 56 h 76200"/>
                  <a:gd name="connsiteX1" fmla="*/ 76296 w 76200"/>
                  <a:gd name="connsiteY1" fmla="*/ 56 h 76200"/>
                  <a:gd name="connsiteX2" fmla="*/ 76296 w 76200"/>
                  <a:gd name="connsiteY2" fmla="*/ 76256 h 76200"/>
                  <a:gd name="connsiteX3" fmla="*/ 9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56"/>
                    </a:moveTo>
                    <a:lnTo>
                      <a:pt x="76296" y="56"/>
                    </a:lnTo>
                    <a:lnTo>
                      <a:pt x="76296" y="76256"/>
                    </a:lnTo>
                    <a:lnTo>
                      <a:pt x="9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7" name="자유형: 도형 1066">
                <a:extLst>
                  <a:ext uri="{FF2B5EF4-FFF2-40B4-BE49-F238E27FC236}">
                    <a16:creationId xmlns:a16="http://schemas.microsoft.com/office/drawing/2014/main" id="{D3AEDE15-9F19-F1EE-5561-A7EEC0E7C377}"/>
                  </a:ext>
                </a:extLst>
              </p:cNvPr>
              <p:cNvSpPr/>
              <p:nvPr/>
            </p:nvSpPr>
            <p:spPr>
              <a:xfrm>
                <a:off x="9061064" y="2870933"/>
                <a:ext cx="76200" cy="76200"/>
              </a:xfrm>
              <a:custGeom>
                <a:avLst/>
                <a:gdLst>
                  <a:gd name="connsiteX0" fmla="*/ 96 w 76200"/>
                  <a:gd name="connsiteY0" fmla="*/ 64 h 76200"/>
                  <a:gd name="connsiteX1" fmla="*/ 76296 w 76200"/>
                  <a:gd name="connsiteY1" fmla="*/ 64 h 76200"/>
                  <a:gd name="connsiteX2" fmla="*/ 76296 w 76200"/>
                  <a:gd name="connsiteY2" fmla="*/ 76264 h 76200"/>
                  <a:gd name="connsiteX3" fmla="*/ 9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64"/>
                    </a:moveTo>
                    <a:lnTo>
                      <a:pt x="76296" y="64"/>
                    </a:lnTo>
                    <a:lnTo>
                      <a:pt x="76296" y="76264"/>
                    </a:lnTo>
                    <a:lnTo>
                      <a:pt x="9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8" name="자유형: 도형 1067">
                <a:extLst>
                  <a:ext uri="{FF2B5EF4-FFF2-40B4-BE49-F238E27FC236}">
                    <a16:creationId xmlns:a16="http://schemas.microsoft.com/office/drawing/2014/main" id="{9869F8FF-63A1-A192-D884-93350246E705}"/>
                  </a:ext>
                </a:extLst>
              </p:cNvPr>
              <p:cNvSpPr/>
              <p:nvPr/>
            </p:nvSpPr>
            <p:spPr>
              <a:xfrm>
                <a:off x="9061064" y="2947133"/>
                <a:ext cx="76200" cy="76200"/>
              </a:xfrm>
              <a:custGeom>
                <a:avLst/>
                <a:gdLst>
                  <a:gd name="connsiteX0" fmla="*/ 96 w 76200"/>
                  <a:gd name="connsiteY0" fmla="*/ 72 h 76200"/>
                  <a:gd name="connsiteX1" fmla="*/ 76296 w 76200"/>
                  <a:gd name="connsiteY1" fmla="*/ 72 h 76200"/>
                  <a:gd name="connsiteX2" fmla="*/ 76296 w 76200"/>
                  <a:gd name="connsiteY2" fmla="*/ 76272 h 76200"/>
                  <a:gd name="connsiteX3" fmla="*/ 96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72"/>
                    </a:moveTo>
                    <a:lnTo>
                      <a:pt x="76296" y="72"/>
                    </a:lnTo>
                    <a:lnTo>
                      <a:pt x="76296" y="76272"/>
                    </a:lnTo>
                    <a:lnTo>
                      <a:pt x="96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9" name="자유형: 도형 1068">
                <a:extLst>
                  <a:ext uri="{FF2B5EF4-FFF2-40B4-BE49-F238E27FC236}">
                    <a16:creationId xmlns:a16="http://schemas.microsoft.com/office/drawing/2014/main" id="{FE3D2F4A-47F8-E7AE-064B-CD112D34064F}"/>
                  </a:ext>
                </a:extLst>
              </p:cNvPr>
              <p:cNvSpPr/>
              <p:nvPr/>
            </p:nvSpPr>
            <p:spPr>
              <a:xfrm>
                <a:off x="9061064" y="3023333"/>
                <a:ext cx="76200" cy="76200"/>
              </a:xfrm>
              <a:custGeom>
                <a:avLst/>
                <a:gdLst>
                  <a:gd name="connsiteX0" fmla="*/ 96 w 76200"/>
                  <a:gd name="connsiteY0" fmla="*/ 80 h 76200"/>
                  <a:gd name="connsiteX1" fmla="*/ 76296 w 76200"/>
                  <a:gd name="connsiteY1" fmla="*/ 80 h 76200"/>
                  <a:gd name="connsiteX2" fmla="*/ 76296 w 76200"/>
                  <a:gd name="connsiteY2" fmla="*/ 76280 h 76200"/>
                  <a:gd name="connsiteX3" fmla="*/ 9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80"/>
                    </a:moveTo>
                    <a:lnTo>
                      <a:pt x="76296" y="80"/>
                    </a:lnTo>
                    <a:lnTo>
                      <a:pt x="76296" y="76280"/>
                    </a:lnTo>
                    <a:lnTo>
                      <a:pt x="9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0" name="자유형: 도형 1069">
                <a:extLst>
                  <a:ext uri="{FF2B5EF4-FFF2-40B4-BE49-F238E27FC236}">
                    <a16:creationId xmlns:a16="http://schemas.microsoft.com/office/drawing/2014/main" id="{6CBA6CA9-F784-CBB2-B4CB-22475EC686C2}"/>
                  </a:ext>
                </a:extLst>
              </p:cNvPr>
              <p:cNvSpPr/>
              <p:nvPr/>
            </p:nvSpPr>
            <p:spPr>
              <a:xfrm>
                <a:off x="9061064" y="3175733"/>
                <a:ext cx="76200" cy="76200"/>
              </a:xfrm>
              <a:custGeom>
                <a:avLst/>
                <a:gdLst>
                  <a:gd name="connsiteX0" fmla="*/ 96 w 76200"/>
                  <a:gd name="connsiteY0" fmla="*/ 96 h 76200"/>
                  <a:gd name="connsiteX1" fmla="*/ 76296 w 76200"/>
                  <a:gd name="connsiteY1" fmla="*/ 96 h 76200"/>
                  <a:gd name="connsiteX2" fmla="*/ 76296 w 76200"/>
                  <a:gd name="connsiteY2" fmla="*/ 76296 h 76200"/>
                  <a:gd name="connsiteX3" fmla="*/ 9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96"/>
                    </a:moveTo>
                    <a:lnTo>
                      <a:pt x="76296" y="96"/>
                    </a:lnTo>
                    <a:lnTo>
                      <a:pt x="76296" y="76296"/>
                    </a:lnTo>
                    <a:lnTo>
                      <a:pt x="9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1" name="자유형: 도형 1070">
                <a:extLst>
                  <a:ext uri="{FF2B5EF4-FFF2-40B4-BE49-F238E27FC236}">
                    <a16:creationId xmlns:a16="http://schemas.microsoft.com/office/drawing/2014/main" id="{CA6D41B4-1F4E-2301-B2B8-605D6214A92B}"/>
                  </a:ext>
                </a:extLst>
              </p:cNvPr>
              <p:cNvSpPr/>
              <p:nvPr/>
            </p:nvSpPr>
            <p:spPr>
              <a:xfrm>
                <a:off x="9061064" y="3556733"/>
                <a:ext cx="76200" cy="76200"/>
              </a:xfrm>
              <a:custGeom>
                <a:avLst/>
                <a:gdLst>
                  <a:gd name="connsiteX0" fmla="*/ 96 w 76200"/>
                  <a:gd name="connsiteY0" fmla="*/ 136 h 76200"/>
                  <a:gd name="connsiteX1" fmla="*/ 76296 w 76200"/>
                  <a:gd name="connsiteY1" fmla="*/ 136 h 76200"/>
                  <a:gd name="connsiteX2" fmla="*/ 76296 w 76200"/>
                  <a:gd name="connsiteY2" fmla="*/ 76336 h 76200"/>
                  <a:gd name="connsiteX3" fmla="*/ 9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36"/>
                    </a:moveTo>
                    <a:lnTo>
                      <a:pt x="76296" y="136"/>
                    </a:lnTo>
                    <a:lnTo>
                      <a:pt x="76296" y="76336"/>
                    </a:lnTo>
                    <a:lnTo>
                      <a:pt x="9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2" name="자유형: 도형 1071">
                <a:extLst>
                  <a:ext uri="{FF2B5EF4-FFF2-40B4-BE49-F238E27FC236}">
                    <a16:creationId xmlns:a16="http://schemas.microsoft.com/office/drawing/2014/main" id="{8C037D33-4AA0-815F-5309-A661893AD30F}"/>
                  </a:ext>
                </a:extLst>
              </p:cNvPr>
              <p:cNvSpPr/>
              <p:nvPr/>
            </p:nvSpPr>
            <p:spPr>
              <a:xfrm>
                <a:off x="9061064" y="3709133"/>
                <a:ext cx="76200" cy="76200"/>
              </a:xfrm>
              <a:custGeom>
                <a:avLst/>
                <a:gdLst>
                  <a:gd name="connsiteX0" fmla="*/ 96 w 76200"/>
                  <a:gd name="connsiteY0" fmla="*/ 152 h 76200"/>
                  <a:gd name="connsiteX1" fmla="*/ 76296 w 76200"/>
                  <a:gd name="connsiteY1" fmla="*/ 152 h 76200"/>
                  <a:gd name="connsiteX2" fmla="*/ 76296 w 76200"/>
                  <a:gd name="connsiteY2" fmla="*/ 76352 h 76200"/>
                  <a:gd name="connsiteX3" fmla="*/ 9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52"/>
                    </a:moveTo>
                    <a:lnTo>
                      <a:pt x="76296" y="152"/>
                    </a:lnTo>
                    <a:lnTo>
                      <a:pt x="76296" y="76352"/>
                    </a:lnTo>
                    <a:lnTo>
                      <a:pt x="9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3" name="자유형: 도형 1072">
                <a:extLst>
                  <a:ext uri="{FF2B5EF4-FFF2-40B4-BE49-F238E27FC236}">
                    <a16:creationId xmlns:a16="http://schemas.microsoft.com/office/drawing/2014/main" id="{4958ACA8-DA90-412A-7BC4-9CC00E33C4FD}"/>
                  </a:ext>
                </a:extLst>
              </p:cNvPr>
              <p:cNvSpPr/>
              <p:nvPr/>
            </p:nvSpPr>
            <p:spPr>
              <a:xfrm>
                <a:off x="9061064" y="3861533"/>
                <a:ext cx="76200" cy="76200"/>
              </a:xfrm>
              <a:custGeom>
                <a:avLst/>
                <a:gdLst>
                  <a:gd name="connsiteX0" fmla="*/ 96 w 76200"/>
                  <a:gd name="connsiteY0" fmla="*/ 168 h 76200"/>
                  <a:gd name="connsiteX1" fmla="*/ 76296 w 76200"/>
                  <a:gd name="connsiteY1" fmla="*/ 168 h 76200"/>
                  <a:gd name="connsiteX2" fmla="*/ 76296 w 76200"/>
                  <a:gd name="connsiteY2" fmla="*/ 76368 h 76200"/>
                  <a:gd name="connsiteX3" fmla="*/ 9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68"/>
                    </a:moveTo>
                    <a:lnTo>
                      <a:pt x="76296" y="168"/>
                    </a:lnTo>
                    <a:lnTo>
                      <a:pt x="76296" y="76368"/>
                    </a:lnTo>
                    <a:lnTo>
                      <a:pt x="9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4" name="자유형: 도형 1073">
                <a:extLst>
                  <a:ext uri="{FF2B5EF4-FFF2-40B4-BE49-F238E27FC236}">
                    <a16:creationId xmlns:a16="http://schemas.microsoft.com/office/drawing/2014/main" id="{B7BD3A92-9087-DF0B-30E1-5A1E261A121D}"/>
                  </a:ext>
                </a:extLst>
              </p:cNvPr>
              <p:cNvSpPr/>
              <p:nvPr/>
            </p:nvSpPr>
            <p:spPr>
              <a:xfrm>
                <a:off x="9061064" y="4013933"/>
                <a:ext cx="76200" cy="76200"/>
              </a:xfrm>
              <a:custGeom>
                <a:avLst/>
                <a:gdLst>
                  <a:gd name="connsiteX0" fmla="*/ 96 w 76200"/>
                  <a:gd name="connsiteY0" fmla="*/ 184 h 76200"/>
                  <a:gd name="connsiteX1" fmla="*/ 76296 w 76200"/>
                  <a:gd name="connsiteY1" fmla="*/ 184 h 76200"/>
                  <a:gd name="connsiteX2" fmla="*/ 76296 w 76200"/>
                  <a:gd name="connsiteY2" fmla="*/ 76384 h 76200"/>
                  <a:gd name="connsiteX3" fmla="*/ 96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84"/>
                    </a:moveTo>
                    <a:lnTo>
                      <a:pt x="76296" y="184"/>
                    </a:lnTo>
                    <a:lnTo>
                      <a:pt x="76296" y="76384"/>
                    </a:lnTo>
                    <a:lnTo>
                      <a:pt x="96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5" name="자유형: 도형 1074">
                <a:extLst>
                  <a:ext uri="{FF2B5EF4-FFF2-40B4-BE49-F238E27FC236}">
                    <a16:creationId xmlns:a16="http://schemas.microsoft.com/office/drawing/2014/main" id="{616034C4-9A74-FA21-A88B-44FFEB0E6D3F}"/>
                  </a:ext>
                </a:extLst>
              </p:cNvPr>
              <p:cNvSpPr/>
              <p:nvPr/>
            </p:nvSpPr>
            <p:spPr>
              <a:xfrm>
                <a:off x="9061064" y="4471133"/>
                <a:ext cx="76200" cy="76200"/>
              </a:xfrm>
              <a:custGeom>
                <a:avLst/>
                <a:gdLst>
                  <a:gd name="connsiteX0" fmla="*/ 96 w 76200"/>
                  <a:gd name="connsiteY0" fmla="*/ 232 h 76200"/>
                  <a:gd name="connsiteX1" fmla="*/ 76296 w 76200"/>
                  <a:gd name="connsiteY1" fmla="*/ 232 h 76200"/>
                  <a:gd name="connsiteX2" fmla="*/ 76296 w 76200"/>
                  <a:gd name="connsiteY2" fmla="*/ 76432 h 76200"/>
                  <a:gd name="connsiteX3" fmla="*/ 9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32"/>
                    </a:moveTo>
                    <a:lnTo>
                      <a:pt x="76296" y="232"/>
                    </a:lnTo>
                    <a:lnTo>
                      <a:pt x="76296" y="76432"/>
                    </a:lnTo>
                    <a:lnTo>
                      <a:pt x="9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2E7EF690-0FB8-D011-47C5-D26709EF190D}"/>
                  </a:ext>
                </a:extLst>
              </p:cNvPr>
              <p:cNvSpPr/>
              <p:nvPr/>
            </p:nvSpPr>
            <p:spPr>
              <a:xfrm>
                <a:off x="9061064" y="4547333"/>
                <a:ext cx="76200" cy="76200"/>
              </a:xfrm>
              <a:custGeom>
                <a:avLst/>
                <a:gdLst>
                  <a:gd name="connsiteX0" fmla="*/ 96 w 76200"/>
                  <a:gd name="connsiteY0" fmla="*/ 240 h 76200"/>
                  <a:gd name="connsiteX1" fmla="*/ 76296 w 76200"/>
                  <a:gd name="connsiteY1" fmla="*/ 240 h 76200"/>
                  <a:gd name="connsiteX2" fmla="*/ 76296 w 76200"/>
                  <a:gd name="connsiteY2" fmla="*/ 76440 h 76200"/>
                  <a:gd name="connsiteX3" fmla="*/ 9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40"/>
                    </a:moveTo>
                    <a:lnTo>
                      <a:pt x="76296" y="240"/>
                    </a:lnTo>
                    <a:lnTo>
                      <a:pt x="76296" y="76440"/>
                    </a:lnTo>
                    <a:lnTo>
                      <a:pt x="9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A64C59C4-ADE7-13B0-F13C-62C9E474B75A}"/>
                  </a:ext>
                </a:extLst>
              </p:cNvPr>
              <p:cNvSpPr/>
              <p:nvPr/>
            </p:nvSpPr>
            <p:spPr>
              <a:xfrm>
                <a:off x="9061064" y="4623533"/>
                <a:ext cx="76200" cy="76200"/>
              </a:xfrm>
              <a:custGeom>
                <a:avLst/>
                <a:gdLst>
                  <a:gd name="connsiteX0" fmla="*/ 96 w 76200"/>
                  <a:gd name="connsiteY0" fmla="*/ 248 h 76200"/>
                  <a:gd name="connsiteX1" fmla="*/ 76296 w 76200"/>
                  <a:gd name="connsiteY1" fmla="*/ 248 h 76200"/>
                  <a:gd name="connsiteX2" fmla="*/ 76296 w 76200"/>
                  <a:gd name="connsiteY2" fmla="*/ 76448 h 76200"/>
                  <a:gd name="connsiteX3" fmla="*/ 9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48"/>
                    </a:moveTo>
                    <a:lnTo>
                      <a:pt x="76296" y="248"/>
                    </a:lnTo>
                    <a:lnTo>
                      <a:pt x="76296" y="76448"/>
                    </a:lnTo>
                    <a:lnTo>
                      <a:pt x="9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4EDCB7E1-BB23-20B9-2DC7-7183EB0CE3F7}"/>
                  </a:ext>
                </a:extLst>
              </p:cNvPr>
              <p:cNvSpPr/>
              <p:nvPr/>
            </p:nvSpPr>
            <p:spPr>
              <a:xfrm>
                <a:off x="9061064" y="4852133"/>
                <a:ext cx="76200" cy="76200"/>
              </a:xfrm>
              <a:custGeom>
                <a:avLst/>
                <a:gdLst>
                  <a:gd name="connsiteX0" fmla="*/ 96 w 76200"/>
                  <a:gd name="connsiteY0" fmla="*/ 272 h 76200"/>
                  <a:gd name="connsiteX1" fmla="*/ 76296 w 76200"/>
                  <a:gd name="connsiteY1" fmla="*/ 272 h 76200"/>
                  <a:gd name="connsiteX2" fmla="*/ 76296 w 76200"/>
                  <a:gd name="connsiteY2" fmla="*/ 76472 h 76200"/>
                  <a:gd name="connsiteX3" fmla="*/ 9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72"/>
                    </a:moveTo>
                    <a:lnTo>
                      <a:pt x="76296" y="272"/>
                    </a:lnTo>
                    <a:lnTo>
                      <a:pt x="76296" y="76472"/>
                    </a:lnTo>
                    <a:lnTo>
                      <a:pt x="9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9" name="자유형: 도형 1078">
                <a:extLst>
                  <a:ext uri="{FF2B5EF4-FFF2-40B4-BE49-F238E27FC236}">
                    <a16:creationId xmlns:a16="http://schemas.microsoft.com/office/drawing/2014/main" id="{24DFF415-2D13-BE16-1029-13F1D8748685}"/>
                  </a:ext>
                </a:extLst>
              </p:cNvPr>
              <p:cNvSpPr/>
              <p:nvPr/>
            </p:nvSpPr>
            <p:spPr>
              <a:xfrm>
                <a:off x="9137264" y="2566133"/>
                <a:ext cx="76200" cy="76200"/>
              </a:xfrm>
              <a:custGeom>
                <a:avLst/>
                <a:gdLst>
                  <a:gd name="connsiteX0" fmla="*/ 104 w 76200"/>
                  <a:gd name="connsiteY0" fmla="*/ 32 h 76200"/>
                  <a:gd name="connsiteX1" fmla="*/ 76304 w 76200"/>
                  <a:gd name="connsiteY1" fmla="*/ 32 h 76200"/>
                  <a:gd name="connsiteX2" fmla="*/ 76304 w 76200"/>
                  <a:gd name="connsiteY2" fmla="*/ 76232 h 76200"/>
                  <a:gd name="connsiteX3" fmla="*/ 10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32"/>
                    </a:moveTo>
                    <a:lnTo>
                      <a:pt x="76304" y="32"/>
                    </a:lnTo>
                    <a:lnTo>
                      <a:pt x="76304" y="76232"/>
                    </a:lnTo>
                    <a:lnTo>
                      <a:pt x="10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BBAC5961-8ECD-E213-3E44-458ACDFAC5BF}"/>
                  </a:ext>
                </a:extLst>
              </p:cNvPr>
              <p:cNvSpPr/>
              <p:nvPr/>
            </p:nvSpPr>
            <p:spPr>
              <a:xfrm>
                <a:off x="9137264" y="2642333"/>
                <a:ext cx="76200" cy="76200"/>
              </a:xfrm>
              <a:custGeom>
                <a:avLst/>
                <a:gdLst>
                  <a:gd name="connsiteX0" fmla="*/ 104 w 76200"/>
                  <a:gd name="connsiteY0" fmla="*/ 40 h 76200"/>
                  <a:gd name="connsiteX1" fmla="*/ 76304 w 76200"/>
                  <a:gd name="connsiteY1" fmla="*/ 40 h 76200"/>
                  <a:gd name="connsiteX2" fmla="*/ 76304 w 76200"/>
                  <a:gd name="connsiteY2" fmla="*/ 76240 h 76200"/>
                  <a:gd name="connsiteX3" fmla="*/ 104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40"/>
                    </a:moveTo>
                    <a:lnTo>
                      <a:pt x="76304" y="40"/>
                    </a:lnTo>
                    <a:lnTo>
                      <a:pt x="76304" y="76240"/>
                    </a:lnTo>
                    <a:lnTo>
                      <a:pt x="104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C5A11F3E-1136-A12D-8401-9FCDF081EDCD}"/>
                  </a:ext>
                </a:extLst>
              </p:cNvPr>
              <p:cNvSpPr/>
              <p:nvPr/>
            </p:nvSpPr>
            <p:spPr>
              <a:xfrm>
                <a:off x="9137264" y="2794733"/>
                <a:ext cx="76200" cy="76200"/>
              </a:xfrm>
              <a:custGeom>
                <a:avLst/>
                <a:gdLst>
                  <a:gd name="connsiteX0" fmla="*/ 104 w 76200"/>
                  <a:gd name="connsiteY0" fmla="*/ 56 h 76200"/>
                  <a:gd name="connsiteX1" fmla="*/ 76304 w 76200"/>
                  <a:gd name="connsiteY1" fmla="*/ 56 h 76200"/>
                  <a:gd name="connsiteX2" fmla="*/ 76304 w 76200"/>
                  <a:gd name="connsiteY2" fmla="*/ 76256 h 76200"/>
                  <a:gd name="connsiteX3" fmla="*/ 10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56"/>
                    </a:moveTo>
                    <a:lnTo>
                      <a:pt x="76304" y="56"/>
                    </a:lnTo>
                    <a:lnTo>
                      <a:pt x="76304" y="76256"/>
                    </a:lnTo>
                    <a:lnTo>
                      <a:pt x="10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2" name="자유형: 도형 1081">
                <a:extLst>
                  <a:ext uri="{FF2B5EF4-FFF2-40B4-BE49-F238E27FC236}">
                    <a16:creationId xmlns:a16="http://schemas.microsoft.com/office/drawing/2014/main" id="{6B2B3734-45A6-616C-F9DC-DE99C221267C}"/>
                  </a:ext>
                </a:extLst>
              </p:cNvPr>
              <p:cNvSpPr/>
              <p:nvPr/>
            </p:nvSpPr>
            <p:spPr>
              <a:xfrm>
                <a:off x="9137264" y="2870933"/>
                <a:ext cx="76200" cy="76200"/>
              </a:xfrm>
              <a:custGeom>
                <a:avLst/>
                <a:gdLst>
                  <a:gd name="connsiteX0" fmla="*/ 104 w 76200"/>
                  <a:gd name="connsiteY0" fmla="*/ 64 h 76200"/>
                  <a:gd name="connsiteX1" fmla="*/ 76304 w 76200"/>
                  <a:gd name="connsiteY1" fmla="*/ 64 h 76200"/>
                  <a:gd name="connsiteX2" fmla="*/ 76304 w 76200"/>
                  <a:gd name="connsiteY2" fmla="*/ 76264 h 76200"/>
                  <a:gd name="connsiteX3" fmla="*/ 10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64"/>
                    </a:moveTo>
                    <a:lnTo>
                      <a:pt x="76304" y="64"/>
                    </a:lnTo>
                    <a:lnTo>
                      <a:pt x="76304" y="76264"/>
                    </a:lnTo>
                    <a:lnTo>
                      <a:pt x="10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8D60909A-96FD-6437-AB1D-A5A91984021C}"/>
                  </a:ext>
                </a:extLst>
              </p:cNvPr>
              <p:cNvSpPr/>
              <p:nvPr/>
            </p:nvSpPr>
            <p:spPr>
              <a:xfrm>
                <a:off x="9137264" y="2947133"/>
                <a:ext cx="76200" cy="76200"/>
              </a:xfrm>
              <a:custGeom>
                <a:avLst/>
                <a:gdLst>
                  <a:gd name="connsiteX0" fmla="*/ 104 w 76200"/>
                  <a:gd name="connsiteY0" fmla="*/ 72 h 76200"/>
                  <a:gd name="connsiteX1" fmla="*/ 76304 w 76200"/>
                  <a:gd name="connsiteY1" fmla="*/ 72 h 76200"/>
                  <a:gd name="connsiteX2" fmla="*/ 76304 w 76200"/>
                  <a:gd name="connsiteY2" fmla="*/ 76272 h 76200"/>
                  <a:gd name="connsiteX3" fmla="*/ 10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72"/>
                    </a:moveTo>
                    <a:lnTo>
                      <a:pt x="76304" y="72"/>
                    </a:lnTo>
                    <a:lnTo>
                      <a:pt x="76304" y="76272"/>
                    </a:lnTo>
                    <a:lnTo>
                      <a:pt x="10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99ABFCCC-8771-EB4C-2068-C45AD8E59F87}"/>
                  </a:ext>
                </a:extLst>
              </p:cNvPr>
              <p:cNvSpPr/>
              <p:nvPr/>
            </p:nvSpPr>
            <p:spPr>
              <a:xfrm>
                <a:off x="9137264" y="3099533"/>
                <a:ext cx="76200" cy="76200"/>
              </a:xfrm>
              <a:custGeom>
                <a:avLst/>
                <a:gdLst>
                  <a:gd name="connsiteX0" fmla="*/ 104 w 76200"/>
                  <a:gd name="connsiteY0" fmla="*/ 88 h 76200"/>
                  <a:gd name="connsiteX1" fmla="*/ 76304 w 76200"/>
                  <a:gd name="connsiteY1" fmla="*/ 88 h 76200"/>
                  <a:gd name="connsiteX2" fmla="*/ 76304 w 76200"/>
                  <a:gd name="connsiteY2" fmla="*/ 76288 h 76200"/>
                  <a:gd name="connsiteX3" fmla="*/ 104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88"/>
                    </a:moveTo>
                    <a:lnTo>
                      <a:pt x="76304" y="88"/>
                    </a:lnTo>
                    <a:lnTo>
                      <a:pt x="76304" y="76288"/>
                    </a:lnTo>
                    <a:lnTo>
                      <a:pt x="104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5" name="자유형: 도형 1084">
                <a:extLst>
                  <a:ext uri="{FF2B5EF4-FFF2-40B4-BE49-F238E27FC236}">
                    <a16:creationId xmlns:a16="http://schemas.microsoft.com/office/drawing/2014/main" id="{8FA80E00-9B6A-9400-2B2B-7221CBB645CF}"/>
                  </a:ext>
                </a:extLst>
              </p:cNvPr>
              <p:cNvSpPr/>
              <p:nvPr/>
            </p:nvSpPr>
            <p:spPr>
              <a:xfrm>
                <a:off x="9137264" y="3175733"/>
                <a:ext cx="76200" cy="76200"/>
              </a:xfrm>
              <a:custGeom>
                <a:avLst/>
                <a:gdLst>
                  <a:gd name="connsiteX0" fmla="*/ 104 w 76200"/>
                  <a:gd name="connsiteY0" fmla="*/ 96 h 76200"/>
                  <a:gd name="connsiteX1" fmla="*/ 76304 w 76200"/>
                  <a:gd name="connsiteY1" fmla="*/ 96 h 76200"/>
                  <a:gd name="connsiteX2" fmla="*/ 76304 w 76200"/>
                  <a:gd name="connsiteY2" fmla="*/ 76296 h 76200"/>
                  <a:gd name="connsiteX3" fmla="*/ 10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96"/>
                    </a:moveTo>
                    <a:lnTo>
                      <a:pt x="76304" y="96"/>
                    </a:lnTo>
                    <a:lnTo>
                      <a:pt x="76304" y="76296"/>
                    </a:lnTo>
                    <a:lnTo>
                      <a:pt x="10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6" name="자유형: 도형 1085">
                <a:extLst>
                  <a:ext uri="{FF2B5EF4-FFF2-40B4-BE49-F238E27FC236}">
                    <a16:creationId xmlns:a16="http://schemas.microsoft.com/office/drawing/2014/main" id="{B52C832F-A141-16B7-53AD-896ABA9BCA6B}"/>
                  </a:ext>
                </a:extLst>
              </p:cNvPr>
              <p:cNvSpPr/>
              <p:nvPr/>
            </p:nvSpPr>
            <p:spPr>
              <a:xfrm>
                <a:off x="9137264" y="3328133"/>
                <a:ext cx="76200" cy="76200"/>
              </a:xfrm>
              <a:custGeom>
                <a:avLst/>
                <a:gdLst>
                  <a:gd name="connsiteX0" fmla="*/ 104 w 76200"/>
                  <a:gd name="connsiteY0" fmla="*/ 112 h 76200"/>
                  <a:gd name="connsiteX1" fmla="*/ 76304 w 76200"/>
                  <a:gd name="connsiteY1" fmla="*/ 112 h 76200"/>
                  <a:gd name="connsiteX2" fmla="*/ 76304 w 76200"/>
                  <a:gd name="connsiteY2" fmla="*/ 76312 h 76200"/>
                  <a:gd name="connsiteX3" fmla="*/ 10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12"/>
                    </a:moveTo>
                    <a:lnTo>
                      <a:pt x="76304" y="112"/>
                    </a:lnTo>
                    <a:lnTo>
                      <a:pt x="76304" y="76312"/>
                    </a:lnTo>
                    <a:lnTo>
                      <a:pt x="10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7" name="자유형: 도형 1086">
                <a:extLst>
                  <a:ext uri="{FF2B5EF4-FFF2-40B4-BE49-F238E27FC236}">
                    <a16:creationId xmlns:a16="http://schemas.microsoft.com/office/drawing/2014/main" id="{1DD1646F-6551-A83F-2F41-42CEB26DA380}"/>
                  </a:ext>
                </a:extLst>
              </p:cNvPr>
              <p:cNvSpPr/>
              <p:nvPr/>
            </p:nvSpPr>
            <p:spPr>
              <a:xfrm>
                <a:off x="9137264" y="3404333"/>
                <a:ext cx="76200" cy="76200"/>
              </a:xfrm>
              <a:custGeom>
                <a:avLst/>
                <a:gdLst>
                  <a:gd name="connsiteX0" fmla="*/ 104 w 76200"/>
                  <a:gd name="connsiteY0" fmla="*/ 120 h 76200"/>
                  <a:gd name="connsiteX1" fmla="*/ 76304 w 76200"/>
                  <a:gd name="connsiteY1" fmla="*/ 120 h 76200"/>
                  <a:gd name="connsiteX2" fmla="*/ 76304 w 76200"/>
                  <a:gd name="connsiteY2" fmla="*/ 76320 h 76200"/>
                  <a:gd name="connsiteX3" fmla="*/ 10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20"/>
                    </a:moveTo>
                    <a:lnTo>
                      <a:pt x="76304" y="120"/>
                    </a:lnTo>
                    <a:lnTo>
                      <a:pt x="76304" y="76320"/>
                    </a:lnTo>
                    <a:lnTo>
                      <a:pt x="10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8" name="자유형: 도형 1087">
                <a:extLst>
                  <a:ext uri="{FF2B5EF4-FFF2-40B4-BE49-F238E27FC236}">
                    <a16:creationId xmlns:a16="http://schemas.microsoft.com/office/drawing/2014/main" id="{3E272A21-7B04-0174-69AF-B871DBE5AFE3}"/>
                  </a:ext>
                </a:extLst>
              </p:cNvPr>
              <p:cNvSpPr/>
              <p:nvPr/>
            </p:nvSpPr>
            <p:spPr>
              <a:xfrm>
                <a:off x="9137264" y="3632933"/>
                <a:ext cx="76200" cy="76200"/>
              </a:xfrm>
              <a:custGeom>
                <a:avLst/>
                <a:gdLst>
                  <a:gd name="connsiteX0" fmla="*/ 104 w 76200"/>
                  <a:gd name="connsiteY0" fmla="*/ 144 h 76200"/>
                  <a:gd name="connsiteX1" fmla="*/ 76304 w 76200"/>
                  <a:gd name="connsiteY1" fmla="*/ 144 h 76200"/>
                  <a:gd name="connsiteX2" fmla="*/ 76304 w 76200"/>
                  <a:gd name="connsiteY2" fmla="*/ 76344 h 76200"/>
                  <a:gd name="connsiteX3" fmla="*/ 10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44"/>
                    </a:moveTo>
                    <a:lnTo>
                      <a:pt x="76304" y="144"/>
                    </a:lnTo>
                    <a:lnTo>
                      <a:pt x="76304" y="76344"/>
                    </a:lnTo>
                    <a:lnTo>
                      <a:pt x="10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9" name="자유형: 도형 1088">
                <a:extLst>
                  <a:ext uri="{FF2B5EF4-FFF2-40B4-BE49-F238E27FC236}">
                    <a16:creationId xmlns:a16="http://schemas.microsoft.com/office/drawing/2014/main" id="{1992E752-FB82-26C6-9417-DCD09E113DBD}"/>
                  </a:ext>
                </a:extLst>
              </p:cNvPr>
              <p:cNvSpPr/>
              <p:nvPr/>
            </p:nvSpPr>
            <p:spPr>
              <a:xfrm>
                <a:off x="9137264" y="3785333"/>
                <a:ext cx="76200" cy="76200"/>
              </a:xfrm>
              <a:custGeom>
                <a:avLst/>
                <a:gdLst>
                  <a:gd name="connsiteX0" fmla="*/ 104 w 76200"/>
                  <a:gd name="connsiteY0" fmla="*/ 160 h 76200"/>
                  <a:gd name="connsiteX1" fmla="*/ 76304 w 76200"/>
                  <a:gd name="connsiteY1" fmla="*/ 160 h 76200"/>
                  <a:gd name="connsiteX2" fmla="*/ 76304 w 76200"/>
                  <a:gd name="connsiteY2" fmla="*/ 76360 h 76200"/>
                  <a:gd name="connsiteX3" fmla="*/ 10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60"/>
                    </a:moveTo>
                    <a:lnTo>
                      <a:pt x="76304" y="160"/>
                    </a:lnTo>
                    <a:lnTo>
                      <a:pt x="76304" y="76360"/>
                    </a:lnTo>
                    <a:lnTo>
                      <a:pt x="10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0" name="자유형: 도형 1089">
                <a:extLst>
                  <a:ext uri="{FF2B5EF4-FFF2-40B4-BE49-F238E27FC236}">
                    <a16:creationId xmlns:a16="http://schemas.microsoft.com/office/drawing/2014/main" id="{1419C86E-27B6-81C9-E5ED-EA09CD51FB84}"/>
                  </a:ext>
                </a:extLst>
              </p:cNvPr>
              <p:cNvSpPr/>
              <p:nvPr/>
            </p:nvSpPr>
            <p:spPr>
              <a:xfrm>
                <a:off x="9137264" y="3861533"/>
                <a:ext cx="76200" cy="76200"/>
              </a:xfrm>
              <a:custGeom>
                <a:avLst/>
                <a:gdLst>
                  <a:gd name="connsiteX0" fmla="*/ 104 w 76200"/>
                  <a:gd name="connsiteY0" fmla="*/ 168 h 76200"/>
                  <a:gd name="connsiteX1" fmla="*/ 76304 w 76200"/>
                  <a:gd name="connsiteY1" fmla="*/ 168 h 76200"/>
                  <a:gd name="connsiteX2" fmla="*/ 76304 w 76200"/>
                  <a:gd name="connsiteY2" fmla="*/ 76368 h 76200"/>
                  <a:gd name="connsiteX3" fmla="*/ 104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68"/>
                    </a:moveTo>
                    <a:lnTo>
                      <a:pt x="76304" y="168"/>
                    </a:lnTo>
                    <a:lnTo>
                      <a:pt x="76304" y="76368"/>
                    </a:lnTo>
                    <a:lnTo>
                      <a:pt x="104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1" name="자유형: 도형 1090">
                <a:extLst>
                  <a:ext uri="{FF2B5EF4-FFF2-40B4-BE49-F238E27FC236}">
                    <a16:creationId xmlns:a16="http://schemas.microsoft.com/office/drawing/2014/main" id="{45A0AF39-9A98-5A1B-89D2-C7CCCABF50B0}"/>
                  </a:ext>
                </a:extLst>
              </p:cNvPr>
              <p:cNvSpPr/>
              <p:nvPr/>
            </p:nvSpPr>
            <p:spPr>
              <a:xfrm>
                <a:off x="9137264" y="3937733"/>
                <a:ext cx="76200" cy="76200"/>
              </a:xfrm>
              <a:custGeom>
                <a:avLst/>
                <a:gdLst>
                  <a:gd name="connsiteX0" fmla="*/ 104 w 76200"/>
                  <a:gd name="connsiteY0" fmla="*/ 176 h 76200"/>
                  <a:gd name="connsiteX1" fmla="*/ 76304 w 76200"/>
                  <a:gd name="connsiteY1" fmla="*/ 176 h 76200"/>
                  <a:gd name="connsiteX2" fmla="*/ 76304 w 76200"/>
                  <a:gd name="connsiteY2" fmla="*/ 76376 h 76200"/>
                  <a:gd name="connsiteX3" fmla="*/ 10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76"/>
                    </a:moveTo>
                    <a:lnTo>
                      <a:pt x="76304" y="176"/>
                    </a:lnTo>
                    <a:lnTo>
                      <a:pt x="76304" y="76376"/>
                    </a:lnTo>
                    <a:lnTo>
                      <a:pt x="10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2" name="자유형: 도형 1091">
                <a:extLst>
                  <a:ext uri="{FF2B5EF4-FFF2-40B4-BE49-F238E27FC236}">
                    <a16:creationId xmlns:a16="http://schemas.microsoft.com/office/drawing/2014/main" id="{75035138-B457-9E78-DC2D-286C044BE1FB}"/>
                  </a:ext>
                </a:extLst>
              </p:cNvPr>
              <p:cNvSpPr/>
              <p:nvPr/>
            </p:nvSpPr>
            <p:spPr>
              <a:xfrm>
                <a:off x="9137264" y="4166333"/>
                <a:ext cx="76200" cy="76200"/>
              </a:xfrm>
              <a:custGeom>
                <a:avLst/>
                <a:gdLst>
                  <a:gd name="connsiteX0" fmla="*/ 104 w 76200"/>
                  <a:gd name="connsiteY0" fmla="*/ 200 h 76200"/>
                  <a:gd name="connsiteX1" fmla="*/ 76304 w 76200"/>
                  <a:gd name="connsiteY1" fmla="*/ 200 h 76200"/>
                  <a:gd name="connsiteX2" fmla="*/ 76304 w 76200"/>
                  <a:gd name="connsiteY2" fmla="*/ 76400 h 76200"/>
                  <a:gd name="connsiteX3" fmla="*/ 10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00"/>
                    </a:moveTo>
                    <a:lnTo>
                      <a:pt x="76304" y="200"/>
                    </a:lnTo>
                    <a:lnTo>
                      <a:pt x="76304" y="76400"/>
                    </a:lnTo>
                    <a:lnTo>
                      <a:pt x="10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3" name="자유형: 도형 1092">
                <a:extLst>
                  <a:ext uri="{FF2B5EF4-FFF2-40B4-BE49-F238E27FC236}">
                    <a16:creationId xmlns:a16="http://schemas.microsoft.com/office/drawing/2014/main" id="{F1CC6AC2-981B-1EAC-6CE2-B2704E45CDA4}"/>
                  </a:ext>
                </a:extLst>
              </p:cNvPr>
              <p:cNvSpPr/>
              <p:nvPr/>
            </p:nvSpPr>
            <p:spPr>
              <a:xfrm>
                <a:off x="9137264" y="4318733"/>
                <a:ext cx="76200" cy="76200"/>
              </a:xfrm>
              <a:custGeom>
                <a:avLst/>
                <a:gdLst>
                  <a:gd name="connsiteX0" fmla="*/ 104 w 76200"/>
                  <a:gd name="connsiteY0" fmla="*/ 216 h 76200"/>
                  <a:gd name="connsiteX1" fmla="*/ 76304 w 76200"/>
                  <a:gd name="connsiteY1" fmla="*/ 216 h 76200"/>
                  <a:gd name="connsiteX2" fmla="*/ 76304 w 76200"/>
                  <a:gd name="connsiteY2" fmla="*/ 76416 h 76200"/>
                  <a:gd name="connsiteX3" fmla="*/ 10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16"/>
                    </a:moveTo>
                    <a:lnTo>
                      <a:pt x="76304" y="216"/>
                    </a:lnTo>
                    <a:lnTo>
                      <a:pt x="76304" y="76416"/>
                    </a:lnTo>
                    <a:lnTo>
                      <a:pt x="10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4" name="자유형: 도형 1093">
                <a:extLst>
                  <a:ext uri="{FF2B5EF4-FFF2-40B4-BE49-F238E27FC236}">
                    <a16:creationId xmlns:a16="http://schemas.microsoft.com/office/drawing/2014/main" id="{FF7FD261-757E-EA3E-43E0-54A28BC9FFAC}"/>
                  </a:ext>
                </a:extLst>
              </p:cNvPr>
              <p:cNvSpPr/>
              <p:nvPr/>
            </p:nvSpPr>
            <p:spPr>
              <a:xfrm>
                <a:off x="9137264" y="4623533"/>
                <a:ext cx="76200" cy="76200"/>
              </a:xfrm>
              <a:custGeom>
                <a:avLst/>
                <a:gdLst>
                  <a:gd name="connsiteX0" fmla="*/ 104 w 76200"/>
                  <a:gd name="connsiteY0" fmla="*/ 248 h 76200"/>
                  <a:gd name="connsiteX1" fmla="*/ 76304 w 76200"/>
                  <a:gd name="connsiteY1" fmla="*/ 248 h 76200"/>
                  <a:gd name="connsiteX2" fmla="*/ 76304 w 76200"/>
                  <a:gd name="connsiteY2" fmla="*/ 76448 h 76200"/>
                  <a:gd name="connsiteX3" fmla="*/ 10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48"/>
                    </a:moveTo>
                    <a:lnTo>
                      <a:pt x="76304" y="248"/>
                    </a:lnTo>
                    <a:lnTo>
                      <a:pt x="76304" y="76448"/>
                    </a:lnTo>
                    <a:lnTo>
                      <a:pt x="10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5" name="자유형: 도형 1094">
                <a:extLst>
                  <a:ext uri="{FF2B5EF4-FFF2-40B4-BE49-F238E27FC236}">
                    <a16:creationId xmlns:a16="http://schemas.microsoft.com/office/drawing/2014/main" id="{CCC69DEB-7E33-E410-C483-5A264CE242EE}"/>
                  </a:ext>
                </a:extLst>
              </p:cNvPr>
              <p:cNvSpPr/>
              <p:nvPr/>
            </p:nvSpPr>
            <p:spPr>
              <a:xfrm>
                <a:off x="9137264" y="4699733"/>
                <a:ext cx="76200" cy="76200"/>
              </a:xfrm>
              <a:custGeom>
                <a:avLst/>
                <a:gdLst>
                  <a:gd name="connsiteX0" fmla="*/ 104 w 76200"/>
                  <a:gd name="connsiteY0" fmla="*/ 256 h 76200"/>
                  <a:gd name="connsiteX1" fmla="*/ 76304 w 76200"/>
                  <a:gd name="connsiteY1" fmla="*/ 256 h 76200"/>
                  <a:gd name="connsiteX2" fmla="*/ 76304 w 76200"/>
                  <a:gd name="connsiteY2" fmla="*/ 76456 h 76200"/>
                  <a:gd name="connsiteX3" fmla="*/ 10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56"/>
                    </a:moveTo>
                    <a:lnTo>
                      <a:pt x="76304" y="256"/>
                    </a:lnTo>
                    <a:lnTo>
                      <a:pt x="76304" y="76456"/>
                    </a:lnTo>
                    <a:lnTo>
                      <a:pt x="10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6" name="자유형: 도형 1095">
                <a:extLst>
                  <a:ext uri="{FF2B5EF4-FFF2-40B4-BE49-F238E27FC236}">
                    <a16:creationId xmlns:a16="http://schemas.microsoft.com/office/drawing/2014/main" id="{5FE96945-E299-87DA-1434-268ACF0D5347}"/>
                  </a:ext>
                </a:extLst>
              </p:cNvPr>
              <p:cNvSpPr/>
              <p:nvPr/>
            </p:nvSpPr>
            <p:spPr>
              <a:xfrm>
                <a:off x="9137264" y="5004533"/>
                <a:ext cx="76200" cy="76200"/>
              </a:xfrm>
              <a:custGeom>
                <a:avLst/>
                <a:gdLst>
                  <a:gd name="connsiteX0" fmla="*/ 104 w 76200"/>
                  <a:gd name="connsiteY0" fmla="*/ 288 h 76200"/>
                  <a:gd name="connsiteX1" fmla="*/ 76304 w 76200"/>
                  <a:gd name="connsiteY1" fmla="*/ 288 h 76200"/>
                  <a:gd name="connsiteX2" fmla="*/ 76304 w 76200"/>
                  <a:gd name="connsiteY2" fmla="*/ 76488 h 76200"/>
                  <a:gd name="connsiteX3" fmla="*/ 10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88"/>
                    </a:moveTo>
                    <a:lnTo>
                      <a:pt x="76304" y="288"/>
                    </a:lnTo>
                    <a:lnTo>
                      <a:pt x="76304" y="76488"/>
                    </a:lnTo>
                    <a:lnTo>
                      <a:pt x="10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7" name="자유형: 도형 1096">
                <a:extLst>
                  <a:ext uri="{FF2B5EF4-FFF2-40B4-BE49-F238E27FC236}">
                    <a16:creationId xmlns:a16="http://schemas.microsoft.com/office/drawing/2014/main" id="{18F9F2F5-AE44-0705-95C9-94AB49D028B2}"/>
                  </a:ext>
                </a:extLst>
              </p:cNvPr>
              <p:cNvSpPr/>
              <p:nvPr/>
            </p:nvSpPr>
            <p:spPr>
              <a:xfrm>
                <a:off x="9213464" y="2718533"/>
                <a:ext cx="76200" cy="76200"/>
              </a:xfrm>
              <a:custGeom>
                <a:avLst/>
                <a:gdLst>
                  <a:gd name="connsiteX0" fmla="*/ 112 w 76200"/>
                  <a:gd name="connsiteY0" fmla="*/ 48 h 76200"/>
                  <a:gd name="connsiteX1" fmla="*/ 76312 w 76200"/>
                  <a:gd name="connsiteY1" fmla="*/ 48 h 76200"/>
                  <a:gd name="connsiteX2" fmla="*/ 76312 w 76200"/>
                  <a:gd name="connsiteY2" fmla="*/ 76248 h 76200"/>
                  <a:gd name="connsiteX3" fmla="*/ 11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48"/>
                    </a:moveTo>
                    <a:lnTo>
                      <a:pt x="76312" y="48"/>
                    </a:lnTo>
                    <a:lnTo>
                      <a:pt x="76312" y="76248"/>
                    </a:lnTo>
                    <a:lnTo>
                      <a:pt x="11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8" name="자유형: 도형 1097">
                <a:extLst>
                  <a:ext uri="{FF2B5EF4-FFF2-40B4-BE49-F238E27FC236}">
                    <a16:creationId xmlns:a16="http://schemas.microsoft.com/office/drawing/2014/main" id="{094CC193-988E-A00B-7FB4-63CA8533A88E}"/>
                  </a:ext>
                </a:extLst>
              </p:cNvPr>
              <p:cNvSpPr/>
              <p:nvPr/>
            </p:nvSpPr>
            <p:spPr>
              <a:xfrm>
                <a:off x="9213464" y="2870933"/>
                <a:ext cx="76200" cy="76200"/>
              </a:xfrm>
              <a:custGeom>
                <a:avLst/>
                <a:gdLst>
                  <a:gd name="connsiteX0" fmla="*/ 112 w 76200"/>
                  <a:gd name="connsiteY0" fmla="*/ 64 h 76200"/>
                  <a:gd name="connsiteX1" fmla="*/ 76312 w 76200"/>
                  <a:gd name="connsiteY1" fmla="*/ 64 h 76200"/>
                  <a:gd name="connsiteX2" fmla="*/ 76312 w 76200"/>
                  <a:gd name="connsiteY2" fmla="*/ 76264 h 76200"/>
                  <a:gd name="connsiteX3" fmla="*/ 11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64"/>
                    </a:moveTo>
                    <a:lnTo>
                      <a:pt x="76312" y="64"/>
                    </a:lnTo>
                    <a:lnTo>
                      <a:pt x="76312" y="76264"/>
                    </a:lnTo>
                    <a:lnTo>
                      <a:pt x="11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9" name="자유형: 도형 1098">
                <a:extLst>
                  <a:ext uri="{FF2B5EF4-FFF2-40B4-BE49-F238E27FC236}">
                    <a16:creationId xmlns:a16="http://schemas.microsoft.com/office/drawing/2014/main" id="{F6C035E1-82B0-C7B8-053B-BE8787B6323D}"/>
                  </a:ext>
                </a:extLst>
              </p:cNvPr>
              <p:cNvSpPr/>
              <p:nvPr/>
            </p:nvSpPr>
            <p:spPr>
              <a:xfrm>
                <a:off x="9213464" y="3023333"/>
                <a:ext cx="76200" cy="76200"/>
              </a:xfrm>
              <a:custGeom>
                <a:avLst/>
                <a:gdLst>
                  <a:gd name="connsiteX0" fmla="*/ 112 w 76200"/>
                  <a:gd name="connsiteY0" fmla="*/ 80 h 76200"/>
                  <a:gd name="connsiteX1" fmla="*/ 76312 w 76200"/>
                  <a:gd name="connsiteY1" fmla="*/ 80 h 76200"/>
                  <a:gd name="connsiteX2" fmla="*/ 76312 w 76200"/>
                  <a:gd name="connsiteY2" fmla="*/ 76280 h 76200"/>
                  <a:gd name="connsiteX3" fmla="*/ 11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80"/>
                    </a:moveTo>
                    <a:lnTo>
                      <a:pt x="76312" y="80"/>
                    </a:lnTo>
                    <a:lnTo>
                      <a:pt x="76312" y="76280"/>
                    </a:lnTo>
                    <a:lnTo>
                      <a:pt x="11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0" name="자유형: 도형 1099">
                <a:extLst>
                  <a:ext uri="{FF2B5EF4-FFF2-40B4-BE49-F238E27FC236}">
                    <a16:creationId xmlns:a16="http://schemas.microsoft.com/office/drawing/2014/main" id="{B42DE763-D42C-6853-8C91-196BBDA645E0}"/>
                  </a:ext>
                </a:extLst>
              </p:cNvPr>
              <p:cNvSpPr/>
              <p:nvPr/>
            </p:nvSpPr>
            <p:spPr>
              <a:xfrm>
                <a:off x="9213464" y="3099533"/>
                <a:ext cx="76200" cy="76200"/>
              </a:xfrm>
              <a:custGeom>
                <a:avLst/>
                <a:gdLst>
                  <a:gd name="connsiteX0" fmla="*/ 112 w 76200"/>
                  <a:gd name="connsiteY0" fmla="*/ 88 h 76200"/>
                  <a:gd name="connsiteX1" fmla="*/ 76312 w 76200"/>
                  <a:gd name="connsiteY1" fmla="*/ 88 h 76200"/>
                  <a:gd name="connsiteX2" fmla="*/ 76312 w 76200"/>
                  <a:gd name="connsiteY2" fmla="*/ 76288 h 76200"/>
                  <a:gd name="connsiteX3" fmla="*/ 11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88"/>
                    </a:moveTo>
                    <a:lnTo>
                      <a:pt x="76312" y="88"/>
                    </a:lnTo>
                    <a:lnTo>
                      <a:pt x="76312" y="76288"/>
                    </a:lnTo>
                    <a:lnTo>
                      <a:pt x="11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1" name="자유형: 도형 1100">
                <a:extLst>
                  <a:ext uri="{FF2B5EF4-FFF2-40B4-BE49-F238E27FC236}">
                    <a16:creationId xmlns:a16="http://schemas.microsoft.com/office/drawing/2014/main" id="{11F7484D-68A3-E34A-A8B2-BCCC06AA28AD}"/>
                  </a:ext>
                </a:extLst>
              </p:cNvPr>
              <p:cNvSpPr/>
              <p:nvPr/>
            </p:nvSpPr>
            <p:spPr>
              <a:xfrm>
                <a:off x="9213464" y="3175733"/>
                <a:ext cx="76200" cy="76200"/>
              </a:xfrm>
              <a:custGeom>
                <a:avLst/>
                <a:gdLst>
                  <a:gd name="connsiteX0" fmla="*/ 112 w 76200"/>
                  <a:gd name="connsiteY0" fmla="*/ 96 h 76200"/>
                  <a:gd name="connsiteX1" fmla="*/ 76312 w 76200"/>
                  <a:gd name="connsiteY1" fmla="*/ 96 h 76200"/>
                  <a:gd name="connsiteX2" fmla="*/ 76312 w 76200"/>
                  <a:gd name="connsiteY2" fmla="*/ 76296 h 76200"/>
                  <a:gd name="connsiteX3" fmla="*/ 11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96"/>
                    </a:moveTo>
                    <a:lnTo>
                      <a:pt x="76312" y="96"/>
                    </a:lnTo>
                    <a:lnTo>
                      <a:pt x="76312" y="76296"/>
                    </a:lnTo>
                    <a:lnTo>
                      <a:pt x="11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2" name="자유형: 도형 1101">
                <a:extLst>
                  <a:ext uri="{FF2B5EF4-FFF2-40B4-BE49-F238E27FC236}">
                    <a16:creationId xmlns:a16="http://schemas.microsoft.com/office/drawing/2014/main" id="{8A4F502F-3FDB-A09F-6367-C51F7AEAC3E2}"/>
                  </a:ext>
                </a:extLst>
              </p:cNvPr>
              <p:cNvSpPr/>
              <p:nvPr/>
            </p:nvSpPr>
            <p:spPr>
              <a:xfrm>
                <a:off x="9213464" y="3328133"/>
                <a:ext cx="76200" cy="76200"/>
              </a:xfrm>
              <a:custGeom>
                <a:avLst/>
                <a:gdLst>
                  <a:gd name="connsiteX0" fmla="*/ 112 w 76200"/>
                  <a:gd name="connsiteY0" fmla="*/ 112 h 76200"/>
                  <a:gd name="connsiteX1" fmla="*/ 76312 w 76200"/>
                  <a:gd name="connsiteY1" fmla="*/ 112 h 76200"/>
                  <a:gd name="connsiteX2" fmla="*/ 76312 w 76200"/>
                  <a:gd name="connsiteY2" fmla="*/ 76312 h 76200"/>
                  <a:gd name="connsiteX3" fmla="*/ 11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12"/>
                    </a:moveTo>
                    <a:lnTo>
                      <a:pt x="76312" y="112"/>
                    </a:lnTo>
                    <a:lnTo>
                      <a:pt x="76312" y="76312"/>
                    </a:lnTo>
                    <a:lnTo>
                      <a:pt x="11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3" name="자유형: 도형 1102">
                <a:extLst>
                  <a:ext uri="{FF2B5EF4-FFF2-40B4-BE49-F238E27FC236}">
                    <a16:creationId xmlns:a16="http://schemas.microsoft.com/office/drawing/2014/main" id="{6B9D4D86-2ABC-E632-5D6C-891DAF406933}"/>
                  </a:ext>
                </a:extLst>
              </p:cNvPr>
              <p:cNvSpPr/>
              <p:nvPr/>
            </p:nvSpPr>
            <p:spPr>
              <a:xfrm>
                <a:off x="9213464" y="3556733"/>
                <a:ext cx="76200" cy="76200"/>
              </a:xfrm>
              <a:custGeom>
                <a:avLst/>
                <a:gdLst>
                  <a:gd name="connsiteX0" fmla="*/ 112 w 76200"/>
                  <a:gd name="connsiteY0" fmla="*/ 136 h 76200"/>
                  <a:gd name="connsiteX1" fmla="*/ 76312 w 76200"/>
                  <a:gd name="connsiteY1" fmla="*/ 136 h 76200"/>
                  <a:gd name="connsiteX2" fmla="*/ 76312 w 76200"/>
                  <a:gd name="connsiteY2" fmla="*/ 76336 h 76200"/>
                  <a:gd name="connsiteX3" fmla="*/ 11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36"/>
                    </a:moveTo>
                    <a:lnTo>
                      <a:pt x="76312" y="136"/>
                    </a:lnTo>
                    <a:lnTo>
                      <a:pt x="76312" y="76336"/>
                    </a:lnTo>
                    <a:lnTo>
                      <a:pt x="11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4" name="자유형: 도형 1103">
                <a:extLst>
                  <a:ext uri="{FF2B5EF4-FFF2-40B4-BE49-F238E27FC236}">
                    <a16:creationId xmlns:a16="http://schemas.microsoft.com/office/drawing/2014/main" id="{8EBAD159-C06E-DA51-22C5-BE32FCDA1337}"/>
                  </a:ext>
                </a:extLst>
              </p:cNvPr>
              <p:cNvSpPr/>
              <p:nvPr/>
            </p:nvSpPr>
            <p:spPr>
              <a:xfrm>
                <a:off x="9213464" y="3632933"/>
                <a:ext cx="76200" cy="76200"/>
              </a:xfrm>
              <a:custGeom>
                <a:avLst/>
                <a:gdLst>
                  <a:gd name="connsiteX0" fmla="*/ 112 w 76200"/>
                  <a:gd name="connsiteY0" fmla="*/ 144 h 76200"/>
                  <a:gd name="connsiteX1" fmla="*/ 76312 w 76200"/>
                  <a:gd name="connsiteY1" fmla="*/ 144 h 76200"/>
                  <a:gd name="connsiteX2" fmla="*/ 76312 w 76200"/>
                  <a:gd name="connsiteY2" fmla="*/ 76344 h 76200"/>
                  <a:gd name="connsiteX3" fmla="*/ 112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44"/>
                    </a:moveTo>
                    <a:lnTo>
                      <a:pt x="76312" y="144"/>
                    </a:lnTo>
                    <a:lnTo>
                      <a:pt x="76312" y="76344"/>
                    </a:lnTo>
                    <a:lnTo>
                      <a:pt x="112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5" name="자유형: 도형 1104">
                <a:extLst>
                  <a:ext uri="{FF2B5EF4-FFF2-40B4-BE49-F238E27FC236}">
                    <a16:creationId xmlns:a16="http://schemas.microsoft.com/office/drawing/2014/main" id="{0B5EFCA3-5526-3FA8-A4C6-4A24AFBB254B}"/>
                  </a:ext>
                </a:extLst>
              </p:cNvPr>
              <p:cNvSpPr/>
              <p:nvPr/>
            </p:nvSpPr>
            <p:spPr>
              <a:xfrm>
                <a:off x="9213464" y="3709133"/>
                <a:ext cx="76200" cy="76200"/>
              </a:xfrm>
              <a:custGeom>
                <a:avLst/>
                <a:gdLst>
                  <a:gd name="connsiteX0" fmla="*/ 112 w 76200"/>
                  <a:gd name="connsiteY0" fmla="*/ 152 h 76200"/>
                  <a:gd name="connsiteX1" fmla="*/ 76312 w 76200"/>
                  <a:gd name="connsiteY1" fmla="*/ 152 h 76200"/>
                  <a:gd name="connsiteX2" fmla="*/ 76312 w 76200"/>
                  <a:gd name="connsiteY2" fmla="*/ 76352 h 76200"/>
                  <a:gd name="connsiteX3" fmla="*/ 11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52"/>
                    </a:moveTo>
                    <a:lnTo>
                      <a:pt x="76312" y="152"/>
                    </a:lnTo>
                    <a:lnTo>
                      <a:pt x="76312" y="76352"/>
                    </a:lnTo>
                    <a:lnTo>
                      <a:pt x="11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6" name="자유형: 도형 1105">
                <a:extLst>
                  <a:ext uri="{FF2B5EF4-FFF2-40B4-BE49-F238E27FC236}">
                    <a16:creationId xmlns:a16="http://schemas.microsoft.com/office/drawing/2014/main" id="{5430AB46-7FCB-3900-C339-D7A335201EED}"/>
                  </a:ext>
                </a:extLst>
              </p:cNvPr>
              <p:cNvSpPr/>
              <p:nvPr/>
            </p:nvSpPr>
            <p:spPr>
              <a:xfrm>
                <a:off x="9213464" y="3785333"/>
                <a:ext cx="76200" cy="76200"/>
              </a:xfrm>
              <a:custGeom>
                <a:avLst/>
                <a:gdLst>
                  <a:gd name="connsiteX0" fmla="*/ 112 w 76200"/>
                  <a:gd name="connsiteY0" fmla="*/ 160 h 76200"/>
                  <a:gd name="connsiteX1" fmla="*/ 76312 w 76200"/>
                  <a:gd name="connsiteY1" fmla="*/ 160 h 76200"/>
                  <a:gd name="connsiteX2" fmla="*/ 76312 w 76200"/>
                  <a:gd name="connsiteY2" fmla="*/ 76360 h 76200"/>
                  <a:gd name="connsiteX3" fmla="*/ 11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60"/>
                    </a:moveTo>
                    <a:lnTo>
                      <a:pt x="76312" y="160"/>
                    </a:lnTo>
                    <a:lnTo>
                      <a:pt x="76312" y="76360"/>
                    </a:lnTo>
                    <a:lnTo>
                      <a:pt x="11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7" name="자유형: 도형 1106">
                <a:extLst>
                  <a:ext uri="{FF2B5EF4-FFF2-40B4-BE49-F238E27FC236}">
                    <a16:creationId xmlns:a16="http://schemas.microsoft.com/office/drawing/2014/main" id="{5FA5BB08-E926-2F63-BFF6-CF8446748ADD}"/>
                  </a:ext>
                </a:extLst>
              </p:cNvPr>
              <p:cNvSpPr/>
              <p:nvPr/>
            </p:nvSpPr>
            <p:spPr>
              <a:xfrm>
                <a:off x="9213464" y="3861533"/>
                <a:ext cx="76200" cy="76200"/>
              </a:xfrm>
              <a:custGeom>
                <a:avLst/>
                <a:gdLst>
                  <a:gd name="connsiteX0" fmla="*/ 112 w 76200"/>
                  <a:gd name="connsiteY0" fmla="*/ 168 h 76200"/>
                  <a:gd name="connsiteX1" fmla="*/ 76312 w 76200"/>
                  <a:gd name="connsiteY1" fmla="*/ 168 h 76200"/>
                  <a:gd name="connsiteX2" fmla="*/ 76312 w 76200"/>
                  <a:gd name="connsiteY2" fmla="*/ 76368 h 76200"/>
                  <a:gd name="connsiteX3" fmla="*/ 11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68"/>
                    </a:moveTo>
                    <a:lnTo>
                      <a:pt x="76312" y="168"/>
                    </a:lnTo>
                    <a:lnTo>
                      <a:pt x="76312" y="76368"/>
                    </a:lnTo>
                    <a:lnTo>
                      <a:pt x="11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B4E88020-52DC-7392-9867-068AD2AD9303}"/>
                  </a:ext>
                </a:extLst>
              </p:cNvPr>
              <p:cNvSpPr/>
              <p:nvPr/>
            </p:nvSpPr>
            <p:spPr>
              <a:xfrm>
                <a:off x="9213464" y="4318733"/>
                <a:ext cx="76200" cy="76200"/>
              </a:xfrm>
              <a:custGeom>
                <a:avLst/>
                <a:gdLst>
                  <a:gd name="connsiteX0" fmla="*/ 112 w 76200"/>
                  <a:gd name="connsiteY0" fmla="*/ 216 h 76200"/>
                  <a:gd name="connsiteX1" fmla="*/ 76312 w 76200"/>
                  <a:gd name="connsiteY1" fmla="*/ 216 h 76200"/>
                  <a:gd name="connsiteX2" fmla="*/ 76312 w 76200"/>
                  <a:gd name="connsiteY2" fmla="*/ 76416 h 76200"/>
                  <a:gd name="connsiteX3" fmla="*/ 11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16"/>
                    </a:moveTo>
                    <a:lnTo>
                      <a:pt x="76312" y="216"/>
                    </a:lnTo>
                    <a:lnTo>
                      <a:pt x="76312" y="76416"/>
                    </a:lnTo>
                    <a:lnTo>
                      <a:pt x="11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90CC4BE2-D2D9-2231-9F10-062286A5B752}"/>
                  </a:ext>
                </a:extLst>
              </p:cNvPr>
              <p:cNvSpPr/>
              <p:nvPr/>
            </p:nvSpPr>
            <p:spPr>
              <a:xfrm>
                <a:off x="9213464" y="4394933"/>
                <a:ext cx="76200" cy="76200"/>
              </a:xfrm>
              <a:custGeom>
                <a:avLst/>
                <a:gdLst>
                  <a:gd name="connsiteX0" fmla="*/ 112 w 76200"/>
                  <a:gd name="connsiteY0" fmla="*/ 224 h 76200"/>
                  <a:gd name="connsiteX1" fmla="*/ 76312 w 76200"/>
                  <a:gd name="connsiteY1" fmla="*/ 224 h 76200"/>
                  <a:gd name="connsiteX2" fmla="*/ 76312 w 76200"/>
                  <a:gd name="connsiteY2" fmla="*/ 76424 h 76200"/>
                  <a:gd name="connsiteX3" fmla="*/ 11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24"/>
                    </a:moveTo>
                    <a:lnTo>
                      <a:pt x="76312" y="224"/>
                    </a:lnTo>
                    <a:lnTo>
                      <a:pt x="76312" y="76424"/>
                    </a:lnTo>
                    <a:lnTo>
                      <a:pt x="11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0" name="자유형: 도형 1109">
                <a:extLst>
                  <a:ext uri="{FF2B5EF4-FFF2-40B4-BE49-F238E27FC236}">
                    <a16:creationId xmlns:a16="http://schemas.microsoft.com/office/drawing/2014/main" id="{F32A449F-69C3-4DE2-31B7-94953A1F10AF}"/>
                  </a:ext>
                </a:extLst>
              </p:cNvPr>
              <p:cNvSpPr/>
              <p:nvPr/>
            </p:nvSpPr>
            <p:spPr>
              <a:xfrm>
                <a:off x="9213464" y="4623533"/>
                <a:ext cx="76200" cy="76200"/>
              </a:xfrm>
              <a:custGeom>
                <a:avLst/>
                <a:gdLst>
                  <a:gd name="connsiteX0" fmla="*/ 112 w 76200"/>
                  <a:gd name="connsiteY0" fmla="*/ 248 h 76200"/>
                  <a:gd name="connsiteX1" fmla="*/ 76312 w 76200"/>
                  <a:gd name="connsiteY1" fmla="*/ 248 h 76200"/>
                  <a:gd name="connsiteX2" fmla="*/ 76312 w 76200"/>
                  <a:gd name="connsiteY2" fmla="*/ 76448 h 76200"/>
                  <a:gd name="connsiteX3" fmla="*/ 11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48"/>
                    </a:moveTo>
                    <a:lnTo>
                      <a:pt x="76312" y="248"/>
                    </a:lnTo>
                    <a:lnTo>
                      <a:pt x="76312" y="76448"/>
                    </a:lnTo>
                    <a:lnTo>
                      <a:pt x="11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4AA1BEAB-4873-D111-5710-1E77B1B9CE79}"/>
                  </a:ext>
                </a:extLst>
              </p:cNvPr>
              <p:cNvSpPr/>
              <p:nvPr/>
            </p:nvSpPr>
            <p:spPr>
              <a:xfrm>
                <a:off x="9213464" y="4699733"/>
                <a:ext cx="76200" cy="76200"/>
              </a:xfrm>
              <a:custGeom>
                <a:avLst/>
                <a:gdLst>
                  <a:gd name="connsiteX0" fmla="*/ 112 w 76200"/>
                  <a:gd name="connsiteY0" fmla="*/ 256 h 76200"/>
                  <a:gd name="connsiteX1" fmla="*/ 76312 w 76200"/>
                  <a:gd name="connsiteY1" fmla="*/ 256 h 76200"/>
                  <a:gd name="connsiteX2" fmla="*/ 76312 w 76200"/>
                  <a:gd name="connsiteY2" fmla="*/ 76456 h 76200"/>
                  <a:gd name="connsiteX3" fmla="*/ 11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56"/>
                    </a:moveTo>
                    <a:lnTo>
                      <a:pt x="76312" y="256"/>
                    </a:lnTo>
                    <a:lnTo>
                      <a:pt x="76312" y="76456"/>
                    </a:lnTo>
                    <a:lnTo>
                      <a:pt x="11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2" name="자유형: 도형 1111">
                <a:extLst>
                  <a:ext uri="{FF2B5EF4-FFF2-40B4-BE49-F238E27FC236}">
                    <a16:creationId xmlns:a16="http://schemas.microsoft.com/office/drawing/2014/main" id="{E1AEEDC8-09BA-6D59-B383-9002D07FE8EF}"/>
                  </a:ext>
                </a:extLst>
              </p:cNvPr>
              <p:cNvSpPr/>
              <p:nvPr/>
            </p:nvSpPr>
            <p:spPr>
              <a:xfrm>
                <a:off x="9213464" y="4852133"/>
                <a:ext cx="76200" cy="76200"/>
              </a:xfrm>
              <a:custGeom>
                <a:avLst/>
                <a:gdLst>
                  <a:gd name="connsiteX0" fmla="*/ 112 w 76200"/>
                  <a:gd name="connsiteY0" fmla="*/ 272 h 76200"/>
                  <a:gd name="connsiteX1" fmla="*/ 76312 w 76200"/>
                  <a:gd name="connsiteY1" fmla="*/ 272 h 76200"/>
                  <a:gd name="connsiteX2" fmla="*/ 76312 w 76200"/>
                  <a:gd name="connsiteY2" fmla="*/ 76472 h 76200"/>
                  <a:gd name="connsiteX3" fmla="*/ 11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72"/>
                    </a:moveTo>
                    <a:lnTo>
                      <a:pt x="76312" y="272"/>
                    </a:lnTo>
                    <a:lnTo>
                      <a:pt x="76312" y="76472"/>
                    </a:lnTo>
                    <a:lnTo>
                      <a:pt x="11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3" name="자유형: 도형 1112">
                <a:extLst>
                  <a:ext uri="{FF2B5EF4-FFF2-40B4-BE49-F238E27FC236}">
                    <a16:creationId xmlns:a16="http://schemas.microsoft.com/office/drawing/2014/main" id="{CCF784D6-ED28-145E-3E00-3A8AA45C1467}"/>
                  </a:ext>
                </a:extLst>
              </p:cNvPr>
              <p:cNvSpPr/>
              <p:nvPr/>
            </p:nvSpPr>
            <p:spPr>
              <a:xfrm>
                <a:off x="9213464" y="4928333"/>
                <a:ext cx="76200" cy="76200"/>
              </a:xfrm>
              <a:custGeom>
                <a:avLst/>
                <a:gdLst>
                  <a:gd name="connsiteX0" fmla="*/ 112 w 76200"/>
                  <a:gd name="connsiteY0" fmla="*/ 280 h 76200"/>
                  <a:gd name="connsiteX1" fmla="*/ 76312 w 76200"/>
                  <a:gd name="connsiteY1" fmla="*/ 280 h 76200"/>
                  <a:gd name="connsiteX2" fmla="*/ 76312 w 76200"/>
                  <a:gd name="connsiteY2" fmla="*/ 76480 h 76200"/>
                  <a:gd name="connsiteX3" fmla="*/ 11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80"/>
                    </a:moveTo>
                    <a:lnTo>
                      <a:pt x="76312" y="280"/>
                    </a:lnTo>
                    <a:lnTo>
                      <a:pt x="76312" y="76480"/>
                    </a:lnTo>
                    <a:lnTo>
                      <a:pt x="11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F066065C-5CB5-B466-A488-B7145D61A03D}"/>
                  </a:ext>
                </a:extLst>
              </p:cNvPr>
              <p:cNvSpPr/>
              <p:nvPr/>
            </p:nvSpPr>
            <p:spPr>
              <a:xfrm>
                <a:off x="9289664" y="2566133"/>
                <a:ext cx="76200" cy="76200"/>
              </a:xfrm>
              <a:custGeom>
                <a:avLst/>
                <a:gdLst>
                  <a:gd name="connsiteX0" fmla="*/ 120 w 76200"/>
                  <a:gd name="connsiteY0" fmla="*/ 32 h 76200"/>
                  <a:gd name="connsiteX1" fmla="*/ 76320 w 76200"/>
                  <a:gd name="connsiteY1" fmla="*/ 32 h 76200"/>
                  <a:gd name="connsiteX2" fmla="*/ 76320 w 76200"/>
                  <a:gd name="connsiteY2" fmla="*/ 76232 h 76200"/>
                  <a:gd name="connsiteX3" fmla="*/ 12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32"/>
                    </a:moveTo>
                    <a:lnTo>
                      <a:pt x="76320" y="32"/>
                    </a:lnTo>
                    <a:lnTo>
                      <a:pt x="76320" y="76232"/>
                    </a:lnTo>
                    <a:lnTo>
                      <a:pt x="12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5" name="자유형: 도형 1114">
                <a:extLst>
                  <a:ext uri="{FF2B5EF4-FFF2-40B4-BE49-F238E27FC236}">
                    <a16:creationId xmlns:a16="http://schemas.microsoft.com/office/drawing/2014/main" id="{E25028A0-AC06-3682-AE5A-C6B1F58F786E}"/>
                  </a:ext>
                </a:extLst>
              </p:cNvPr>
              <p:cNvSpPr/>
              <p:nvPr/>
            </p:nvSpPr>
            <p:spPr>
              <a:xfrm>
                <a:off x="9289664" y="2870933"/>
                <a:ext cx="76200" cy="76200"/>
              </a:xfrm>
              <a:custGeom>
                <a:avLst/>
                <a:gdLst>
                  <a:gd name="connsiteX0" fmla="*/ 120 w 76200"/>
                  <a:gd name="connsiteY0" fmla="*/ 64 h 76200"/>
                  <a:gd name="connsiteX1" fmla="*/ 76320 w 76200"/>
                  <a:gd name="connsiteY1" fmla="*/ 64 h 76200"/>
                  <a:gd name="connsiteX2" fmla="*/ 76320 w 76200"/>
                  <a:gd name="connsiteY2" fmla="*/ 76264 h 76200"/>
                  <a:gd name="connsiteX3" fmla="*/ 12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64"/>
                    </a:moveTo>
                    <a:lnTo>
                      <a:pt x="76320" y="64"/>
                    </a:lnTo>
                    <a:lnTo>
                      <a:pt x="76320" y="76264"/>
                    </a:lnTo>
                    <a:lnTo>
                      <a:pt x="12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6" name="자유형: 도형 1115">
                <a:extLst>
                  <a:ext uri="{FF2B5EF4-FFF2-40B4-BE49-F238E27FC236}">
                    <a16:creationId xmlns:a16="http://schemas.microsoft.com/office/drawing/2014/main" id="{C60E174D-6849-3BB5-FCE8-19E49871EF24}"/>
                  </a:ext>
                </a:extLst>
              </p:cNvPr>
              <p:cNvSpPr/>
              <p:nvPr/>
            </p:nvSpPr>
            <p:spPr>
              <a:xfrm>
                <a:off x="9289664" y="2947133"/>
                <a:ext cx="76200" cy="76200"/>
              </a:xfrm>
              <a:custGeom>
                <a:avLst/>
                <a:gdLst>
                  <a:gd name="connsiteX0" fmla="*/ 120 w 76200"/>
                  <a:gd name="connsiteY0" fmla="*/ 72 h 76200"/>
                  <a:gd name="connsiteX1" fmla="*/ 76320 w 76200"/>
                  <a:gd name="connsiteY1" fmla="*/ 72 h 76200"/>
                  <a:gd name="connsiteX2" fmla="*/ 76320 w 76200"/>
                  <a:gd name="connsiteY2" fmla="*/ 76272 h 76200"/>
                  <a:gd name="connsiteX3" fmla="*/ 12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72"/>
                    </a:moveTo>
                    <a:lnTo>
                      <a:pt x="76320" y="72"/>
                    </a:lnTo>
                    <a:lnTo>
                      <a:pt x="76320" y="76272"/>
                    </a:lnTo>
                    <a:lnTo>
                      <a:pt x="12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7" name="자유형: 도형 1116">
                <a:extLst>
                  <a:ext uri="{FF2B5EF4-FFF2-40B4-BE49-F238E27FC236}">
                    <a16:creationId xmlns:a16="http://schemas.microsoft.com/office/drawing/2014/main" id="{C3840E69-53FA-F6E9-FAE3-F8EA345C7840}"/>
                  </a:ext>
                </a:extLst>
              </p:cNvPr>
              <p:cNvSpPr/>
              <p:nvPr/>
            </p:nvSpPr>
            <p:spPr>
              <a:xfrm>
                <a:off x="9289664" y="3251933"/>
                <a:ext cx="76200" cy="76200"/>
              </a:xfrm>
              <a:custGeom>
                <a:avLst/>
                <a:gdLst>
                  <a:gd name="connsiteX0" fmla="*/ 120 w 76200"/>
                  <a:gd name="connsiteY0" fmla="*/ 104 h 76200"/>
                  <a:gd name="connsiteX1" fmla="*/ 76320 w 76200"/>
                  <a:gd name="connsiteY1" fmla="*/ 104 h 76200"/>
                  <a:gd name="connsiteX2" fmla="*/ 76320 w 76200"/>
                  <a:gd name="connsiteY2" fmla="*/ 76304 h 76200"/>
                  <a:gd name="connsiteX3" fmla="*/ 12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04"/>
                    </a:moveTo>
                    <a:lnTo>
                      <a:pt x="76320" y="104"/>
                    </a:lnTo>
                    <a:lnTo>
                      <a:pt x="76320" y="76304"/>
                    </a:lnTo>
                    <a:lnTo>
                      <a:pt x="12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8" name="자유형: 도형 1117">
                <a:extLst>
                  <a:ext uri="{FF2B5EF4-FFF2-40B4-BE49-F238E27FC236}">
                    <a16:creationId xmlns:a16="http://schemas.microsoft.com/office/drawing/2014/main" id="{2F08E60E-81CF-67D8-0A6F-98820E1BDBAD}"/>
                  </a:ext>
                </a:extLst>
              </p:cNvPr>
              <p:cNvSpPr/>
              <p:nvPr/>
            </p:nvSpPr>
            <p:spPr>
              <a:xfrm>
                <a:off x="9289664" y="3404333"/>
                <a:ext cx="76200" cy="76200"/>
              </a:xfrm>
              <a:custGeom>
                <a:avLst/>
                <a:gdLst>
                  <a:gd name="connsiteX0" fmla="*/ 120 w 76200"/>
                  <a:gd name="connsiteY0" fmla="*/ 120 h 76200"/>
                  <a:gd name="connsiteX1" fmla="*/ 76320 w 76200"/>
                  <a:gd name="connsiteY1" fmla="*/ 120 h 76200"/>
                  <a:gd name="connsiteX2" fmla="*/ 76320 w 76200"/>
                  <a:gd name="connsiteY2" fmla="*/ 76320 h 76200"/>
                  <a:gd name="connsiteX3" fmla="*/ 12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20"/>
                    </a:moveTo>
                    <a:lnTo>
                      <a:pt x="76320" y="120"/>
                    </a:lnTo>
                    <a:lnTo>
                      <a:pt x="76320" y="76320"/>
                    </a:lnTo>
                    <a:lnTo>
                      <a:pt x="12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9" name="자유형: 도형 1118">
                <a:extLst>
                  <a:ext uri="{FF2B5EF4-FFF2-40B4-BE49-F238E27FC236}">
                    <a16:creationId xmlns:a16="http://schemas.microsoft.com/office/drawing/2014/main" id="{7B782294-8F9B-8274-6FCD-E0A7D35FF715}"/>
                  </a:ext>
                </a:extLst>
              </p:cNvPr>
              <p:cNvSpPr/>
              <p:nvPr/>
            </p:nvSpPr>
            <p:spPr>
              <a:xfrm>
                <a:off x="9289664" y="3480533"/>
                <a:ext cx="76200" cy="76200"/>
              </a:xfrm>
              <a:custGeom>
                <a:avLst/>
                <a:gdLst>
                  <a:gd name="connsiteX0" fmla="*/ 120 w 76200"/>
                  <a:gd name="connsiteY0" fmla="*/ 128 h 76200"/>
                  <a:gd name="connsiteX1" fmla="*/ 76320 w 76200"/>
                  <a:gd name="connsiteY1" fmla="*/ 128 h 76200"/>
                  <a:gd name="connsiteX2" fmla="*/ 76320 w 76200"/>
                  <a:gd name="connsiteY2" fmla="*/ 76328 h 76200"/>
                  <a:gd name="connsiteX3" fmla="*/ 12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28"/>
                    </a:moveTo>
                    <a:lnTo>
                      <a:pt x="76320" y="128"/>
                    </a:lnTo>
                    <a:lnTo>
                      <a:pt x="76320" y="76328"/>
                    </a:lnTo>
                    <a:lnTo>
                      <a:pt x="12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0" name="자유형: 도형 1119">
                <a:extLst>
                  <a:ext uri="{FF2B5EF4-FFF2-40B4-BE49-F238E27FC236}">
                    <a16:creationId xmlns:a16="http://schemas.microsoft.com/office/drawing/2014/main" id="{A457DE8F-4E88-3A5D-2B56-91E54F87647D}"/>
                  </a:ext>
                </a:extLst>
              </p:cNvPr>
              <p:cNvSpPr/>
              <p:nvPr/>
            </p:nvSpPr>
            <p:spPr>
              <a:xfrm>
                <a:off x="9289664" y="3556733"/>
                <a:ext cx="76200" cy="76200"/>
              </a:xfrm>
              <a:custGeom>
                <a:avLst/>
                <a:gdLst>
                  <a:gd name="connsiteX0" fmla="*/ 120 w 76200"/>
                  <a:gd name="connsiteY0" fmla="*/ 136 h 76200"/>
                  <a:gd name="connsiteX1" fmla="*/ 76320 w 76200"/>
                  <a:gd name="connsiteY1" fmla="*/ 136 h 76200"/>
                  <a:gd name="connsiteX2" fmla="*/ 76320 w 76200"/>
                  <a:gd name="connsiteY2" fmla="*/ 76336 h 76200"/>
                  <a:gd name="connsiteX3" fmla="*/ 12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36"/>
                    </a:moveTo>
                    <a:lnTo>
                      <a:pt x="76320" y="136"/>
                    </a:lnTo>
                    <a:lnTo>
                      <a:pt x="76320" y="76336"/>
                    </a:lnTo>
                    <a:lnTo>
                      <a:pt x="12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1" name="자유형: 도형 1120">
                <a:extLst>
                  <a:ext uri="{FF2B5EF4-FFF2-40B4-BE49-F238E27FC236}">
                    <a16:creationId xmlns:a16="http://schemas.microsoft.com/office/drawing/2014/main" id="{202809C7-D2F3-694E-DD09-93C306733133}"/>
                  </a:ext>
                </a:extLst>
              </p:cNvPr>
              <p:cNvSpPr/>
              <p:nvPr/>
            </p:nvSpPr>
            <p:spPr>
              <a:xfrm>
                <a:off x="9289664" y="4166333"/>
                <a:ext cx="76200" cy="76200"/>
              </a:xfrm>
              <a:custGeom>
                <a:avLst/>
                <a:gdLst>
                  <a:gd name="connsiteX0" fmla="*/ 120 w 76200"/>
                  <a:gd name="connsiteY0" fmla="*/ 200 h 76200"/>
                  <a:gd name="connsiteX1" fmla="*/ 76320 w 76200"/>
                  <a:gd name="connsiteY1" fmla="*/ 200 h 76200"/>
                  <a:gd name="connsiteX2" fmla="*/ 76320 w 76200"/>
                  <a:gd name="connsiteY2" fmla="*/ 76400 h 76200"/>
                  <a:gd name="connsiteX3" fmla="*/ 120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00"/>
                    </a:moveTo>
                    <a:lnTo>
                      <a:pt x="76320" y="200"/>
                    </a:lnTo>
                    <a:lnTo>
                      <a:pt x="76320" y="76400"/>
                    </a:lnTo>
                    <a:lnTo>
                      <a:pt x="120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2" name="자유형: 도형 1121">
                <a:extLst>
                  <a:ext uri="{FF2B5EF4-FFF2-40B4-BE49-F238E27FC236}">
                    <a16:creationId xmlns:a16="http://schemas.microsoft.com/office/drawing/2014/main" id="{85D56E40-E554-6FD7-0427-8C2ADF9688A2}"/>
                  </a:ext>
                </a:extLst>
              </p:cNvPr>
              <p:cNvSpPr/>
              <p:nvPr/>
            </p:nvSpPr>
            <p:spPr>
              <a:xfrm>
                <a:off x="9289664" y="4394933"/>
                <a:ext cx="76200" cy="76200"/>
              </a:xfrm>
              <a:custGeom>
                <a:avLst/>
                <a:gdLst>
                  <a:gd name="connsiteX0" fmla="*/ 120 w 76200"/>
                  <a:gd name="connsiteY0" fmla="*/ 224 h 76200"/>
                  <a:gd name="connsiteX1" fmla="*/ 76320 w 76200"/>
                  <a:gd name="connsiteY1" fmla="*/ 224 h 76200"/>
                  <a:gd name="connsiteX2" fmla="*/ 76320 w 76200"/>
                  <a:gd name="connsiteY2" fmla="*/ 76424 h 76200"/>
                  <a:gd name="connsiteX3" fmla="*/ 12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24"/>
                    </a:moveTo>
                    <a:lnTo>
                      <a:pt x="76320" y="224"/>
                    </a:lnTo>
                    <a:lnTo>
                      <a:pt x="76320" y="76424"/>
                    </a:lnTo>
                    <a:lnTo>
                      <a:pt x="12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3" name="자유형: 도형 1122">
                <a:extLst>
                  <a:ext uri="{FF2B5EF4-FFF2-40B4-BE49-F238E27FC236}">
                    <a16:creationId xmlns:a16="http://schemas.microsoft.com/office/drawing/2014/main" id="{8A79F6D6-D4DE-5C42-8CC7-8605EFABCEF3}"/>
                  </a:ext>
                </a:extLst>
              </p:cNvPr>
              <p:cNvSpPr/>
              <p:nvPr/>
            </p:nvSpPr>
            <p:spPr>
              <a:xfrm>
                <a:off x="9289664" y="4699733"/>
                <a:ext cx="76200" cy="76200"/>
              </a:xfrm>
              <a:custGeom>
                <a:avLst/>
                <a:gdLst>
                  <a:gd name="connsiteX0" fmla="*/ 120 w 76200"/>
                  <a:gd name="connsiteY0" fmla="*/ 256 h 76200"/>
                  <a:gd name="connsiteX1" fmla="*/ 76320 w 76200"/>
                  <a:gd name="connsiteY1" fmla="*/ 256 h 76200"/>
                  <a:gd name="connsiteX2" fmla="*/ 76320 w 76200"/>
                  <a:gd name="connsiteY2" fmla="*/ 76456 h 76200"/>
                  <a:gd name="connsiteX3" fmla="*/ 12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56"/>
                    </a:moveTo>
                    <a:lnTo>
                      <a:pt x="76320" y="256"/>
                    </a:lnTo>
                    <a:lnTo>
                      <a:pt x="76320" y="76456"/>
                    </a:lnTo>
                    <a:lnTo>
                      <a:pt x="12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4" name="자유형: 도형 1123">
                <a:extLst>
                  <a:ext uri="{FF2B5EF4-FFF2-40B4-BE49-F238E27FC236}">
                    <a16:creationId xmlns:a16="http://schemas.microsoft.com/office/drawing/2014/main" id="{33975FBA-8395-D588-644D-E003E2D43F72}"/>
                  </a:ext>
                </a:extLst>
              </p:cNvPr>
              <p:cNvSpPr/>
              <p:nvPr/>
            </p:nvSpPr>
            <p:spPr>
              <a:xfrm>
                <a:off x="9365864" y="2566133"/>
                <a:ext cx="76200" cy="76200"/>
              </a:xfrm>
              <a:custGeom>
                <a:avLst/>
                <a:gdLst>
                  <a:gd name="connsiteX0" fmla="*/ 128 w 76200"/>
                  <a:gd name="connsiteY0" fmla="*/ 32 h 76200"/>
                  <a:gd name="connsiteX1" fmla="*/ 76328 w 76200"/>
                  <a:gd name="connsiteY1" fmla="*/ 32 h 76200"/>
                  <a:gd name="connsiteX2" fmla="*/ 76328 w 76200"/>
                  <a:gd name="connsiteY2" fmla="*/ 76232 h 76200"/>
                  <a:gd name="connsiteX3" fmla="*/ 12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32"/>
                    </a:moveTo>
                    <a:lnTo>
                      <a:pt x="76328" y="32"/>
                    </a:lnTo>
                    <a:lnTo>
                      <a:pt x="76328" y="76232"/>
                    </a:lnTo>
                    <a:lnTo>
                      <a:pt x="12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5" name="자유형: 도형 1124">
                <a:extLst>
                  <a:ext uri="{FF2B5EF4-FFF2-40B4-BE49-F238E27FC236}">
                    <a16:creationId xmlns:a16="http://schemas.microsoft.com/office/drawing/2014/main" id="{118054A6-9DED-84C8-BC34-E85028363A52}"/>
                  </a:ext>
                </a:extLst>
              </p:cNvPr>
              <p:cNvSpPr/>
              <p:nvPr/>
            </p:nvSpPr>
            <p:spPr>
              <a:xfrm>
                <a:off x="9365864" y="2718533"/>
                <a:ext cx="76200" cy="76200"/>
              </a:xfrm>
              <a:custGeom>
                <a:avLst/>
                <a:gdLst>
                  <a:gd name="connsiteX0" fmla="*/ 128 w 76200"/>
                  <a:gd name="connsiteY0" fmla="*/ 48 h 76200"/>
                  <a:gd name="connsiteX1" fmla="*/ 76328 w 76200"/>
                  <a:gd name="connsiteY1" fmla="*/ 48 h 76200"/>
                  <a:gd name="connsiteX2" fmla="*/ 76328 w 76200"/>
                  <a:gd name="connsiteY2" fmla="*/ 76248 h 76200"/>
                  <a:gd name="connsiteX3" fmla="*/ 12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48"/>
                    </a:moveTo>
                    <a:lnTo>
                      <a:pt x="76328" y="48"/>
                    </a:lnTo>
                    <a:lnTo>
                      <a:pt x="76328" y="76248"/>
                    </a:lnTo>
                    <a:lnTo>
                      <a:pt x="12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6" name="자유형: 도형 1125">
                <a:extLst>
                  <a:ext uri="{FF2B5EF4-FFF2-40B4-BE49-F238E27FC236}">
                    <a16:creationId xmlns:a16="http://schemas.microsoft.com/office/drawing/2014/main" id="{06FFEC43-C27B-A217-B004-6E6AA06A73E4}"/>
                  </a:ext>
                </a:extLst>
              </p:cNvPr>
              <p:cNvSpPr/>
              <p:nvPr/>
            </p:nvSpPr>
            <p:spPr>
              <a:xfrm>
                <a:off x="9365864" y="2794733"/>
                <a:ext cx="76200" cy="76200"/>
              </a:xfrm>
              <a:custGeom>
                <a:avLst/>
                <a:gdLst>
                  <a:gd name="connsiteX0" fmla="*/ 128 w 76200"/>
                  <a:gd name="connsiteY0" fmla="*/ 56 h 76200"/>
                  <a:gd name="connsiteX1" fmla="*/ 76328 w 76200"/>
                  <a:gd name="connsiteY1" fmla="*/ 56 h 76200"/>
                  <a:gd name="connsiteX2" fmla="*/ 76328 w 76200"/>
                  <a:gd name="connsiteY2" fmla="*/ 76256 h 76200"/>
                  <a:gd name="connsiteX3" fmla="*/ 12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56"/>
                    </a:moveTo>
                    <a:lnTo>
                      <a:pt x="76328" y="56"/>
                    </a:lnTo>
                    <a:lnTo>
                      <a:pt x="76328" y="76256"/>
                    </a:lnTo>
                    <a:lnTo>
                      <a:pt x="12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7" name="자유형: 도형 1126">
                <a:extLst>
                  <a:ext uri="{FF2B5EF4-FFF2-40B4-BE49-F238E27FC236}">
                    <a16:creationId xmlns:a16="http://schemas.microsoft.com/office/drawing/2014/main" id="{2C8CA556-E9A1-3C62-BEA6-2178CA58775B}"/>
                  </a:ext>
                </a:extLst>
              </p:cNvPr>
              <p:cNvSpPr/>
              <p:nvPr/>
            </p:nvSpPr>
            <p:spPr>
              <a:xfrm>
                <a:off x="9365864" y="2870933"/>
                <a:ext cx="76200" cy="76200"/>
              </a:xfrm>
              <a:custGeom>
                <a:avLst/>
                <a:gdLst>
                  <a:gd name="connsiteX0" fmla="*/ 128 w 76200"/>
                  <a:gd name="connsiteY0" fmla="*/ 64 h 76200"/>
                  <a:gd name="connsiteX1" fmla="*/ 76328 w 76200"/>
                  <a:gd name="connsiteY1" fmla="*/ 64 h 76200"/>
                  <a:gd name="connsiteX2" fmla="*/ 76328 w 76200"/>
                  <a:gd name="connsiteY2" fmla="*/ 76264 h 76200"/>
                  <a:gd name="connsiteX3" fmla="*/ 12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64"/>
                    </a:moveTo>
                    <a:lnTo>
                      <a:pt x="76328" y="64"/>
                    </a:lnTo>
                    <a:lnTo>
                      <a:pt x="76328" y="76264"/>
                    </a:lnTo>
                    <a:lnTo>
                      <a:pt x="12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8" name="자유형: 도형 1127">
                <a:extLst>
                  <a:ext uri="{FF2B5EF4-FFF2-40B4-BE49-F238E27FC236}">
                    <a16:creationId xmlns:a16="http://schemas.microsoft.com/office/drawing/2014/main" id="{1FAA53DC-14C0-9455-0151-DF514C61B4D8}"/>
                  </a:ext>
                </a:extLst>
              </p:cNvPr>
              <p:cNvSpPr/>
              <p:nvPr/>
            </p:nvSpPr>
            <p:spPr>
              <a:xfrm>
                <a:off x="9365864" y="3023333"/>
                <a:ext cx="76200" cy="76200"/>
              </a:xfrm>
              <a:custGeom>
                <a:avLst/>
                <a:gdLst>
                  <a:gd name="connsiteX0" fmla="*/ 128 w 76200"/>
                  <a:gd name="connsiteY0" fmla="*/ 80 h 76200"/>
                  <a:gd name="connsiteX1" fmla="*/ 76328 w 76200"/>
                  <a:gd name="connsiteY1" fmla="*/ 80 h 76200"/>
                  <a:gd name="connsiteX2" fmla="*/ 76328 w 76200"/>
                  <a:gd name="connsiteY2" fmla="*/ 76280 h 76200"/>
                  <a:gd name="connsiteX3" fmla="*/ 12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80"/>
                    </a:moveTo>
                    <a:lnTo>
                      <a:pt x="76328" y="80"/>
                    </a:lnTo>
                    <a:lnTo>
                      <a:pt x="76328" y="76280"/>
                    </a:lnTo>
                    <a:lnTo>
                      <a:pt x="12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9" name="자유형: 도형 1128">
                <a:extLst>
                  <a:ext uri="{FF2B5EF4-FFF2-40B4-BE49-F238E27FC236}">
                    <a16:creationId xmlns:a16="http://schemas.microsoft.com/office/drawing/2014/main" id="{A94A414B-0CB4-2667-8EEE-91BC4A082D49}"/>
                  </a:ext>
                </a:extLst>
              </p:cNvPr>
              <p:cNvSpPr/>
              <p:nvPr/>
            </p:nvSpPr>
            <p:spPr>
              <a:xfrm>
                <a:off x="9365864" y="3099533"/>
                <a:ext cx="76200" cy="76200"/>
              </a:xfrm>
              <a:custGeom>
                <a:avLst/>
                <a:gdLst>
                  <a:gd name="connsiteX0" fmla="*/ 128 w 76200"/>
                  <a:gd name="connsiteY0" fmla="*/ 88 h 76200"/>
                  <a:gd name="connsiteX1" fmla="*/ 76328 w 76200"/>
                  <a:gd name="connsiteY1" fmla="*/ 88 h 76200"/>
                  <a:gd name="connsiteX2" fmla="*/ 76328 w 76200"/>
                  <a:gd name="connsiteY2" fmla="*/ 76288 h 76200"/>
                  <a:gd name="connsiteX3" fmla="*/ 128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88"/>
                    </a:moveTo>
                    <a:lnTo>
                      <a:pt x="76328" y="88"/>
                    </a:lnTo>
                    <a:lnTo>
                      <a:pt x="76328" y="76288"/>
                    </a:lnTo>
                    <a:lnTo>
                      <a:pt x="128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0" name="자유형: 도형 1129">
                <a:extLst>
                  <a:ext uri="{FF2B5EF4-FFF2-40B4-BE49-F238E27FC236}">
                    <a16:creationId xmlns:a16="http://schemas.microsoft.com/office/drawing/2014/main" id="{7F073CAD-095B-DA37-3134-3C463A321A13}"/>
                  </a:ext>
                </a:extLst>
              </p:cNvPr>
              <p:cNvSpPr/>
              <p:nvPr/>
            </p:nvSpPr>
            <p:spPr>
              <a:xfrm>
                <a:off x="9365864" y="3251933"/>
                <a:ext cx="76200" cy="76200"/>
              </a:xfrm>
              <a:custGeom>
                <a:avLst/>
                <a:gdLst>
                  <a:gd name="connsiteX0" fmla="*/ 128 w 76200"/>
                  <a:gd name="connsiteY0" fmla="*/ 104 h 76200"/>
                  <a:gd name="connsiteX1" fmla="*/ 76328 w 76200"/>
                  <a:gd name="connsiteY1" fmla="*/ 104 h 76200"/>
                  <a:gd name="connsiteX2" fmla="*/ 76328 w 76200"/>
                  <a:gd name="connsiteY2" fmla="*/ 76304 h 76200"/>
                  <a:gd name="connsiteX3" fmla="*/ 12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04"/>
                    </a:moveTo>
                    <a:lnTo>
                      <a:pt x="76328" y="104"/>
                    </a:lnTo>
                    <a:lnTo>
                      <a:pt x="76328" y="76304"/>
                    </a:lnTo>
                    <a:lnTo>
                      <a:pt x="12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1" name="자유형: 도형 1130">
                <a:extLst>
                  <a:ext uri="{FF2B5EF4-FFF2-40B4-BE49-F238E27FC236}">
                    <a16:creationId xmlns:a16="http://schemas.microsoft.com/office/drawing/2014/main" id="{0FB56BAD-D42D-0A93-F13E-0246D3169359}"/>
                  </a:ext>
                </a:extLst>
              </p:cNvPr>
              <p:cNvSpPr/>
              <p:nvPr/>
            </p:nvSpPr>
            <p:spPr>
              <a:xfrm>
                <a:off x="9365864" y="3480533"/>
                <a:ext cx="76200" cy="76200"/>
              </a:xfrm>
              <a:custGeom>
                <a:avLst/>
                <a:gdLst>
                  <a:gd name="connsiteX0" fmla="*/ 128 w 76200"/>
                  <a:gd name="connsiteY0" fmla="*/ 128 h 76200"/>
                  <a:gd name="connsiteX1" fmla="*/ 76328 w 76200"/>
                  <a:gd name="connsiteY1" fmla="*/ 128 h 76200"/>
                  <a:gd name="connsiteX2" fmla="*/ 76328 w 76200"/>
                  <a:gd name="connsiteY2" fmla="*/ 76328 h 76200"/>
                  <a:gd name="connsiteX3" fmla="*/ 12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28"/>
                    </a:moveTo>
                    <a:lnTo>
                      <a:pt x="76328" y="128"/>
                    </a:lnTo>
                    <a:lnTo>
                      <a:pt x="76328" y="76328"/>
                    </a:lnTo>
                    <a:lnTo>
                      <a:pt x="12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2" name="자유형: 도형 1131">
                <a:extLst>
                  <a:ext uri="{FF2B5EF4-FFF2-40B4-BE49-F238E27FC236}">
                    <a16:creationId xmlns:a16="http://schemas.microsoft.com/office/drawing/2014/main" id="{D122445D-47D8-165B-B8C8-537D63E86A1D}"/>
                  </a:ext>
                </a:extLst>
              </p:cNvPr>
              <p:cNvSpPr/>
              <p:nvPr/>
            </p:nvSpPr>
            <p:spPr>
              <a:xfrm>
                <a:off x="9365864" y="3632933"/>
                <a:ext cx="76200" cy="76200"/>
              </a:xfrm>
              <a:custGeom>
                <a:avLst/>
                <a:gdLst>
                  <a:gd name="connsiteX0" fmla="*/ 128 w 76200"/>
                  <a:gd name="connsiteY0" fmla="*/ 144 h 76200"/>
                  <a:gd name="connsiteX1" fmla="*/ 76328 w 76200"/>
                  <a:gd name="connsiteY1" fmla="*/ 144 h 76200"/>
                  <a:gd name="connsiteX2" fmla="*/ 76328 w 76200"/>
                  <a:gd name="connsiteY2" fmla="*/ 76344 h 76200"/>
                  <a:gd name="connsiteX3" fmla="*/ 12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44"/>
                    </a:moveTo>
                    <a:lnTo>
                      <a:pt x="76328" y="144"/>
                    </a:lnTo>
                    <a:lnTo>
                      <a:pt x="76328" y="76344"/>
                    </a:lnTo>
                    <a:lnTo>
                      <a:pt x="12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3" name="자유형: 도형 1132">
                <a:extLst>
                  <a:ext uri="{FF2B5EF4-FFF2-40B4-BE49-F238E27FC236}">
                    <a16:creationId xmlns:a16="http://schemas.microsoft.com/office/drawing/2014/main" id="{0D35C37E-D344-E3AC-CC82-30629557F620}"/>
                  </a:ext>
                </a:extLst>
              </p:cNvPr>
              <p:cNvSpPr/>
              <p:nvPr/>
            </p:nvSpPr>
            <p:spPr>
              <a:xfrm>
                <a:off x="9365864" y="3709133"/>
                <a:ext cx="76200" cy="76200"/>
              </a:xfrm>
              <a:custGeom>
                <a:avLst/>
                <a:gdLst>
                  <a:gd name="connsiteX0" fmla="*/ 128 w 76200"/>
                  <a:gd name="connsiteY0" fmla="*/ 152 h 76200"/>
                  <a:gd name="connsiteX1" fmla="*/ 76328 w 76200"/>
                  <a:gd name="connsiteY1" fmla="*/ 152 h 76200"/>
                  <a:gd name="connsiteX2" fmla="*/ 76328 w 76200"/>
                  <a:gd name="connsiteY2" fmla="*/ 76352 h 76200"/>
                  <a:gd name="connsiteX3" fmla="*/ 12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52"/>
                    </a:moveTo>
                    <a:lnTo>
                      <a:pt x="76328" y="152"/>
                    </a:lnTo>
                    <a:lnTo>
                      <a:pt x="76328" y="76352"/>
                    </a:lnTo>
                    <a:lnTo>
                      <a:pt x="12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4" name="자유형: 도형 1133">
                <a:extLst>
                  <a:ext uri="{FF2B5EF4-FFF2-40B4-BE49-F238E27FC236}">
                    <a16:creationId xmlns:a16="http://schemas.microsoft.com/office/drawing/2014/main" id="{1AC13F0E-6C82-E751-1D63-59B89EA4DD67}"/>
                  </a:ext>
                </a:extLst>
              </p:cNvPr>
              <p:cNvSpPr/>
              <p:nvPr/>
            </p:nvSpPr>
            <p:spPr>
              <a:xfrm>
                <a:off x="9365864" y="3785333"/>
                <a:ext cx="76200" cy="76200"/>
              </a:xfrm>
              <a:custGeom>
                <a:avLst/>
                <a:gdLst>
                  <a:gd name="connsiteX0" fmla="*/ 128 w 76200"/>
                  <a:gd name="connsiteY0" fmla="*/ 160 h 76200"/>
                  <a:gd name="connsiteX1" fmla="*/ 76328 w 76200"/>
                  <a:gd name="connsiteY1" fmla="*/ 160 h 76200"/>
                  <a:gd name="connsiteX2" fmla="*/ 76328 w 76200"/>
                  <a:gd name="connsiteY2" fmla="*/ 76360 h 76200"/>
                  <a:gd name="connsiteX3" fmla="*/ 12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60"/>
                    </a:moveTo>
                    <a:lnTo>
                      <a:pt x="76328" y="160"/>
                    </a:lnTo>
                    <a:lnTo>
                      <a:pt x="76328" y="76360"/>
                    </a:lnTo>
                    <a:lnTo>
                      <a:pt x="12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5" name="자유형: 도형 1134">
                <a:extLst>
                  <a:ext uri="{FF2B5EF4-FFF2-40B4-BE49-F238E27FC236}">
                    <a16:creationId xmlns:a16="http://schemas.microsoft.com/office/drawing/2014/main" id="{3C75DAB0-B5BE-0AC7-61F1-B2ADDB3E641B}"/>
                  </a:ext>
                </a:extLst>
              </p:cNvPr>
              <p:cNvSpPr/>
              <p:nvPr/>
            </p:nvSpPr>
            <p:spPr>
              <a:xfrm>
                <a:off x="9365864" y="4090133"/>
                <a:ext cx="76200" cy="76200"/>
              </a:xfrm>
              <a:custGeom>
                <a:avLst/>
                <a:gdLst>
                  <a:gd name="connsiteX0" fmla="*/ 128 w 76200"/>
                  <a:gd name="connsiteY0" fmla="*/ 192 h 76200"/>
                  <a:gd name="connsiteX1" fmla="*/ 76328 w 76200"/>
                  <a:gd name="connsiteY1" fmla="*/ 192 h 76200"/>
                  <a:gd name="connsiteX2" fmla="*/ 76328 w 76200"/>
                  <a:gd name="connsiteY2" fmla="*/ 76392 h 76200"/>
                  <a:gd name="connsiteX3" fmla="*/ 12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92"/>
                    </a:moveTo>
                    <a:lnTo>
                      <a:pt x="76328" y="192"/>
                    </a:lnTo>
                    <a:lnTo>
                      <a:pt x="76328" y="76392"/>
                    </a:lnTo>
                    <a:lnTo>
                      <a:pt x="12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6" name="자유형: 도형 1135">
                <a:extLst>
                  <a:ext uri="{FF2B5EF4-FFF2-40B4-BE49-F238E27FC236}">
                    <a16:creationId xmlns:a16="http://schemas.microsoft.com/office/drawing/2014/main" id="{712AA834-6461-3DEF-C229-769C6D90CFA5}"/>
                  </a:ext>
                </a:extLst>
              </p:cNvPr>
              <p:cNvSpPr/>
              <p:nvPr/>
            </p:nvSpPr>
            <p:spPr>
              <a:xfrm>
                <a:off x="9365864" y="4471133"/>
                <a:ext cx="76200" cy="76200"/>
              </a:xfrm>
              <a:custGeom>
                <a:avLst/>
                <a:gdLst>
                  <a:gd name="connsiteX0" fmla="*/ 128 w 76200"/>
                  <a:gd name="connsiteY0" fmla="*/ 232 h 76200"/>
                  <a:gd name="connsiteX1" fmla="*/ 76328 w 76200"/>
                  <a:gd name="connsiteY1" fmla="*/ 232 h 76200"/>
                  <a:gd name="connsiteX2" fmla="*/ 76328 w 76200"/>
                  <a:gd name="connsiteY2" fmla="*/ 76432 h 76200"/>
                  <a:gd name="connsiteX3" fmla="*/ 12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32"/>
                    </a:moveTo>
                    <a:lnTo>
                      <a:pt x="76328" y="232"/>
                    </a:lnTo>
                    <a:lnTo>
                      <a:pt x="76328" y="76432"/>
                    </a:lnTo>
                    <a:lnTo>
                      <a:pt x="12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7" name="자유형: 도형 1136">
                <a:extLst>
                  <a:ext uri="{FF2B5EF4-FFF2-40B4-BE49-F238E27FC236}">
                    <a16:creationId xmlns:a16="http://schemas.microsoft.com/office/drawing/2014/main" id="{2FC80A66-CF93-D478-FC78-16AEBF933E54}"/>
                  </a:ext>
                </a:extLst>
              </p:cNvPr>
              <p:cNvSpPr/>
              <p:nvPr/>
            </p:nvSpPr>
            <p:spPr>
              <a:xfrm>
                <a:off x="9365864" y="4547333"/>
                <a:ext cx="76200" cy="76200"/>
              </a:xfrm>
              <a:custGeom>
                <a:avLst/>
                <a:gdLst>
                  <a:gd name="connsiteX0" fmla="*/ 128 w 76200"/>
                  <a:gd name="connsiteY0" fmla="*/ 240 h 76200"/>
                  <a:gd name="connsiteX1" fmla="*/ 76328 w 76200"/>
                  <a:gd name="connsiteY1" fmla="*/ 240 h 76200"/>
                  <a:gd name="connsiteX2" fmla="*/ 76328 w 76200"/>
                  <a:gd name="connsiteY2" fmla="*/ 76440 h 76200"/>
                  <a:gd name="connsiteX3" fmla="*/ 12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40"/>
                    </a:moveTo>
                    <a:lnTo>
                      <a:pt x="76328" y="240"/>
                    </a:lnTo>
                    <a:lnTo>
                      <a:pt x="76328" y="76440"/>
                    </a:lnTo>
                    <a:lnTo>
                      <a:pt x="12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8" name="자유형: 도형 1137">
                <a:extLst>
                  <a:ext uri="{FF2B5EF4-FFF2-40B4-BE49-F238E27FC236}">
                    <a16:creationId xmlns:a16="http://schemas.microsoft.com/office/drawing/2014/main" id="{3073EE1B-D647-FB11-8F3C-88CB5E19DD6A}"/>
                  </a:ext>
                </a:extLst>
              </p:cNvPr>
              <p:cNvSpPr/>
              <p:nvPr/>
            </p:nvSpPr>
            <p:spPr>
              <a:xfrm>
                <a:off x="9365864" y="4775933"/>
                <a:ext cx="76200" cy="76200"/>
              </a:xfrm>
              <a:custGeom>
                <a:avLst/>
                <a:gdLst>
                  <a:gd name="connsiteX0" fmla="*/ 128 w 76200"/>
                  <a:gd name="connsiteY0" fmla="*/ 264 h 76200"/>
                  <a:gd name="connsiteX1" fmla="*/ 76328 w 76200"/>
                  <a:gd name="connsiteY1" fmla="*/ 264 h 76200"/>
                  <a:gd name="connsiteX2" fmla="*/ 76328 w 76200"/>
                  <a:gd name="connsiteY2" fmla="*/ 76464 h 76200"/>
                  <a:gd name="connsiteX3" fmla="*/ 12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64"/>
                    </a:moveTo>
                    <a:lnTo>
                      <a:pt x="76328" y="264"/>
                    </a:lnTo>
                    <a:lnTo>
                      <a:pt x="76328" y="76464"/>
                    </a:lnTo>
                    <a:lnTo>
                      <a:pt x="12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9" name="자유형: 도형 1138">
                <a:extLst>
                  <a:ext uri="{FF2B5EF4-FFF2-40B4-BE49-F238E27FC236}">
                    <a16:creationId xmlns:a16="http://schemas.microsoft.com/office/drawing/2014/main" id="{AAFBBF37-35F4-D816-2368-CAEC3596C897}"/>
                  </a:ext>
                </a:extLst>
              </p:cNvPr>
              <p:cNvSpPr/>
              <p:nvPr/>
            </p:nvSpPr>
            <p:spPr>
              <a:xfrm>
                <a:off x="9365864" y="5004533"/>
                <a:ext cx="76200" cy="76200"/>
              </a:xfrm>
              <a:custGeom>
                <a:avLst/>
                <a:gdLst>
                  <a:gd name="connsiteX0" fmla="*/ 128 w 76200"/>
                  <a:gd name="connsiteY0" fmla="*/ 288 h 76200"/>
                  <a:gd name="connsiteX1" fmla="*/ 76328 w 76200"/>
                  <a:gd name="connsiteY1" fmla="*/ 288 h 76200"/>
                  <a:gd name="connsiteX2" fmla="*/ 76328 w 76200"/>
                  <a:gd name="connsiteY2" fmla="*/ 76488 h 76200"/>
                  <a:gd name="connsiteX3" fmla="*/ 12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88"/>
                    </a:moveTo>
                    <a:lnTo>
                      <a:pt x="76328" y="288"/>
                    </a:lnTo>
                    <a:lnTo>
                      <a:pt x="76328" y="76488"/>
                    </a:lnTo>
                    <a:lnTo>
                      <a:pt x="12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0" name="자유형: 도형 1139">
                <a:extLst>
                  <a:ext uri="{FF2B5EF4-FFF2-40B4-BE49-F238E27FC236}">
                    <a16:creationId xmlns:a16="http://schemas.microsoft.com/office/drawing/2014/main" id="{3B815B5F-82B1-D540-4A86-350CCE7D639E}"/>
                  </a:ext>
                </a:extLst>
              </p:cNvPr>
              <p:cNvSpPr/>
              <p:nvPr/>
            </p:nvSpPr>
            <p:spPr>
              <a:xfrm>
                <a:off x="9442064" y="2718533"/>
                <a:ext cx="76200" cy="76200"/>
              </a:xfrm>
              <a:custGeom>
                <a:avLst/>
                <a:gdLst>
                  <a:gd name="connsiteX0" fmla="*/ 136 w 76200"/>
                  <a:gd name="connsiteY0" fmla="*/ 48 h 76200"/>
                  <a:gd name="connsiteX1" fmla="*/ 76336 w 76200"/>
                  <a:gd name="connsiteY1" fmla="*/ 48 h 76200"/>
                  <a:gd name="connsiteX2" fmla="*/ 76336 w 76200"/>
                  <a:gd name="connsiteY2" fmla="*/ 76248 h 76200"/>
                  <a:gd name="connsiteX3" fmla="*/ 13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48"/>
                    </a:moveTo>
                    <a:lnTo>
                      <a:pt x="76336" y="48"/>
                    </a:lnTo>
                    <a:lnTo>
                      <a:pt x="76336" y="76248"/>
                    </a:lnTo>
                    <a:lnTo>
                      <a:pt x="13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1" name="자유형: 도형 1140">
                <a:extLst>
                  <a:ext uri="{FF2B5EF4-FFF2-40B4-BE49-F238E27FC236}">
                    <a16:creationId xmlns:a16="http://schemas.microsoft.com/office/drawing/2014/main" id="{78E15C2E-0DC0-1D5A-9862-A3C8C8261D8C}"/>
                  </a:ext>
                </a:extLst>
              </p:cNvPr>
              <p:cNvSpPr/>
              <p:nvPr/>
            </p:nvSpPr>
            <p:spPr>
              <a:xfrm>
                <a:off x="9442064" y="3099533"/>
                <a:ext cx="76200" cy="76200"/>
              </a:xfrm>
              <a:custGeom>
                <a:avLst/>
                <a:gdLst>
                  <a:gd name="connsiteX0" fmla="*/ 136 w 76200"/>
                  <a:gd name="connsiteY0" fmla="*/ 88 h 76200"/>
                  <a:gd name="connsiteX1" fmla="*/ 76336 w 76200"/>
                  <a:gd name="connsiteY1" fmla="*/ 88 h 76200"/>
                  <a:gd name="connsiteX2" fmla="*/ 76336 w 76200"/>
                  <a:gd name="connsiteY2" fmla="*/ 76288 h 76200"/>
                  <a:gd name="connsiteX3" fmla="*/ 136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88"/>
                    </a:moveTo>
                    <a:lnTo>
                      <a:pt x="76336" y="88"/>
                    </a:lnTo>
                    <a:lnTo>
                      <a:pt x="76336" y="76288"/>
                    </a:lnTo>
                    <a:lnTo>
                      <a:pt x="136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2" name="자유형: 도형 1141">
                <a:extLst>
                  <a:ext uri="{FF2B5EF4-FFF2-40B4-BE49-F238E27FC236}">
                    <a16:creationId xmlns:a16="http://schemas.microsoft.com/office/drawing/2014/main" id="{220AAD74-1428-C091-9D3C-D89C1BC3155B}"/>
                  </a:ext>
                </a:extLst>
              </p:cNvPr>
              <p:cNvSpPr/>
              <p:nvPr/>
            </p:nvSpPr>
            <p:spPr>
              <a:xfrm>
                <a:off x="9442064" y="3251933"/>
                <a:ext cx="76200" cy="76200"/>
              </a:xfrm>
              <a:custGeom>
                <a:avLst/>
                <a:gdLst>
                  <a:gd name="connsiteX0" fmla="*/ 136 w 76200"/>
                  <a:gd name="connsiteY0" fmla="*/ 104 h 76200"/>
                  <a:gd name="connsiteX1" fmla="*/ 76336 w 76200"/>
                  <a:gd name="connsiteY1" fmla="*/ 104 h 76200"/>
                  <a:gd name="connsiteX2" fmla="*/ 76336 w 76200"/>
                  <a:gd name="connsiteY2" fmla="*/ 76304 h 76200"/>
                  <a:gd name="connsiteX3" fmla="*/ 136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04"/>
                    </a:moveTo>
                    <a:lnTo>
                      <a:pt x="76336" y="104"/>
                    </a:lnTo>
                    <a:lnTo>
                      <a:pt x="76336" y="76304"/>
                    </a:lnTo>
                    <a:lnTo>
                      <a:pt x="136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3" name="자유형: 도형 1142">
                <a:extLst>
                  <a:ext uri="{FF2B5EF4-FFF2-40B4-BE49-F238E27FC236}">
                    <a16:creationId xmlns:a16="http://schemas.microsoft.com/office/drawing/2014/main" id="{301C34E0-F8E2-AD8F-90F4-FD6797B1B39A}"/>
                  </a:ext>
                </a:extLst>
              </p:cNvPr>
              <p:cNvSpPr/>
              <p:nvPr/>
            </p:nvSpPr>
            <p:spPr>
              <a:xfrm>
                <a:off x="9442064" y="3709133"/>
                <a:ext cx="76200" cy="76200"/>
              </a:xfrm>
              <a:custGeom>
                <a:avLst/>
                <a:gdLst>
                  <a:gd name="connsiteX0" fmla="*/ 136 w 76200"/>
                  <a:gd name="connsiteY0" fmla="*/ 152 h 76200"/>
                  <a:gd name="connsiteX1" fmla="*/ 76336 w 76200"/>
                  <a:gd name="connsiteY1" fmla="*/ 152 h 76200"/>
                  <a:gd name="connsiteX2" fmla="*/ 76336 w 76200"/>
                  <a:gd name="connsiteY2" fmla="*/ 76352 h 76200"/>
                  <a:gd name="connsiteX3" fmla="*/ 13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52"/>
                    </a:moveTo>
                    <a:lnTo>
                      <a:pt x="76336" y="152"/>
                    </a:lnTo>
                    <a:lnTo>
                      <a:pt x="76336" y="76352"/>
                    </a:lnTo>
                    <a:lnTo>
                      <a:pt x="13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5EC70B66-9991-9DCB-E6ED-73D9BABB9CB3}"/>
                  </a:ext>
                </a:extLst>
              </p:cNvPr>
              <p:cNvSpPr/>
              <p:nvPr/>
            </p:nvSpPr>
            <p:spPr>
              <a:xfrm>
                <a:off x="9442064" y="3861533"/>
                <a:ext cx="76200" cy="76200"/>
              </a:xfrm>
              <a:custGeom>
                <a:avLst/>
                <a:gdLst>
                  <a:gd name="connsiteX0" fmla="*/ 136 w 76200"/>
                  <a:gd name="connsiteY0" fmla="*/ 168 h 76200"/>
                  <a:gd name="connsiteX1" fmla="*/ 76336 w 76200"/>
                  <a:gd name="connsiteY1" fmla="*/ 168 h 76200"/>
                  <a:gd name="connsiteX2" fmla="*/ 76336 w 76200"/>
                  <a:gd name="connsiteY2" fmla="*/ 76368 h 76200"/>
                  <a:gd name="connsiteX3" fmla="*/ 13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68"/>
                    </a:moveTo>
                    <a:lnTo>
                      <a:pt x="76336" y="168"/>
                    </a:lnTo>
                    <a:lnTo>
                      <a:pt x="76336" y="76368"/>
                    </a:lnTo>
                    <a:lnTo>
                      <a:pt x="13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5" name="자유형: 도형 1144">
                <a:extLst>
                  <a:ext uri="{FF2B5EF4-FFF2-40B4-BE49-F238E27FC236}">
                    <a16:creationId xmlns:a16="http://schemas.microsoft.com/office/drawing/2014/main" id="{666B897B-8C92-C047-B40E-1F4F8C5D3400}"/>
                  </a:ext>
                </a:extLst>
              </p:cNvPr>
              <p:cNvSpPr/>
              <p:nvPr/>
            </p:nvSpPr>
            <p:spPr>
              <a:xfrm>
                <a:off x="9442064" y="3937733"/>
                <a:ext cx="76200" cy="76200"/>
              </a:xfrm>
              <a:custGeom>
                <a:avLst/>
                <a:gdLst>
                  <a:gd name="connsiteX0" fmla="*/ 136 w 76200"/>
                  <a:gd name="connsiteY0" fmla="*/ 176 h 76200"/>
                  <a:gd name="connsiteX1" fmla="*/ 76336 w 76200"/>
                  <a:gd name="connsiteY1" fmla="*/ 176 h 76200"/>
                  <a:gd name="connsiteX2" fmla="*/ 76336 w 76200"/>
                  <a:gd name="connsiteY2" fmla="*/ 76376 h 76200"/>
                  <a:gd name="connsiteX3" fmla="*/ 13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76"/>
                    </a:moveTo>
                    <a:lnTo>
                      <a:pt x="76336" y="176"/>
                    </a:lnTo>
                    <a:lnTo>
                      <a:pt x="76336" y="76376"/>
                    </a:lnTo>
                    <a:lnTo>
                      <a:pt x="13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6" name="자유형: 도형 1145">
                <a:extLst>
                  <a:ext uri="{FF2B5EF4-FFF2-40B4-BE49-F238E27FC236}">
                    <a16:creationId xmlns:a16="http://schemas.microsoft.com/office/drawing/2014/main" id="{AE219EFB-3BE7-8287-DFC1-D0785C6E3911}"/>
                  </a:ext>
                </a:extLst>
              </p:cNvPr>
              <p:cNvSpPr/>
              <p:nvPr/>
            </p:nvSpPr>
            <p:spPr>
              <a:xfrm>
                <a:off x="9442064" y="4090133"/>
                <a:ext cx="76200" cy="76200"/>
              </a:xfrm>
              <a:custGeom>
                <a:avLst/>
                <a:gdLst>
                  <a:gd name="connsiteX0" fmla="*/ 136 w 76200"/>
                  <a:gd name="connsiteY0" fmla="*/ 192 h 76200"/>
                  <a:gd name="connsiteX1" fmla="*/ 76336 w 76200"/>
                  <a:gd name="connsiteY1" fmla="*/ 192 h 76200"/>
                  <a:gd name="connsiteX2" fmla="*/ 76336 w 76200"/>
                  <a:gd name="connsiteY2" fmla="*/ 76392 h 76200"/>
                  <a:gd name="connsiteX3" fmla="*/ 13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92"/>
                    </a:moveTo>
                    <a:lnTo>
                      <a:pt x="76336" y="192"/>
                    </a:lnTo>
                    <a:lnTo>
                      <a:pt x="76336" y="76392"/>
                    </a:lnTo>
                    <a:lnTo>
                      <a:pt x="13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65B35762-C670-4203-6455-289A12673782}"/>
                  </a:ext>
                </a:extLst>
              </p:cNvPr>
              <p:cNvSpPr/>
              <p:nvPr/>
            </p:nvSpPr>
            <p:spPr>
              <a:xfrm>
                <a:off x="9442064" y="4471133"/>
                <a:ext cx="76200" cy="76200"/>
              </a:xfrm>
              <a:custGeom>
                <a:avLst/>
                <a:gdLst>
                  <a:gd name="connsiteX0" fmla="*/ 136 w 76200"/>
                  <a:gd name="connsiteY0" fmla="*/ 232 h 76200"/>
                  <a:gd name="connsiteX1" fmla="*/ 76336 w 76200"/>
                  <a:gd name="connsiteY1" fmla="*/ 232 h 76200"/>
                  <a:gd name="connsiteX2" fmla="*/ 76336 w 76200"/>
                  <a:gd name="connsiteY2" fmla="*/ 76432 h 76200"/>
                  <a:gd name="connsiteX3" fmla="*/ 13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32"/>
                    </a:moveTo>
                    <a:lnTo>
                      <a:pt x="76336" y="232"/>
                    </a:lnTo>
                    <a:lnTo>
                      <a:pt x="76336" y="76432"/>
                    </a:lnTo>
                    <a:lnTo>
                      <a:pt x="13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8" name="자유형: 도형 1147">
                <a:extLst>
                  <a:ext uri="{FF2B5EF4-FFF2-40B4-BE49-F238E27FC236}">
                    <a16:creationId xmlns:a16="http://schemas.microsoft.com/office/drawing/2014/main" id="{640B0A2F-11F2-22B1-A37A-9ECAA5C4343C}"/>
                  </a:ext>
                </a:extLst>
              </p:cNvPr>
              <p:cNvSpPr/>
              <p:nvPr/>
            </p:nvSpPr>
            <p:spPr>
              <a:xfrm>
                <a:off x="9442064" y="4623533"/>
                <a:ext cx="76200" cy="76200"/>
              </a:xfrm>
              <a:custGeom>
                <a:avLst/>
                <a:gdLst>
                  <a:gd name="connsiteX0" fmla="*/ 136 w 76200"/>
                  <a:gd name="connsiteY0" fmla="*/ 248 h 76200"/>
                  <a:gd name="connsiteX1" fmla="*/ 76336 w 76200"/>
                  <a:gd name="connsiteY1" fmla="*/ 248 h 76200"/>
                  <a:gd name="connsiteX2" fmla="*/ 76336 w 76200"/>
                  <a:gd name="connsiteY2" fmla="*/ 76448 h 76200"/>
                  <a:gd name="connsiteX3" fmla="*/ 13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48"/>
                    </a:moveTo>
                    <a:lnTo>
                      <a:pt x="76336" y="248"/>
                    </a:lnTo>
                    <a:lnTo>
                      <a:pt x="76336" y="76448"/>
                    </a:lnTo>
                    <a:lnTo>
                      <a:pt x="13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9" name="자유형: 도형 1148">
                <a:extLst>
                  <a:ext uri="{FF2B5EF4-FFF2-40B4-BE49-F238E27FC236}">
                    <a16:creationId xmlns:a16="http://schemas.microsoft.com/office/drawing/2014/main" id="{4C4605D6-BE06-638B-D6FC-3D48060D0CFC}"/>
                  </a:ext>
                </a:extLst>
              </p:cNvPr>
              <p:cNvSpPr/>
              <p:nvPr/>
            </p:nvSpPr>
            <p:spPr>
              <a:xfrm>
                <a:off x="9442064" y="4852133"/>
                <a:ext cx="76200" cy="76200"/>
              </a:xfrm>
              <a:custGeom>
                <a:avLst/>
                <a:gdLst>
                  <a:gd name="connsiteX0" fmla="*/ 136 w 76200"/>
                  <a:gd name="connsiteY0" fmla="*/ 272 h 76200"/>
                  <a:gd name="connsiteX1" fmla="*/ 76336 w 76200"/>
                  <a:gd name="connsiteY1" fmla="*/ 272 h 76200"/>
                  <a:gd name="connsiteX2" fmla="*/ 76336 w 76200"/>
                  <a:gd name="connsiteY2" fmla="*/ 76472 h 76200"/>
                  <a:gd name="connsiteX3" fmla="*/ 13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72"/>
                    </a:moveTo>
                    <a:lnTo>
                      <a:pt x="76336" y="272"/>
                    </a:lnTo>
                    <a:lnTo>
                      <a:pt x="76336" y="76472"/>
                    </a:lnTo>
                    <a:lnTo>
                      <a:pt x="13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0" name="자유형: 도형 1149">
                <a:extLst>
                  <a:ext uri="{FF2B5EF4-FFF2-40B4-BE49-F238E27FC236}">
                    <a16:creationId xmlns:a16="http://schemas.microsoft.com/office/drawing/2014/main" id="{309C6805-DEC3-48FF-9A58-18C5349C0D65}"/>
                  </a:ext>
                </a:extLst>
              </p:cNvPr>
              <p:cNvSpPr/>
              <p:nvPr/>
            </p:nvSpPr>
            <p:spPr>
              <a:xfrm>
                <a:off x="9442064" y="4928333"/>
                <a:ext cx="76200" cy="76200"/>
              </a:xfrm>
              <a:custGeom>
                <a:avLst/>
                <a:gdLst>
                  <a:gd name="connsiteX0" fmla="*/ 136 w 76200"/>
                  <a:gd name="connsiteY0" fmla="*/ 280 h 76200"/>
                  <a:gd name="connsiteX1" fmla="*/ 76336 w 76200"/>
                  <a:gd name="connsiteY1" fmla="*/ 280 h 76200"/>
                  <a:gd name="connsiteX2" fmla="*/ 76336 w 76200"/>
                  <a:gd name="connsiteY2" fmla="*/ 76480 h 76200"/>
                  <a:gd name="connsiteX3" fmla="*/ 136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80"/>
                    </a:moveTo>
                    <a:lnTo>
                      <a:pt x="76336" y="280"/>
                    </a:lnTo>
                    <a:lnTo>
                      <a:pt x="76336" y="76480"/>
                    </a:lnTo>
                    <a:lnTo>
                      <a:pt x="136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1" name="자유형: 도형 1150">
                <a:extLst>
                  <a:ext uri="{FF2B5EF4-FFF2-40B4-BE49-F238E27FC236}">
                    <a16:creationId xmlns:a16="http://schemas.microsoft.com/office/drawing/2014/main" id="{05C4AA21-06BF-7510-5AE3-D0F157663382}"/>
                  </a:ext>
                </a:extLst>
              </p:cNvPr>
              <p:cNvSpPr/>
              <p:nvPr/>
            </p:nvSpPr>
            <p:spPr>
              <a:xfrm>
                <a:off x="9518264" y="2566133"/>
                <a:ext cx="76200" cy="76200"/>
              </a:xfrm>
              <a:custGeom>
                <a:avLst/>
                <a:gdLst>
                  <a:gd name="connsiteX0" fmla="*/ 144 w 76200"/>
                  <a:gd name="connsiteY0" fmla="*/ 32 h 76200"/>
                  <a:gd name="connsiteX1" fmla="*/ 76344 w 76200"/>
                  <a:gd name="connsiteY1" fmla="*/ 32 h 76200"/>
                  <a:gd name="connsiteX2" fmla="*/ 76344 w 76200"/>
                  <a:gd name="connsiteY2" fmla="*/ 76232 h 76200"/>
                  <a:gd name="connsiteX3" fmla="*/ 14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32"/>
                    </a:moveTo>
                    <a:lnTo>
                      <a:pt x="76344" y="32"/>
                    </a:lnTo>
                    <a:lnTo>
                      <a:pt x="76344" y="76232"/>
                    </a:lnTo>
                    <a:lnTo>
                      <a:pt x="14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2" name="자유형: 도형 1151">
                <a:extLst>
                  <a:ext uri="{FF2B5EF4-FFF2-40B4-BE49-F238E27FC236}">
                    <a16:creationId xmlns:a16="http://schemas.microsoft.com/office/drawing/2014/main" id="{71D42262-5664-DB2F-B419-C654D1B0F900}"/>
                  </a:ext>
                </a:extLst>
              </p:cNvPr>
              <p:cNvSpPr/>
              <p:nvPr/>
            </p:nvSpPr>
            <p:spPr>
              <a:xfrm>
                <a:off x="9518264" y="2870933"/>
                <a:ext cx="76200" cy="76200"/>
              </a:xfrm>
              <a:custGeom>
                <a:avLst/>
                <a:gdLst>
                  <a:gd name="connsiteX0" fmla="*/ 144 w 76200"/>
                  <a:gd name="connsiteY0" fmla="*/ 64 h 76200"/>
                  <a:gd name="connsiteX1" fmla="*/ 76344 w 76200"/>
                  <a:gd name="connsiteY1" fmla="*/ 64 h 76200"/>
                  <a:gd name="connsiteX2" fmla="*/ 76344 w 76200"/>
                  <a:gd name="connsiteY2" fmla="*/ 76264 h 76200"/>
                  <a:gd name="connsiteX3" fmla="*/ 14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64"/>
                    </a:moveTo>
                    <a:lnTo>
                      <a:pt x="76344" y="64"/>
                    </a:lnTo>
                    <a:lnTo>
                      <a:pt x="76344" y="76264"/>
                    </a:lnTo>
                    <a:lnTo>
                      <a:pt x="14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3" name="자유형: 도형 1152">
                <a:extLst>
                  <a:ext uri="{FF2B5EF4-FFF2-40B4-BE49-F238E27FC236}">
                    <a16:creationId xmlns:a16="http://schemas.microsoft.com/office/drawing/2014/main" id="{457BBBCF-8AB1-19D8-809F-43159FEB107D}"/>
                  </a:ext>
                </a:extLst>
              </p:cNvPr>
              <p:cNvSpPr/>
              <p:nvPr/>
            </p:nvSpPr>
            <p:spPr>
              <a:xfrm>
                <a:off x="9518264" y="2947133"/>
                <a:ext cx="76200" cy="76200"/>
              </a:xfrm>
              <a:custGeom>
                <a:avLst/>
                <a:gdLst>
                  <a:gd name="connsiteX0" fmla="*/ 144 w 76200"/>
                  <a:gd name="connsiteY0" fmla="*/ 72 h 76200"/>
                  <a:gd name="connsiteX1" fmla="*/ 76344 w 76200"/>
                  <a:gd name="connsiteY1" fmla="*/ 72 h 76200"/>
                  <a:gd name="connsiteX2" fmla="*/ 76344 w 76200"/>
                  <a:gd name="connsiteY2" fmla="*/ 76272 h 76200"/>
                  <a:gd name="connsiteX3" fmla="*/ 14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72"/>
                    </a:moveTo>
                    <a:lnTo>
                      <a:pt x="76344" y="72"/>
                    </a:lnTo>
                    <a:lnTo>
                      <a:pt x="76344" y="76272"/>
                    </a:lnTo>
                    <a:lnTo>
                      <a:pt x="14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4" name="자유형: 도형 1153">
                <a:extLst>
                  <a:ext uri="{FF2B5EF4-FFF2-40B4-BE49-F238E27FC236}">
                    <a16:creationId xmlns:a16="http://schemas.microsoft.com/office/drawing/2014/main" id="{1EDDC9A4-53A3-5349-6A05-2FFDDC7CAB2D}"/>
                  </a:ext>
                </a:extLst>
              </p:cNvPr>
              <p:cNvSpPr/>
              <p:nvPr/>
            </p:nvSpPr>
            <p:spPr>
              <a:xfrm>
                <a:off x="9518264" y="3023333"/>
                <a:ext cx="76200" cy="76200"/>
              </a:xfrm>
              <a:custGeom>
                <a:avLst/>
                <a:gdLst>
                  <a:gd name="connsiteX0" fmla="*/ 144 w 76200"/>
                  <a:gd name="connsiteY0" fmla="*/ 80 h 76200"/>
                  <a:gd name="connsiteX1" fmla="*/ 76344 w 76200"/>
                  <a:gd name="connsiteY1" fmla="*/ 80 h 76200"/>
                  <a:gd name="connsiteX2" fmla="*/ 76344 w 76200"/>
                  <a:gd name="connsiteY2" fmla="*/ 76280 h 76200"/>
                  <a:gd name="connsiteX3" fmla="*/ 14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80"/>
                    </a:moveTo>
                    <a:lnTo>
                      <a:pt x="76344" y="80"/>
                    </a:lnTo>
                    <a:lnTo>
                      <a:pt x="76344" y="76280"/>
                    </a:lnTo>
                    <a:lnTo>
                      <a:pt x="14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5" name="자유형: 도형 1154">
                <a:extLst>
                  <a:ext uri="{FF2B5EF4-FFF2-40B4-BE49-F238E27FC236}">
                    <a16:creationId xmlns:a16="http://schemas.microsoft.com/office/drawing/2014/main" id="{3DEF2C0C-9D06-0F31-BF1A-D27D7DCE1353}"/>
                  </a:ext>
                </a:extLst>
              </p:cNvPr>
              <p:cNvSpPr/>
              <p:nvPr/>
            </p:nvSpPr>
            <p:spPr>
              <a:xfrm>
                <a:off x="9518264" y="3175733"/>
                <a:ext cx="76200" cy="76200"/>
              </a:xfrm>
              <a:custGeom>
                <a:avLst/>
                <a:gdLst>
                  <a:gd name="connsiteX0" fmla="*/ 144 w 76200"/>
                  <a:gd name="connsiteY0" fmla="*/ 96 h 76200"/>
                  <a:gd name="connsiteX1" fmla="*/ 76344 w 76200"/>
                  <a:gd name="connsiteY1" fmla="*/ 96 h 76200"/>
                  <a:gd name="connsiteX2" fmla="*/ 76344 w 76200"/>
                  <a:gd name="connsiteY2" fmla="*/ 76296 h 76200"/>
                  <a:gd name="connsiteX3" fmla="*/ 14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96"/>
                    </a:moveTo>
                    <a:lnTo>
                      <a:pt x="76344" y="96"/>
                    </a:lnTo>
                    <a:lnTo>
                      <a:pt x="76344" y="76296"/>
                    </a:lnTo>
                    <a:lnTo>
                      <a:pt x="14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6" name="자유형: 도형 1155">
                <a:extLst>
                  <a:ext uri="{FF2B5EF4-FFF2-40B4-BE49-F238E27FC236}">
                    <a16:creationId xmlns:a16="http://schemas.microsoft.com/office/drawing/2014/main" id="{59E11502-5828-BFF9-850A-AF94757E9037}"/>
                  </a:ext>
                </a:extLst>
              </p:cNvPr>
              <p:cNvSpPr/>
              <p:nvPr/>
            </p:nvSpPr>
            <p:spPr>
              <a:xfrm>
                <a:off x="9518264" y="3251933"/>
                <a:ext cx="76200" cy="76200"/>
              </a:xfrm>
              <a:custGeom>
                <a:avLst/>
                <a:gdLst>
                  <a:gd name="connsiteX0" fmla="*/ 144 w 76200"/>
                  <a:gd name="connsiteY0" fmla="*/ 104 h 76200"/>
                  <a:gd name="connsiteX1" fmla="*/ 76344 w 76200"/>
                  <a:gd name="connsiteY1" fmla="*/ 104 h 76200"/>
                  <a:gd name="connsiteX2" fmla="*/ 76344 w 76200"/>
                  <a:gd name="connsiteY2" fmla="*/ 76304 h 76200"/>
                  <a:gd name="connsiteX3" fmla="*/ 14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04"/>
                    </a:moveTo>
                    <a:lnTo>
                      <a:pt x="76344" y="104"/>
                    </a:lnTo>
                    <a:lnTo>
                      <a:pt x="76344" y="76304"/>
                    </a:lnTo>
                    <a:lnTo>
                      <a:pt x="14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7" name="자유형: 도형 1156">
                <a:extLst>
                  <a:ext uri="{FF2B5EF4-FFF2-40B4-BE49-F238E27FC236}">
                    <a16:creationId xmlns:a16="http://schemas.microsoft.com/office/drawing/2014/main" id="{BFB5D645-A5E6-3DF4-E979-3D6004705B5A}"/>
                  </a:ext>
                </a:extLst>
              </p:cNvPr>
              <p:cNvSpPr/>
              <p:nvPr/>
            </p:nvSpPr>
            <p:spPr>
              <a:xfrm>
                <a:off x="9518264" y="3480533"/>
                <a:ext cx="76200" cy="76200"/>
              </a:xfrm>
              <a:custGeom>
                <a:avLst/>
                <a:gdLst>
                  <a:gd name="connsiteX0" fmla="*/ 144 w 76200"/>
                  <a:gd name="connsiteY0" fmla="*/ 128 h 76200"/>
                  <a:gd name="connsiteX1" fmla="*/ 76344 w 76200"/>
                  <a:gd name="connsiteY1" fmla="*/ 128 h 76200"/>
                  <a:gd name="connsiteX2" fmla="*/ 76344 w 76200"/>
                  <a:gd name="connsiteY2" fmla="*/ 76328 h 76200"/>
                  <a:gd name="connsiteX3" fmla="*/ 14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28"/>
                    </a:moveTo>
                    <a:lnTo>
                      <a:pt x="76344" y="128"/>
                    </a:lnTo>
                    <a:lnTo>
                      <a:pt x="76344" y="76328"/>
                    </a:lnTo>
                    <a:lnTo>
                      <a:pt x="14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8" name="자유형: 도형 1157">
                <a:extLst>
                  <a:ext uri="{FF2B5EF4-FFF2-40B4-BE49-F238E27FC236}">
                    <a16:creationId xmlns:a16="http://schemas.microsoft.com/office/drawing/2014/main" id="{5A040081-2E01-36D2-2DBC-97895A9341CD}"/>
                  </a:ext>
                </a:extLst>
              </p:cNvPr>
              <p:cNvSpPr/>
              <p:nvPr/>
            </p:nvSpPr>
            <p:spPr>
              <a:xfrm>
                <a:off x="9518264" y="3556733"/>
                <a:ext cx="76200" cy="76200"/>
              </a:xfrm>
              <a:custGeom>
                <a:avLst/>
                <a:gdLst>
                  <a:gd name="connsiteX0" fmla="*/ 144 w 76200"/>
                  <a:gd name="connsiteY0" fmla="*/ 136 h 76200"/>
                  <a:gd name="connsiteX1" fmla="*/ 76344 w 76200"/>
                  <a:gd name="connsiteY1" fmla="*/ 136 h 76200"/>
                  <a:gd name="connsiteX2" fmla="*/ 76344 w 76200"/>
                  <a:gd name="connsiteY2" fmla="*/ 76336 h 76200"/>
                  <a:gd name="connsiteX3" fmla="*/ 14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36"/>
                    </a:moveTo>
                    <a:lnTo>
                      <a:pt x="76344" y="136"/>
                    </a:lnTo>
                    <a:lnTo>
                      <a:pt x="76344" y="76336"/>
                    </a:lnTo>
                    <a:lnTo>
                      <a:pt x="14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9" name="자유형: 도형 1158">
                <a:extLst>
                  <a:ext uri="{FF2B5EF4-FFF2-40B4-BE49-F238E27FC236}">
                    <a16:creationId xmlns:a16="http://schemas.microsoft.com/office/drawing/2014/main" id="{CAA32CA8-BB38-935B-58DF-C5BA4E51D223}"/>
                  </a:ext>
                </a:extLst>
              </p:cNvPr>
              <p:cNvSpPr/>
              <p:nvPr/>
            </p:nvSpPr>
            <p:spPr>
              <a:xfrm>
                <a:off x="9518264" y="3709133"/>
                <a:ext cx="76200" cy="76200"/>
              </a:xfrm>
              <a:custGeom>
                <a:avLst/>
                <a:gdLst>
                  <a:gd name="connsiteX0" fmla="*/ 144 w 76200"/>
                  <a:gd name="connsiteY0" fmla="*/ 152 h 76200"/>
                  <a:gd name="connsiteX1" fmla="*/ 76344 w 76200"/>
                  <a:gd name="connsiteY1" fmla="*/ 152 h 76200"/>
                  <a:gd name="connsiteX2" fmla="*/ 76344 w 76200"/>
                  <a:gd name="connsiteY2" fmla="*/ 76352 h 76200"/>
                  <a:gd name="connsiteX3" fmla="*/ 14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52"/>
                    </a:moveTo>
                    <a:lnTo>
                      <a:pt x="76344" y="152"/>
                    </a:lnTo>
                    <a:lnTo>
                      <a:pt x="76344" y="76352"/>
                    </a:lnTo>
                    <a:lnTo>
                      <a:pt x="14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0" name="자유형: 도형 1159">
                <a:extLst>
                  <a:ext uri="{FF2B5EF4-FFF2-40B4-BE49-F238E27FC236}">
                    <a16:creationId xmlns:a16="http://schemas.microsoft.com/office/drawing/2014/main" id="{433FFD1E-EB00-2EBA-ED0D-89513F28EE72}"/>
                  </a:ext>
                </a:extLst>
              </p:cNvPr>
              <p:cNvSpPr/>
              <p:nvPr/>
            </p:nvSpPr>
            <p:spPr>
              <a:xfrm>
                <a:off x="9518264" y="4013933"/>
                <a:ext cx="76200" cy="76200"/>
              </a:xfrm>
              <a:custGeom>
                <a:avLst/>
                <a:gdLst>
                  <a:gd name="connsiteX0" fmla="*/ 144 w 76200"/>
                  <a:gd name="connsiteY0" fmla="*/ 184 h 76200"/>
                  <a:gd name="connsiteX1" fmla="*/ 76344 w 76200"/>
                  <a:gd name="connsiteY1" fmla="*/ 184 h 76200"/>
                  <a:gd name="connsiteX2" fmla="*/ 76344 w 76200"/>
                  <a:gd name="connsiteY2" fmla="*/ 76384 h 76200"/>
                  <a:gd name="connsiteX3" fmla="*/ 144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84"/>
                    </a:moveTo>
                    <a:lnTo>
                      <a:pt x="76344" y="184"/>
                    </a:lnTo>
                    <a:lnTo>
                      <a:pt x="76344" y="76384"/>
                    </a:lnTo>
                    <a:lnTo>
                      <a:pt x="144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1" name="자유형: 도형 1160">
                <a:extLst>
                  <a:ext uri="{FF2B5EF4-FFF2-40B4-BE49-F238E27FC236}">
                    <a16:creationId xmlns:a16="http://schemas.microsoft.com/office/drawing/2014/main" id="{A562815D-8F83-30D9-87F9-20FB38AB6E97}"/>
                  </a:ext>
                </a:extLst>
              </p:cNvPr>
              <p:cNvSpPr/>
              <p:nvPr/>
            </p:nvSpPr>
            <p:spPr>
              <a:xfrm>
                <a:off x="9518264" y="4090133"/>
                <a:ext cx="76200" cy="76200"/>
              </a:xfrm>
              <a:custGeom>
                <a:avLst/>
                <a:gdLst>
                  <a:gd name="connsiteX0" fmla="*/ 144 w 76200"/>
                  <a:gd name="connsiteY0" fmla="*/ 192 h 76200"/>
                  <a:gd name="connsiteX1" fmla="*/ 76344 w 76200"/>
                  <a:gd name="connsiteY1" fmla="*/ 192 h 76200"/>
                  <a:gd name="connsiteX2" fmla="*/ 76344 w 76200"/>
                  <a:gd name="connsiteY2" fmla="*/ 76392 h 76200"/>
                  <a:gd name="connsiteX3" fmla="*/ 14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92"/>
                    </a:moveTo>
                    <a:lnTo>
                      <a:pt x="76344" y="192"/>
                    </a:lnTo>
                    <a:lnTo>
                      <a:pt x="76344" y="76392"/>
                    </a:lnTo>
                    <a:lnTo>
                      <a:pt x="14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2" name="자유형: 도형 1161">
                <a:extLst>
                  <a:ext uri="{FF2B5EF4-FFF2-40B4-BE49-F238E27FC236}">
                    <a16:creationId xmlns:a16="http://schemas.microsoft.com/office/drawing/2014/main" id="{972876E2-9673-8BF5-01B8-BE7473E03E9A}"/>
                  </a:ext>
                </a:extLst>
              </p:cNvPr>
              <p:cNvSpPr/>
              <p:nvPr/>
            </p:nvSpPr>
            <p:spPr>
              <a:xfrm>
                <a:off x="9518264" y="4318733"/>
                <a:ext cx="76200" cy="76200"/>
              </a:xfrm>
              <a:custGeom>
                <a:avLst/>
                <a:gdLst>
                  <a:gd name="connsiteX0" fmla="*/ 144 w 76200"/>
                  <a:gd name="connsiteY0" fmla="*/ 216 h 76200"/>
                  <a:gd name="connsiteX1" fmla="*/ 76344 w 76200"/>
                  <a:gd name="connsiteY1" fmla="*/ 216 h 76200"/>
                  <a:gd name="connsiteX2" fmla="*/ 76344 w 76200"/>
                  <a:gd name="connsiteY2" fmla="*/ 76416 h 76200"/>
                  <a:gd name="connsiteX3" fmla="*/ 14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16"/>
                    </a:moveTo>
                    <a:lnTo>
                      <a:pt x="76344" y="216"/>
                    </a:lnTo>
                    <a:lnTo>
                      <a:pt x="76344" y="76416"/>
                    </a:lnTo>
                    <a:lnTo>
                      <a:pt x="14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3" name="자유형: 도형 1162">
                <a:extLst>
                  <a:ext uri="{FF2B5EF4-FFF2-40B4-BE49-F238E27FC236}">
                    <a16:creationId xmlns:a16="http://schemas.microsoft.com/office/drawing/2014/main" id="{0BFA6112-BEFE-1824-80C2-C5EA5A19748F}"/>
                  </a:ext>
                </a:extLst>
              </p:cNvPr>
              <p:cNvSpPr/>
              <p:nvPr/>
            </p:nvSpPr>
            <p:spPr>
              <a:xfrm>
                <a:off x="9518264" y="4394933"/>
                <a:ext cx="76200" cy="76200"/>
              </a:xfrm>
              <a:custGeom>
                <a:avLst/>
                <a:gdLst>
                  <a:gd name="connsiteX0" fmla="*/ 144 w 76200"/>
                  <a:gd name="connsiteY0" fmla="*/ 224 h 76200"/>
                  <a:gd name="connsiteX1" fmla="*/ 76344 w 76200"/>
                  <a:gd name="connsiteY1" fmla="*/ 224 h 76200"/>
                  <a:gd name="connsiteX2" fmla="*/ 76344 w 76200"/>
                  <a:gd name="connsiteY2" fmla="*/ 76424 h 76200"/>
                  <a:gd name="connsiteX3" fmla="*/ 14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24"/>
                    </a:moveTo>
                    <a:lnTo>
                      <a:pt x="76344" y="224"/>
                    </a:lnTo>
                    <a:lnTo>
                      <a:pt x="76344" y="76424"/>
                    </a:lnTo>
                    <a:lnTo>
                      <a:pt x="14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4" name="자유형: 도형 1163">
                <a:extLst>
                  <a:ext uri="{FF2B5EF4-FFF2-40B4-BE49-F238E27FC236}">
                    <a16:creationId xmlns:a16="http://schemas.microsoft.com/office/drawing/2014/main" id="{AD7AEDDC-7786-A919-29AF-47257928D01C}"/>
                  </a:ext>
                </a:extLst>
              </p:cNvPr>
              <p:cNvSpPr/>
              <p:nvPr/>
            </p:nvSpPr>
            <p:spPr>
              <a:xfrm>
                <a:off x="9518264" y="4471133"/>
                <a:ext cx="76200" cy="76200"/>
              </a:xfrm>
              <a:custGeom>
                <a:avLst/>
                <a:gdLst>
                  <a:gd name="connsiteX0" fmla="*/ 144 w 76200"/>
                  <a:gd name="connsiteY0" fmla="*/ 232 h 76200"/>
                  <a:gd name="connsiteX1" fmla="*/ 76344 w 76200"/>
                  <a:gd name="connsiteY1" fmla="*/ 232 h 76200"/>
                  <a:gd name="connsiteX2" fmla="*/ 76344 w 76200"/>
                  <a:gd name="connsiteY2" fmla="*/ 76432 h 76200"/>
                  <a:gd name="connsiteX3" fmla="*/ 14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32"/>
                    </a:moveTo>
                    <a:lnTo>
                      <a:pt x="76344" y="232"/>
                    </a:lnTo>
                    <a:lnTo>
                      <a:pt x="76344" y="76432"/>
                    </a:lnTo>
                    <a:lnTo>
                      <a:pt x="14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5" name="자유형: 도형 1164">
                <a:extLst>
                  <a:ext uri="{FF2B5EF4-FFF2-40B4-BE49-F238E27FC236}">
                    <a16:creationId xmlns:a16="http://schemas.microsoft.com/office/drawing/2014/main" id="{01436617-36A6-1223-C337-416E3605890F}"/>
                  </a:ext>
                </a:extLst>
              </p:cNvPr>
              <p:cNvSpPr/>
              <p:nvPr/>
            </p:nvSpPr>
            <p:spPr>
              <a:xfrm>
                <a:off x="9518264" y="4547333"/>
                <a:ext cx="76200" cy="76200"/>
              </a:xfrm>
              <a:custGeom>
                <a:avLst/>
                <a:gdLst>
                  <a:gd name="connsiteX0" fmla="*/ 144 w 76200"/>
                  <a:gd name="connsiteY0" fmla="*/ 240 h 76200"/>
                  <a:gd name="connsiteX1" fmla="*/ 76344 w 76200"/>
                  <a:gd name="connsiteY1" fmla="*/ 240 h 76200"/>
                  <a:gd name="connsiteX2" fmla="*/ 76344 w 76200"/>
                  <a:gd name="connsiteY2" fmla="*/ 76440 h 76200"/>
                  <a:gd name="connsiteX3" fmla="*/ 14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40"/>
                    </a:moveTo>
                    <a:lnTo>
                      <a:pt x="76344" y="240"/>
                    </a:lnTo>
                    <a:lnTo>
                      <a:pt x="76344" y="76440"/>
                    </a:lnTo>
                    <a:lnTo>
                      <a:pt x="14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6" name="자유형: 도형 1165">
                <a:extLst>
                  <a:ext uri="{FF2B5EF4-FFF2-40B4-BE49-F238E27FC236}">
                    <a16:creationId xmlns:a16="http://schemas.microsoft.com/office/drawing/2014/main" id="{B54F263E-3A07-66C0-58DC-12CEC047C50F}"/>
                  </a:ext>
                </a:extLst>
              </p:cNvPr>
              <p:cNvSpPr/>
              <p:nvPr/>
            </p:nvSpPr>
            <p:spPr>
              <a:xfrm>
                <a:off x="9518264" y="4623533"/>
                <a:ext cx="76200" cy="76200"/>
              </a:xfrm>
              <a:custGeom>
                <a:avLst/>
                <a:gdLst>
                  <a:gd name="connsiteX0" fmla="*/ 144 w 76200"/>
                  <a:gd name="connsiteY0" fmla="*/ 248 h 76200"/>
                  <a:gd name="connsiteX1" fmla="*/ 76344 w 76200"/>
                  <a:gd name="connsiteY1" fmla="*/ 248 h 76200"/>
                  <a:gd name="connsiteX2" fmla="*/ 76344 w 76200"/>
                  <a:gd name="connsiteY2" fmla="*/ 76448 h 76200"/>
                  <a:gd name="connsiteX3" fmla="*/ 14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48"/>
                    </a:moveTo>
                    <a:lnTo>
                      <a:pt x="76344" y="248"/>
                    </a:lnTo>
                    <a:lnTo>
                      <a:pt x="76344" y="76448"/>
                    </a:lnTo>
                    <a:lnTo>
                      <a:pt x="14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7" name="자유형: 도형 1166">
                <a:extLst>
                  <a:ext uri="{FF2B5EF4-FFF2-40B4-BE49-F238E27FC236}">
                    <a16:creationId xmlns:a16="http://schemas.microsoft.com/office/drawing/2014/main" id="{3330E177-6408-50F7-327C-D657B854B6E4}"/>
                  </a:ext>
                </a:extLst>
              </p:cNvPr>
              <p:cNvSpPr/>
              <p:nvPr/>
            </p:nvSpPr>
            <p:spPr>
              <a:xfrm>
                <a:off x="9518264" y="4775933"/>
                <a:ext cx="76200" cy="76200"/>
              </a:xfrm>
              <a:custGeom>
                <a:avLst/>
                <a:gdLst>
                  <a:gd name="connsiteX0" fmla="*/ 144 w 76200"/>
                  <a:gd name="connsiteY0" fmla="*/ 264 h 76200"/>
                  <a:gd name="connsiteX1" fmla="*/ 76344 w 76200"/>
                  <a:gd name="connsiteY1" fmla="*/ 264 h 76200"/>
                  <a:gd name="connsiteX2" fmla="*/ 76344 w 76200"/>
                  <a:gd name="connsiteY2" fmla="*/ 76464 h 76200"/>
                  <a:gd name="connsiteX3" fmla="*/ 14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64"/>
                    </a:moveTo>
                    <a:lnTo>
                      <a:pt x="76344" y="264"/>
                    </a:lnTo>
                    <a:lnTo>
                      <a:pt x="76344" y="76464"/>
                    </a:lnTo>
                    <a:lnTo>
                      <a:pt x="14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8" name="자유형: 도형 1167">
                <a:extLst>
                  <a:ext uri="{FF2B5EF4-FFF2-40B4-BE49-F238E27FC236}">
                    <a16:creationId xmlns:a16="http://schemas.microsoft.com/office/drawing/2014/main" id="{7DAC6952-90C2-0356-9BEB-1DEBF457FA53}"/>
                  </a:ext>
                </a:extLst>
              </p:cNvPr>
              <p:cNvSpPr/>
              <p:nvPr/>
            </p:nvSpPr>
            <p:spPr>
              <a:xfrm>
                <a:off x="9518264" y="4852133"/>
                <a:ext cx="76200" cy="76200"/>
              </a:xfrm>
              <a:custGeom>
                <a:avLst/>
                <a:gdLst>
                  <a:gd name="connsiteX0" fmla="*/ 144 w 76200"/>
                  <a:gd name="connsiteY0" fmla="*/ 272 h 76200"/>
                  <a:gd name="connsiteX1" fmla="*/ 76344 w 76200"/>
                  <a:gd name="connsiteY1" fmla="*/ 272 h 76200"/>
                  <a:gd name="connsiteX2" fmla="*/ 76344 w 76200"/>
                  <a:gd name="connsiteY2" fmla="*/ 76472 h 76200"/>
                  <a:gd name="connsiteX3" fmla="*/ 14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72"/>
                    </a:moveTo>
                    <a:lnTo>
                      <a:pt x="76344" y="272"/>
                    </a:lnTo>
                    <a:lnTo>
                      <a:pt x="76344" y="76472"/>
                    </a:lnTo>
                    <a:lnTo>
                      <a:pt x="14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9" name="자유형: 도형 1168">
                <a:extLst>
                  <a:ext uri="{FF2B5EF4-FFF2-40B4-BE49-F238E27FC236}">
                    <a16:creationId xmlns:a16="http://schemas.microsoft.com/office/drawing/2014/main" id="{63C66DC4-27CF-CEA2-A149-0966C185B16A}"/>
                  </a:ext>
                </a:extLst>
              </p:cNvPr>
              <p:cNvSpPr/>
              <p:nvPr/>
            </p:nvSpPr>
            <p:spPr>
              <a:xfrm>
                <a:off x="9518264" y="4928333"/>
                <a:ext cx="76200" cy="76200"/>
              </a:xfrm>
              <a:custGeom>
                <a:avLst/>
                <a:gdLst>
                  <a:gd name="connsiteX0" fmla="*/ 144 w 76200"/>
                  <a:gd name="connsiteY0" fmla="*/ 280 h 76200"/>
                  <a:gd name="connsiteX1" fmla="*/ 76344 w 76200"/>
                  <a:gd name="connsiteY1" fmla="*/ 280 h 76200"/>
                  <a:gd name="connsiteX2" fmla="*/ 76344 w 76200"/>
                  <a:gd name="connsiteY2" fmla="*/ 76480 h 76200"/>
                  <a:gd name="connsiteX3" fmla="*/ 14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80"/>
                    </a:moveTo>
                    <a:lnTo>
                      <a:pt x="76344" y="280"/>
                    </a:lnTo>
                    <a:lnTo>
                      <a:pt x="76344" y="76480"/>
                    </a:lnTo>
                    <a:lnTo>
                      <a:pt x="14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30AD4D37-50DF-DA3B-24C6-6F1CA0F48EA1}"/>
                  </a:ext>
                </a:extLst>
              </p:cNvPr>
              <p:cNvSpPr/>
              <p:nvPr/>
            </p:nvSpPr>
            <p:spPr>
              <a:xfrm>
                <a:off x="9518264" y="5004533"/>
                <a:ext cx="76200" cy="76200"/>
              </a:xfrm>
              <a:custGeom>
                <a:avLst/>
                <a:gdLst>
                  <a:gd name="connsiteX0" fmla="*/ 144 w 76200"/>
                  <a:gd name="connsiteY0" fmla="*/ 288 h 76200"/>
                  <a:gd name="connsiteX1" fmla="*/ 76344 w 76200"/>
                  <a:gd name="connsiteY1" fmla="*/ 288 h 76200"/>
                  <a:gd name="connsiteX2" fmla="*/ 76344 w 76200"/>
                  <a:gd name="connsiteY2" fmla="*/ 76488 h 76200"/>
                  <a:gd name="connsiteX3" fmla="*/ 14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88"/>
                    </a:moveTo>
                    <a:lnTo>
                      <a:pt x="76344" y="288"/>
                    </a:lnTo>
                    <a:lnTo>
                      <a:pt x="76344" y="76488"/>
                    </a:lnTo>
                    <a:lnTo>
                      <a:pt x="14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AD5DA67D-A910-33C6-C4FC-E61A367C0E1C}"/>
                  </a:ext>
                </a:extLst>
              </p:cNvPr>
              <p:cNvSpPr/>
              <p:nvPr/>
            </p:nvSpPr>
            <p:spPr>
              <a:xfrm>
                <a:off x="9594464" y="2718533"/>
                <a:ext cx="76200" cy="76200"/>
              </a:xfrm>
              <a:custGeom>
                <a:avLst/>
                <a:gdLst>
                  <a:gd name="connsiteX0" fmla="*/ 152 w 76200"/>
                  <a:gd name="connsiteY0" fmla="*/ 48 h 76200"/>
                  <a:gd name="connsiteX1" fmla="*/ 76352 w 76200"/>
                  <a:gd name="connsiteY1" fmla="*/ 48 h 76200"/>
                  <a:gd name="connsiteX2" fmla="*/ 76352 w 76200"/>
                  <a:gd name="connsiteY2" fmla="*/ 76248 h 76200"/>
                  <a:gd name="connsiteX3" fmla="*/ 15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48"/>
                    </a:moveTo>
                    <a:lnTo>
                      <a:pt x="76352" y="48"/>
                    </a:lnTo>
                    <a:lnTo>
                      <a:pt x="76352" y="76248"/>
                    </a:lnTo>
                    <a:lnTo>
                      <a:pt x="15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2FCDA5AF-0089-F115-B011-FC0B23FF1FF7}"/>
                  </a:ext>
                </a:extLst>
              </p:cNvPr>
              <p:cNvSpPr/>
              <p:nvPr/>
            </p:nvSpPr>
            <p:spPr>
              <a:xfrm>
                <a:off x="9594464" y="2947133"/>
                <a:ext cx="76200" cy="76200"/>
              </a:xfrm>
              <a:custGeom>
                <a:avLst/>
                <a:gdLst>
                  <a:gd name="connsiteX0" fmla="*/ 152 w 76200"/>
                  <a:gd name="connsiteY0" fmla="*/ 72 h 76200"/>
                  <a:gd name="connsiteX1" fmla="*/ 76352 w 76200"/>
                  <a:gd name="connsiteY1" fmla="*/ 72 h 76200"/>
                  <a:gd name="connsiteX2" fmla="*/ 76352 w 76200"/>
                  <a:gd name="connsiteY2" fmla="*/ 76272 h 76200"/>
                  <a:gd name="connsiteX3" fmla="*/ 152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72"/>
                    </a:moveTo>
                    <a:lnTo>
                      <a:pt x="76352" y="72"/>
                    </a:lnTo>
                    <a:lnTo>
                      <a:pt x="76352" y="76272"/>
                    </a:lnTo>
                    <a:lnTo>
                      <a:pt x="152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BEF85950-927A-2EDD-0767-97AD330442A9}"/>
                  </a:ext>
                </a:extLst>
              </p:cNvPr>
              <p:cNvSpPr/>
              <p:nvPr/>
            </p:nvSpPr>
            <p:spPr>
              <a:xfrm>
                <a:off x="9594464" y="3099533"/>
                <a:ext cx="76200" cy="76200"/>
              </a:xfrm>
              <a:custGeom>
                <a:avLst/>
                <a:gdLst>
                  <a:gd name="connsiteX0" fmla="*/ 152 w 76200"/>
                  <a:gd name="connsiteY0" fmla="*/ 88 h 76200"/>
                  <a:gd name="connsiteX1" fmla="*/ 76352 w 76200"/>
                  <a:gd name="connsiteY1" fmla="*/ 88 h 76200"/>
                  <a:gd name="connsiteX2" fmla="*/ 76352 w 76200"/>
                  <a:gd name="connsiteY2" fmla="*/ 76288 h 76200"/>
                  <a:gd name="connsiteX3" fmla="*/ 15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88"/>
                    </a:moveTo>
                    <a:lnTo>
                      <a:pt x="76352" y="88"/>
                    </a:lnTo>
                    <a:lnTo>
                      <a:pt x="76352" y="76288"/>
                    </a:lnTo>
                    <a:lnTo>
                      <a:pt x="15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4" name="자유형: 도형 1173">
                <a:extLst>
                  <a:ext uri="{FF2B5EF4-FFF2-40B4-BE49-F238E27FC236}">
                    <a16:creationId xmlns:a16="http://schemas.microsoft.com/office/drawing/2014/main" id="{3175B5C3-B57A-E207-CF6C-676795F84692}"/>
                  </a:ext>
                </a:extLst>
              </p:cNvPr>
              <p:cNvSpPr/>
              <p:nvPr/>
            </p:nvSpPr>
            <p:spPr>
              <a:xfrm>
                <a:off x="9594464" y="3175733"/>
                <a:ext cx="76200" cy="76200"/>
              </a:xfrm>
              <a:custGeom>
                <a:avLst/>
                <a:gdLst>
                  <a:gd name="connsiteX0" fmla="*/ 152 w 76200"/>
                  <a:gd name="connsiteY0" fmla="*/ 96 h 76200"/>
                  <a:gd name="connsiteX1" fmla="*/ 76352 w 76200"/>
                  <a:gd name="connsiteY1" fmla="*/ 96 h 76200"/>
                  <a:gd name="connsiteX2" fmla="*/ 76352 w 76200"/>
                  <a:gd name="connsiteY2" fmla="*/ 76296 h 76200"/>
                  <a:gd name="connsiteX3" fmla="*/ 15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96"/>
                    </a:moveTo>
                    <a:lnTo>
                      <a:pt x="76352" y="96"/>
                    </a:lnTo>
                    <a:lnTo>
                      <a:pt x="76352" y="76296"/>
                    </a:lnTo>
                    <a:lnTo>
                      <a:pt x="15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FEEB7FAD-B32A-8379-8080-B42FB17399A2}"/>
                  </a:ext>
                </a:extLst>
              </p:cNvPr>
              <p:cNvSpPr/>
              <p:nvPr/>
            </p:nvSpPr>
            <p:spPr>
              <a:xfrm>
                <a:off x="9594464" y="3251933"/>
                <a:ext cx="76200" cy="76200"/>
              </a:xfrm>
              <a:custGeom>
                <a:avLst/>
                <a:gdLst>
                  <a:gd name="connsiteX0" fmla="*/ 152 w 76200"/>
                  <a:gd name="connsiteY0" fmla="*/ 104 h 76200"/>
                  <a:gd name="connsiteX1" fmla="*/ 76352 w 76200"/>
                  <a:gd name="connsiteY1" fmla="*/ 104 h 76200"/>
                  <a:gd name="connsiteX2" fmla="*/ 76352 w 76200"/>
                  <a:gd name="connsiteY2" fmla="*/ 76304 h 76200"/>
                  <a:gd name="connsiteX3" fmla="*/ 15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04"/>
                    </a:moveTo>
                    <a:lnTo>
                      <a:pt x="76352" y="104"/>
                    </a:lnTo>
                    <a:lnTo>
                      <a:pt x="76352" y="76304"/>
                    </a:lnTo>
                    <a:lnTo>
                      <a:pt x="15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6" name="자유형: 도형 1175">
                <a:extLst>
                  <a:ext uri="{FF2B5EF4-FFF2-40B4-BE49-F238E27FC236}">
                    <a16:creationId xmlns:a16="http://schemas.microsoft.com/office/drawing/2014/main" id="{49A3645C-59E9-0F98-D428-3A72ACCE53EF}"/>
                  </a:ext>
                </a:extLst>
              </p:cNvPr>
              <p:cNvSpPr/>
              <p:nvPr/>
            </p:nvSpPr>
            <p:spPr>
              <a:xfrm>
                <a:off x="9594464" y="3404333"/>
                <a:ext cx="76200" cy="76200"/>
              </a:xfrm>
              <a:custGeom>
                <a:avLst/>
                <a:gdLst>
                  <a:gd name="connsiteX0" fmla="*/ 152 w 76200"/>
                  <a:gd name="connsiteY0" fmla="*/ 120 h 76200"/>
                  <a:gd name="connsiteX1" fmla="*/ 76352 w 76200"/>
                  <a:gd name="connsiteY1" fmla="*/ 120 h 76200"/>
                  <a:gd name="connsiteX2" fmla="*/ 76352 w 76200"/>
                  <a:gd name="connsiteY2" fmla="*/ 76320 h 76200"/>
                  <a:gd name="connsiteX3" fmla="*/ 15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20"/>
                    </a:moveTo>
                    <a:lnTo>
                      <a:pt x="76352" y="120"/>
                    </a:lnTo>
                    <a:lnTo>
                      <a:pt x="76352" y="76320"/>
                    </a:lnTo>
                    <a:lnTo>
                      <a:pt x="15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7" name="자유형: 도형 1176">
                <a:extLst>
                  <a:ext uri="{FF2B5EF4-FFF2-40B4-BE49-F238E27FC236}">
                    <a16:creationId xmlns:a16="http://schemas.microsoft.com/office/drawing/2014/main" id="{FED62B85-1CAA-035A-F060-18F36F5BA1C1}"/>
                  </a:ext>
                </a:extLst>
              </p:cNvPr>
              <p:cNvSpPr/>
              <p:nvPr/>
            </p:nvSpPr>
            <p:spPr>
              <a:xfrm>
                <a:off x="9594464" y="3480533"/>
                <a:ext cx="76200" cy="76200"/>
              </a:xfrm>
              <a:custGeom>
                <a:avLst/>
                <a:gdLst>
                  <a:gd name="connsiteX0" fmla="*/ 152 w 76200"/>
                  <a:gd name="connsiteY0" fmla="*/ 128 h 76200"/>
                  <a:gd name="connsiteX1" fmla="*/ 76352 w 76200"/>
                  <a:gd name="connsiteY1" fmla="*/ 128 h 76200"/>
                  <a:gd name="connsiteX2" fmla="*/ 76352 w 76200"/>
                  <a:gd name="connsiteY2" fmla="*/ 76328 h 76200"/>
                  <a:gd name="connsiteX3" fmla="*/ 152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28"/>
                    </a:moveTo>
                    <a:lnTo>
                      <a:pt x="76352" y="128"/>
                    </a:lnTo>
                    <a:lnTo>
                      <a:pt x="76352" y="76328"/>
                    </a:lnTo>
                    <a:lnTo>
                      <a:pt x="152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8" name="자유형: 도형 1177">
                <a:extLst>
                  <a:ext uri="{FF2B5EF4-FFF2-40B4-BE49-F238E27FC236}">
                    <a16:creationId xmlns:a16="http://schemas.microsoft.com/office/drawing/2014/main" id="{7519F1DC-5C5B-1ABC-A337-F477317E756B}"/>
                  </a:ext>
                </a:extLst>
              </p:cNvPr>
              <p:cNvSpPr/>
              <p:nvPr/>
            </p:nvSpPr>
            <p:spPr>
              <a:xfrm>
                <a:off x="9594464" y="3709133"/>
                <a:ext cx="76200" cy="76200"/>
              </a:xfrm>
              <a:custGeom>
                <a:avLst/>
                <a:gdLst>
                  <a:gd name="connsiteX0" fmla="*/ 152 w 76200"/>
                  <a:gd name="connsiteY0" fmla="*/ 152 h 76200"/>
                  <a:gd name="connsiteX1" fmla="*/ 76352 w 76200"/>
                  <a:gd name="connsiteY1" fmla="*/ 152 h 76200"/>
                  <a:gd name="connsiteX2" fmla="*/ 76352 w 76200"/>
                  <a:gd name="connsiteY2" fmla="*/ 76352 h 76200"/>
                  <a:gd name="connsiteX3" fmla="*/ 15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52"/>
                    </a:moveTo>
                    <a:lnTo>
                      <a:pt x="76352" y="152"/>
                    </a:lnTo>
                    <a:lnTo>
                      <a:pt x="76352" y="76352"/>
                    </a:lnTo>
                    <a:lnTo>
                      <a:pt x="15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9" name="자유형: 도형 1178">
                <a:extLst>
                  <a:ext uri="{FF2B5EF4-FFF2-40B4-BE49-F238E27FC236}">
                    <a16:creationId xmlns:a16="http://schemas.microsoft.com/office/drawing/2014/main" id="{E84B3CFF-5692-17E1-F281-F6D334BD3B09}"/>
                  </a:ext>
                </a:extLst>
              </p:cNvPr>
              <p:cNvSpPr/>
              <p:nvPr/>
            </p:nvSpPr>
            <p:spPr>
              <a:xfrm>
                <a:off x="9594464" y="3861533"/>
                <a:ext cx="76200" cy="76200"/>
              </a:xfrm>
              <a:custGeom>
                <a:avLst/>
                <a:gdLst>
                  <a:gd name="connsiteX0" fmla="*/ 152 w 76200"/>
                  <a:gd name="connsiteY0" fmla="*/ 168 h 76200"/>
                  <a:gd name="connsiteX1" fmla="*/ 76352 w 76200"/>
                  <a:gd name="connsiteY1" fmla="*/ 168 h 76200"/>
                  <a:gd name="connsiteX2" fmla="*/ 76352 w 76200"/>
                  <a:gd name="connsiteY2" fmla="*/ 76368 h 76200"/>
                  <a:gd name="connsiteX3" fmla="*/ 15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68"/>
                    </a:moveTo>
                    <a:lnTo>
                      <a:pt x="76352" y="168"/>
                    </a:lnTo>
                    <a:lnTo>
                      <a:pt x="76352" y="76368"/>
                    </a:lnTo>
                    <a:lnTo>
                      <a:pt x="15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0" name="자유형: 도형 1179">
                <a:extLst>
                  <a:ext uri="{FF2B5EF4-FFF2-40B4-BE49-F238E27FC236}">
                    <a16:creationId xmlns:a16="http://schemas.microsoft.com/office/drawing/2014/main" id="{8F6FAC1B-B278-80F3-4129-D3AF959DFCB2}"/>
                  </a:ext>
                </a:extLst>
              </p:cNvPr>
              <p:cNvSpPr/>
              <p:nvPr/>
            </p:nvSpPr>
            <p:spPr>
              <a:xfrm>
                <a:off x="9594464" y="4166333"/>
                <a:ext cx="76200" cy="76200"/>
              </a:xfrm>
              <a:custGeom>
                <a:avLst/>
                <a:gdLst>
                  <a:gd name="connsiteX0" fmla="*/ 152 w 76200"/>
                  <a:gd name="connsiteY0" fmla="*/ 200 h 76200"/>
                  <a:gd name="connsiteX1" fmla="*/ 76352 w 76200"/>
                  <a:gd name="connsiteY1" fmla="*/ 200 h 76200"/>
                  <a:gd name="connsiteX2" fmla="*/ 76352 w 76200"/>
                  <a:gd name="connsiteY2" fmla="*/ 76400 h 76200"/>
                  <a:gd name="connsiteX3" fmla="*/ 15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00"/>
                    </a:moveTo>
                    <a:lnTo>
                      <a:pt x="76352" y="200"/>
                    </a:lnTo>
                    <a:lnTo>
                      <a:pt x="76352" y="76400"/>
                    </a:lnTo>
                    <a:lnTo>
                      <a:pt x="15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1" name="자유형: 도형 1180">
                <a:extLst>
                  <a:ext uri="{FF2B5EF4-FFF2-40B4-BE49-F238E27FC236}">
                    <a16:creationId xmlns:a16="http://schemas.microsoft.com/office/drawing/2014/main" id="{BD6C6BD4-49CB-7AC0-6825-06BC4B862483}"/>
                  </a:ext>
                </a:extLst>
              </p:cNvPr>
              <p:cNvSpPr/>
              <p:nvPr/>
            </p:nvSpPr>
            <p:spPr>
              <a:xfrm>
                <a:off x="9594464" y="4318733"/>
                <a:ext cx="76200" cy="76200"/>
              </a:xfrm>
              <a:custGeom>
                <a:avLst/>
                <a:gdLst>
                  <a:gd name="connsiteX0" fmla="*/ 152 w 76200"/>
                  <a:gd name="connsiteY0" fmla="*/ 216 h 76200"/>
                  <a:gd name="connsiteX1" fmla="*/ 76352 w 76200"/>
                  <a:gd name="connsiteY1" fmla="*/ 216 h 76200"/>
                  <a:gd name="connsiteX2" fmla="*/ 76352 w 76200"/>
                  <a:gd name="connsiteY2" fmla="*/ 76416 h 76200"/>
                  <a:gd name="connsiteX3" fmla="*/ 15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16"/>
                    </a:moveTo>
                    <a:lnTo>
                      <a:pt x="76352" y="216"/>
                    </a:lnTo>
                    <a:lnTo>
                      <a:pt x="76352" y="76416"/>
                    </a:lnTo>
                    <a:lnTo>
                      <a:pt x="15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2" name="자유형: 도형 1181">
                <a:extLst>
                  <a:ext uri="{FF2B5EF4-FFF2-40B4-BE49-F238E27FC236}">
                    <a16:creationId xmlns:a16="http://schemas.microsoft.com/office/drawing/2014/main" id="{8969DC50-2F44-1713-43E0-EC583546FF30}"/>
                  </a:ext>
                </a:extLst>
              </p:cNvPr>
              <p:cNvSpPr/>
              <p:nvPr/>
            </p:nvSpPr>
            <p:spPr>
              <a:xfrm>
                <a:off x="9594464" y="4471133"/>
                <a:ext cx="76200" cy="76200"/>
              </a:xfrm>
              <a:custGeom>
                <a:avLst/>
                <a:gdLst>
                  <a:gd name="connsiteX0" fmla="*/ 152 w 76200"/>
                  <a:gd name="connsiteY0" fmla="*/ 232 h 76200"/>
                  <a:gd name="connsiteX1" fmla="*/ 76352 w 76200"/>
                  <a:gd name="connsiteY1" fmla="*/ 232 h 76200"/>
                  <a:gd name="connsiteX2" fmla="*/ 76352 w 76200"/>
                  <a:gd name="connsiteY2" fmla="*/ 76432 h 76200"/>
                  <a:gd name="connsiteX3" fmla="*/ 15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32"/>
                    </a:moveTo>
                    <a:lnTo>
                      <a:pt x="76352" y="232"/>
                    </a:lnTo>
                    <a:lnTo>
                      <a:pt x="76352" y="76432"/>
                    </a:lnTo>
                    <a:lnTo>
                      <a:pt x="15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3" name="자유형: 도형 1182">
                <a:extLst>
                  <a:ext uri="{FF2B5EF4-FFF2-40B4-BE49-F238E27FC236}">
                    <a16:creationId xmlns:a16="http://schemas.microsoft.com/office/drawing/2014/main" id="{C712EE28-554F-2E89-4EFE-72F89BE35A2C}"/>
                  </a:ext>
                </a:extLst>
              </p:cNvPr>
              <p:cNvSpPr/>
              <p:nvPr/>
            </p:nvSpPr>
            <p:spPr>
              <a:xfrm>
                <a:off x="9594464" y="4623533"/>
                <a:ext cx="76200" cy="76200"/>
              </a:xfrm>
              <a:custGeom>
                <a:avLst/>
                <a:gdLst>
                  <a:gd name="connsiteX0" fmla="*/ 152 w 76200"/>
                  <a:gd name="connsiteY0" fmla="*/ 248 h 76200"/>
                  <a:gd name="connsiteX1" fmla="*/ 76352 w 76200"/>
                  <a:gd name="connsiteY1" fmla="*/ 248 h 76200"/>
                  <a:gd name="connsiteX2" fmla="*/ 76352 w 76200"/>
                  <a:gd name="connsiteY2" fmla="*/ 76448 h 76200"/>
                  <a:gd name="connsiteX3" fmla="*/ 15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48"/>
                    </a:moveTo>
                    <a:lnTo>
                      <a:pt x="76352" y="248"/>
                    </a:lnTo>
                    <a:lnTo>
                      <a:pt x="76352" y="76448"/>
                    </a:lnTo>
                    <a:lnTo>
                      <a:pt x="15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EA01F627-02EC-47F1-4D1A-E01B5E969EEB}"/>
                  </a:ext>
                </a:extLst>
              </p:cNvPr>
              <p:cNvSpPr/>
              <p:nvPr/>
            </p:nvSpPr>
            <p:spPr>
              <a:xfrm>
                <a:off x="9594464" y="4699733"/>
                <a:ext cx="76200" cy="76200"/>
              </a:xfrm>
              <a:custGeom>
                <a:avLst/>
                <a:gdLst>
                  <a:gd name="connsiteX0" fmla="*/ 152 w 76200"/>
                  <a:gd name="connsiteY0" fmla="*/ 256 h 76200"/>
                  <a:gd name="connsiteX1" fmla="*/ 76352 w 76200"/>
                  <a:gd name="connsiteY1" fmla="*/ 256 h 76200"/>
                  <a:gd name="connsiteX2" fmla="*/ 76352 w 76200"/>
                  <a:gd name="connsiteY2" fmla="*/ 76456 h 76200"/>
                  <a:gd name="connsiteX3" fmla="*/ 15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56"/>
                    </a:moveTo>
                    <a:lnTo>
                      <a:pt x="76352" y="256"/>
                    </a:lnTo>
                    <a:lnTo>
                      <a:pt x="76352" y="76456"/>
                    </a:lnTo>
                    <a:lnTo>
                      <a:pt x="15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5" name="자유형: 도형 1184">
                <a:extLst>
                  <a:ext uri="{FF2B5EF4-FFF2-40B4-BE49-F238E27FC236}">
                    <a16:creationId xmlns:a16="http://schemas.microsoft.com/office/drawing/2014/main" id="{9CFF7E73-B8A2-BB81-B683-FBAD66186EC8}"/>
                  </a:ext>
                </a:extLst>
              </p:cNvPr>
              <p:cNvSpPr/>
              <p:nvPr/>
            </p:nvSpPr>
            <p:spPr>
              <a:xfrm>
                <a:off x="9594464" y="4775933"/>
                <a:ext cx="76200" cy="76200"/>
              </a:xfrm>
              <a:custGeom>
                <a:avLst/>
                <a:gdLst>
                  <a:gd name="connsiteX0" fmla="*/ 152 w 76200"/>
                  <a:gd name="connsiteY0" fmla="*/ 264 h 76200"/>
                  <a:gd name="connsiteX1" fmla="*/ 76352 w 76200"/>
                  <a:gd name="connsiteY1" fmla="*/ 264 h 76200"/>
                  <a:gd name="connsiteX2" fmla="*/ 76352 w 76200"/>
                  <a:gd name="connsiteY2" fmla="*/ 76464 h 76200"/>
                  <a:gd name="connsiteX3" fmla="*/ 15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64"/>
                    </a:moveTo>
                    <a:lnTo>
                      <a:pt x="76352" y="264"/>
                    </a:lnTo>
                    <a:lnTo>
                      <a:pt x="76352" y="76464"/>
                    </a:lnTo>
                    <a:lnTo>
                      <a:pt x="15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6" name="자유형: 도형 1185">
                <a:extLst>
                  <a:ext uri="{FF2B5EF4-FFF2-40B4-BE49-F238E27FC236}">
                    <a16:creationId xmlns:a16="http://schemas.microsoft.com/office/drawing/2014/main" id="{D114B460-20D0-1387-8C89-0E3195BE2F10}"/>
                  </a:ext>
                </a:extLst>
              </p:cNvPr>
              <p:cNvSpPr/>
              <p:nvPr/>
            </p:nvSpPr>
            <p:spPr>
              <a:xfrm>
                <a:off x="9594464" y="4852133"/>
                <a:ext cx="76200" cy="76200"/>
              </a:xfrm>
              <a:custGeom>
                <a:avLst/>
                <a:gdLst>
                  <a:gd name="connsiteX0" fmla="*/ 152 w 76200"/>
                  <a:gd name="connsiteY0" fmla="*/ 272 h 76200"/>
                  <a:gd name="connsiteX1" fmla="*/ 76352 w 76200"/>
                  <a:gd name="connsiteY1" fmla="*/ 272 h 76200"/>
                  <a:gd name="connsiteX2" fmla="*/ 76352 w 76200"/>
                  <a:gd name="connsiteY2" fmla="*/ 76472 h 76200"/>
                  <a:gd name="connsiteX3" fmla="*/ 15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72"/>
                    </a:moveTo>
                    <a:lnTo>
                      <a:pt x="76352" y="272"/>
                    </a:lnTo>
                    <a:lnTo>
                      <a:pt x="76352" y="76472"/>
                    </a:lnTo>
                    <a:lnTo>
                      <a:pt x="15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7" name="자유형: 도형 1186">
                <a:extLst>
                  <a:ext uri="{FF2B5EF4-FFF2-40B4-BE49-F238E27FC236}">
                    <a16:creationId xmlns:a16="http://schemas.microsoft.com/office/drawing/2014/main" id="{BB22AE60-B68C-67D6-1374-69132DFAEAB3}"/>
                  </a:ext>
                </a:extLst>
              </p:cNvPr>
              <p:cNvSpPr/>
              <p:nvPr/>
            </p:nvSpPr>
            <p:spPr>
              <a:xfrm>
                <a:off x="9594464" y="4928333"/>
                <a:ext cx="76200" cy="76200"/>
              </a:xfrm>
              <a:custGeom>
                <a:avLst/>
                <a:gdLst>
                  <a:gd name="connsiteX0" fmla="*/ 152 w 76200"/>
                  <a:gd name="connsiteY0" fmla="*/ 280 h 76200"/>
                  <a:gd name="connsiteX1" fmla="*/ 76352 w 76200"/>
                  <a:gd name="connsiteY1" fmla="*/ 280 h 76200"/>
                  <a:gd name="connsiteX2" fmla="*/ 76352 w 76200"/>
                  <a:gd name="connsiteY2" fmla="*/ 76480 h 76200"/>
                  <a:gd name="connsiteX3" fmla="*/ 15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80"/>
                    </a:moveTo>
                    <a:lnTo>
                      <a:pt x="76352" y="280"/>
                    </a:lnTo>
                    <a:lnTo>
                      <a:pt x="76352" y="76480"/>
                    </a:lnTo>
                    <a:lnTo>
                      <a:pt x="15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8" name="자유형: 도형 1187">
                <a:extLst>
                  <a:ext uri="{FF2B5EF4-FFF2-40B4-BE49-F238E27FC236}">
                    <a16:creationId xmlns:a16="http://schemas.microsoft.com/office/drawing/2014/main" id="{84BE67A1-3821-A1A5-4F36-9FDDA395E048}"/>
                  </a:ext>
                </a:extLst>
              </p:cNvPr>
              <p:cNvSpPr/>
              <p:nvPr/>
            </p:nvSpPr>
            <p:spPr>
              <a:xfrm>
                <a:off x="9670664" y="2642333"/>
                <a:ext cx="76200" cy="76200"/>
              </a:xfrm>
              <a:custGeom>
                <a:avLst/>
                <a:gdLst>
                  <a:gd name="connsiteX0" fmla="*/ 160 w 76200"/>
                  <a:gd name="connsiteY0" fmla="*/ 40 h 76200"/>
                  <a:gd name="connsiteX1" fmla="*/ 76360 w 76200"/>
                  <a:gd name="connsiteY1" fmla="*/ 40 h 76200"/>
                  <a:gd name="connsiteX2" fmla="*/ 76360 w 76200"/>
                  <a:gd name="connsiteY2" fmla="*/ 76240 h 76200"/>
                  <a:gd name="connsiteX3" fmla="*/ 16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40"/>
                    </a:moveTo>
                    <a:lnTo>
                      <a:pt x="76360" y="40"/>
                    </a:lnTo>
                    <a:lnTo>
                      <a:pt x="76360" y="76240"/>
                    </a:lnTo>
                    <a:lnTo>
                      <a:pt x="16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9" name="자유형: 도형 1188">
                <a:extLst>
                  <a:ext uri="{FF2B5EF4-FFF2-40B4-BE49-F238E27FC236}">
                    <a16:creationId xmlns:a16="http://schemas.microsoft.com/office/drawing/2014/main" id="{6E89A4EA-F067-969D-E0B1-2416137BFC57}"/>
                  </a:ext>
                </a:extLst>
              </p:cNvPr>
              <p:cNvSpPr/>
              <p:nvPr/>
            </p:nvSpPr>
            <p:spPr>
              <a:xfrm>
                <a:off x="9670664" y="2718533"/>
                <a:ext cx="76200" cy="76200"/>
              </a:xfrm>
              <a:custGeom>
                <a:avLst/>
                <a:gdLst>
                  <a:gd name="connsiteX0" fmla="*/ 160 w 76200"/>
                  <a:gd name="connsiteY0" fmla="*/ 48 h 76200"/>
                  <a:gd name="connsiteX1" fmla="*/ 76360 w 76200"/>
                  <a:gd name="connsiteY1" fmla="*/ 48 h 76200"/>
                  <a:gd name="connsiteX2" fmla="*/ 76360 w 76200"/>
                  <a:gd name="connsiteY2" fmla="*/ 76248 h 76200"/>
                  <a:gd name="connsiteX3" fmla="*/ 16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48"/>
                    </a:moveTo>
                    <a:lnTo>
                      <a:pt x="76360" y="48"/>
                    </a:lnTo>
                    <a:lnTo>
                      <a:pt x="76360" y="76248"/>
                    </a:lnTo>
                    <a:lnTo>
                      <a:pt x="16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0" name="자유형: 도형 1189">
                <a:extLst>
                  <a:ext uri="{FF2B5EF4-FFF2-40B4-BE49-F238E27FC236}">
                    <a16:creationId xmlns:a16="http://schemas.microsoft.com/office/drawing/2014/main" id="{44625A47-BC23-D3B5-A5E1-127576E4767A}"/>
                  </a:ext>
                </a:extLst>
              </p:cNvPr>
              <p:cNvSpPr/>
              <p:nvPr/>
            </p:nvSpPr>
            <p:spPr>
              <a:xfrm>
                <a:off x="9670664" y="3023333"/>
                <a:ext cx="76200" cy="76200"/>
              </a:xfrm>
              <a:custGeom>
                <a:avLst/>
                <a:gdLst>
                  <a:gd name="connsiteX0" fmla="*/ 160 w 76200"/>
                  <a:gd name="connsiteY0" fmla="*/ 80 h 76200"/>
                  <a:gd name="connsiteX1" fmla="*/ 76360 w 76200"/>
                  <a:gd name="connsiteY1" fmla="*/ 80 h 76200"/>
                  <a:gd name="connsiteX2" fmla="*/ 76360 w 76200"/>
                  <a:gd name="connsiteY2" fmla="*/ 76280 h 76200"/>
                  <a:gd name="connsiteX3" fmla="*/ 16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80"/>
                    </a:moveTo>
                    <a:lnTo>
                      <a:pt x="76360" y="80"/>
                    </a:lnTo>
                    <a:lnTo>
                      <a:pt x="76360" y="76280"/>
                    </a:lnTo>
                    <a:lnTo>
                      <a:pt x="16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1" name="자유형: 도형 1190">
                <a:extLst>
                  <a:ext uri="{FF2B5EF4-FFF2-40B4-BE49-F238E27FC236}">
                    <a16:creationId xmlns:a16="http://schemas.microsoft.com/office/drawing/2014/main" id="{460A4612-F335-CF38-8B40-A380D66E4D5A}"/>
                  </a:ext>
                </a:extLst>
              </p:cNvPr>
              <p:cNvSpPr/>
              <p:nvPr/>
            </p:nvSpPr>
            <p:spPr>
              <a:xfrm>
                <a:off x="9670664" y="3099533"/>
                <a:ext cx="76200" cy="76200"/>
              </a:xfrm>
              <a:custGeom>
                <a:avLst/>
                <a:gdLst>
                  <a:gd name="connsiteX0" fmla="*/ 160 w 76200"/>
                  <a:gd name="connsiteY0" fmla="*/ 88 h 76200"/>
                  <a:gd name="connsiteX1" fmla="*/ 76360 w 76200"/>
                  <a:gd name="connsiteY1" fmla="*/ 88 h 76200"/>
                  <a:gd name="connsiteX2" fmla="*/ 76360 w 76200"/>
                  <a:gd name="connsiteY2" fmla="*/ 76288 h 76200"/>
                  <a:gd name="connsiteX3" fmla="*/ 160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88"/>
                    </a:moveTo>
                    <a:lnTo>
                      <a:pt x="76360" y="88"/>
                    </a:lnTo>
                    <a:lnTo>
                      <a:pt x="76360" y="76288"/>
                    </a:lnTo>
                    <a:lnTo>
                      <a:pt x="160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2" name="자유형: 도형 1191">
                <a:extLst>
                  <a:ext uri="{FF2B5EF4-FFF2-40B4-BE49-F238E27FC236}">
                    <a16:creationId xmlns:a16="http://schemas.microsoft.com/office/drawing/2014/main" id="{5287FF55-7667-62FC-3D3F-3CDB732A3A4C}"/>
                  </a:ext>
                </a:extLst>
              </p:cNvPr>
              <p:cNvSpPr/>
              <p:nvPr/>
            </p:nvSpPr>
            <p:spPr>
              <a:xfrm>
                <a:off x="9670664" y="3175733"/>
                <a:ext cx="76200" cy="76200"/>
              </a:xfrm>
              <a:custGeom>
                <a:avLst/>
                <a:gdLst>
                  <a:gd name="connsiteX0" fmla="*/ 160 w 76200"/>
                  <a:gd name="connsiteY0" fmla="*/ 96 h 76200"/>
                  <a:gd name="connsiteX1" fmla="*/ 76360 w 76200"/>
                  <a:gd name="connsiteY1" fmla="*/ 96 h 76200"/>
                  <a:gd name="connsiteX2" fmla="*/ 76360 w 76200"/>
                  <a:gd name="connsiteY2" fmla="*/ 76296 h 76200"/>
                  <a:gd name="connsiteX3" fmla="*/ 16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96"/>
                    </a:moveTo>
                    <a:lnTo>
                      <a:pt x="76360" y="96"/>
                    </a:lnTo>
                    <a:lnTo>
                      <a:pt x="76360" y="76296"/>
                    </a:lnTo>
                    <a:lnTo>
                      <a:pt x="16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3" name="자유형: 도형 1192">
                <a:extLst>
                  <a:ext uri="{FF2B5EF4-FFF2-40B4-BE49-F238E27FC236}">
                    <a16:creationId xmlns:a16="http://schemas.microsoft.com/office/drawing/2014/main" id="{715F07FD-950D-62B2-3815-B4B9DD6C2040}"/>
                  </a:ext>
                </a:extLst>
              </p:cNvPr>
              <p:cNvSpPr/>
              <p:nvPr/>
            </p:nvSpPr>
            <p:spPr>
              <a:xfrm>
                <a:off x="9670664" y="3328133"/>
                <a:ext cx="76200" cy="76200"/>
              </a:xfrm>
              <a:custGeom>
                <a:avLst/>
                <a:gdLst>
                  <a:gd name="connsiteX0" fmla="*/ 160 w 76200"/>
                  <a:gd name="connsiteY0" fmla="*/ 112 h 76200"/>
                  <a:gd name="connsiteX1" fmla="*/ 76360 w 76200"/>
                  <a:gd name="connsiteY1" fmla="*/ 112 h 76200"/>
                  <a:gd name="connsiteX2" fmla="*/ 76360 w 76200"/>
                  <a:gd name="connsiteY2" fmla="*/ 76312 h 76200"/>
                  <a:gd name="connsiteX3" fmla="*/ 160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12"/>
                    </a:moveTo>
                    <a:lnTo>
                      <a:pt x="76360" y="112"/>
                    </a:lnTo>
                    <a:lnTo>
                      <a:pt x="76360" y="76312"/>
                    </a:lnTo>
                    <a:lnTo>
                      <a:pt x="160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4" name="자유형: 도형 1193">
                <a:extLst>
                  <a:ext uri="{FF2B5EF4-FFF2-40B4-BE49-F238E27FC236}">
                    <a16:creationId xmlns:a16="http://schemas.microsoft.com/office/drawing/2014/main" id="{A50F3A0C-9FE2-96C0-A49A-0082D57E2974}"/>
                  </a:ext>
                </a:extLst>
              </p:cNvPr>
              <p:cNvSpPr/>
              <p:nvPr/>
            </p:nvSpPr>
            <p:spPr>
              <a:xfrm>
                <a:off x="9670664" y="3404333"/>
                <a:ext cx="76200" cy="76200"/>
              </a:xfrm>
              <a:custGeom>
                <a:avLst/>
                <a:gdLst>
                  <a:gd name="connsiteX0" fmla="*/ 160 w 76200"/>
                  <a:gd name="connsiteY0" fmla="*/ 120 h 76200"/>
                  <a:gd name="connsiteX1" fmla="*/ 76360 w 76200"/>
                  <a:gd name="connsiteY1" fmla="*/ 120 h 76200"/>
                  <a:gd name="connsiteX2" fmla="*/ 76360 w 76200"/>
                  <a:gd name="connsiteY2" fmla="*/ 76320 h 76200"/>
                  <a:gd name="connsiteX3" fmla="*/ 16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20"/>
                    </a:moveTo>
                    <a:lnTo>
                      <a:pt x="76360" y="120"/>
                    </a:lnTo>
                    <a:lnTo>
                      <a:pt x="76360" y="76320"/>
                    </a:lnTo>
                    <a:lnTo>
                      <a:pt x="16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5" name="자유형: 도형 1194">
                <a:extLst>
                  <a:ext uri="{FF2B5EF4-FFF2-40B4-BE49-F238E27FC236}">
                    <a16:creationId xmlns:a16="http://schemas.microsoft.com/office/drawing/2014/main" id="{E24960C3-AD90-C1C2-42A4-D9A052D34B67}"/>
                  </a:ext>
                </a:extLst>
              </p:cNvPr>
              <p:cNvSpPr/>
              <p:nvPr/>
            </p:nvSpPr>
            <p:spPr>
              <a:xfrm>
                <a:off x="9670664" y="3480533"/>
                <a:ext cx="76200" cy="76200"/>
              </a:xfrm>
              <a:custGeom>
                <a:avLst/>
                <a:gdLst>
                  <a:gd name="connsiteX0" fmla="*/ 160 w 76200"/>
                  <a:gd name="connsiteY0" fmla="*/ 128 h 76200"/>
                  <a:gd name="connsiteX1" fmla="*/ 76360 w 76200"/>
                  <a:gd name="connsiteY1" fmla="*/ 128 h 76200"/>
                  <a:gd name="connsiteX2" fmla="*/ 76360 w 76200"/>
                  <a:gd name="connsiteY2" fmla="*/ 76328 h 76200"/>
                  <a:gd name="connsiteX3" fmla="*/ 16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28"/>
                    </a:moveTo>
                    <a:lnTo>
                      <a:pt x="76360" y="128"/>
                    </a:lnTo>
                    <a:lnTo>
                      <a:pt x="76360" y="76328"/>
                    </a:lnTo>
                    <a:lnTo>
                      <a:pt x="16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6" name="자유형: 도형 1195">
                <a:extLst>
                  <a:ext uri="{FF2B5EF4-FFF2-40B4-BE49-F238E27FC236}">
                    <a16:creationId xmlns:a16="http://schemas.microsoft.com/office/drawing/2014/main" id="{0702ED30-C037-B0D3-D05A-AF698A1F5B80}"/>
                  </a:ext>
                </a:extLst>
              </p:cNvPr>
              <p:cNvSpPr/>
              <p:nvPr/>
            </p:nvSpPr>
            <p:spPr>
              <a:xfrm>
                <a:off x="9670664" y="3632933"/>
                <a:ext cx="76200" cy="76200"/>
              </a:xfrm>
              <a:custGeom>
                <a:avLst/>
                <a:gdLst>
                  <a:gd name="connsiteX0" fmla="*/ 160 w 76200"/>
                  <a:gd name="connsiteY0" fmla="*/ 144 h 76200"/>
                  <a:gd name="connsiteX1" fmla="*/ 76360 w 76200"/>
                  <a:gd name="connsiteY1" fmla="*/ 144 h 76200"/>
                  <a:gd name="connsiteX2" fmla="*/ 76360 w 76200"/>
                  <a:gd name="connsiteY2" fmla="*/ 76344 h 76200"/>
                  <a:gd name="connsiteX3" fmla="*/ 160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44"/>
                    </a:moveTo>
                    <a:lnTo>
                      <a:pt x="76360" y="144"/>
                    </a:lnTo>
                    <a:lnTo>
                      <a:pt x="76360" y="76344"/>
                    </a:lnTo>
                    <a:lnTo>
                      <a:pt x="160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7" name="자유형: 도형 1196">
                <a:extLst>
                  <a:ext uri="{FF2B5EF4-FFF2-40B4-BE49-F238E27FC236}">
                    <a16:creationId xmlns:a16="http://schemas.microsoft.com/office/drawing/2014/main" id="{86B5371D-9486-318E-000F-B7EDCEB3373A}"/>
                  </a:ext>
                </a:extLst>
              </p:cNvPr>
              <p:cNvSpPr/>
              <p:nvPr/>
            </p:nvSpPr>
            <p:spPr>
              <a:xfrm>
                <a:off x="9670664" y="3709133"/>
                <a:ext cx="76200" cy="76200"/>
              </a:xfrm>
              <a:custGeom>
                <a:avLst/>
                <a:gdLst>
                  <a:gd name="connsiteX0" fmla="*/ 160 w 76200"/>
                  <a:gd name="connsiteY0" fmla="*/ 152 h 76200"/>
                  <a:gd name="connsiteX1" fmla="*/ 76360 w 76200"/>
                  <a:gd name="connsiteY1" fmla="*/ 152 h 76200"/>
                  <a:gd name="connsiteX2" fmla="*/ 76360 w 76200"/>
                  <a:gd name="connsiteY2" fmla="*/ 76352 h 76200"/>
                  <a:gd name="connsiteX3" fmla="*/ 160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52"/>
                    </a:moveTo>
                    <a:lnTo>
                      <a:pt x="76360" y="152"/>
                    </a:lnTo>
                    <a:lnTo>
                      <a:pt x="76360" y="76352"/>
                    </a:lnTo>
                    <a:lnTo>
                      <a:pt x="160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8" name="자유형: 도형 1197">
                <a:extLst>
                  <a:ext uri="{FF2B5EF4-FFF2-40B4-BE49-F238E27FC236}">
                    <a16:creationId xmlns:a16="http://schemas.microsoft.com/office/drawing/2014/main" id="{F9A0CF49-4527-A39A-9693-53D5398EFE7E}"/>
                  </a:ext>
                </a:extLst>
              </p:cNvPr>
              <p:cNvSpPr/>
              <p:nvPr/>
            </p:nvSpPr>
            <p:spPr>
              <a:xfrm>
                <a:off x="9670664" y="3861533"/>
                <a:ext cx="76200" cy="76200"/>
              </a:xfrm>
              <a:custGeom>
                <a:avLst/>
                <a:gdLst>
                  <a:gd name="connsiteX0" fmla="*/ 160 w 76200"/>
                  <a:gd name="connsiteY0" fmla="*/ 168 h 76200"/>
                  <a:gd name="connsiteX1" fmla="*/ 76360 w 76200"/>
                  <a:gd name="connsiteY1" fmla="*/ 168 h 76200"/>
                  <a:gd name="connsiteX2" fmla="*/ 76360 w 76200"/>
                  <a:gd name="connsiteY2" fmla="*/ 76368 h 76200"/>
                  <a:gd name="connsiteX3" fmla="*/ 160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68"/>
                    </a:moveTo>
                    <a:lnTo>
                      <a:pt x="76360" y="168"/>
                    </a:lnTo>
                    <a:lnTo>
                      <a:pt x="76360" y="76368"/>
                    </a:lnTo>
                    <a:lnTo>
                      <a:pt x="160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9" name="자유형: 도형 1198">
                <a:extLst>
                  <a:ext uri="{FF2B5EF4-FFF2-40B4-BE49-F238E27FC236}">
                    <a16:creationId xmlns:a16="http://schemas.microsoft.com/office/drawing/2014/main" id="{0C828242-C0B8-4C04-E92F-893925C78478}"/>
                  </a:ext>
                </a:extLst>
              </p:cNvPr>
              <p:cNvSpPr/>
              <p:nvPr/>
            </p:nvSpPr>
            <p:spPr>
              <a:xfrm>
                <a:off x="9670664" y="3937733"/>
                <a:ext cx="76200" cy="76200"/>
              </a:xfrm>
              <a:custGeom>
                <a:avLst/>
                <a:gdLst>
                  <a:gd name="connsiteX0" fmla="*/ 160 w 76200"/>
                  <a:gd name="connsiteY0" fmla="*/ 176 h 76200"/>
                  <a:gd name="connsiteX1" fmla="*/ 76360 w 76200"/>
                  <a:gd name="connsiteY1" fmla="*/ 176 h 76200"/>
                  <a:gd name="connsiteX2" fmla="*/ 76360 w 76200"/>
                  <a:gd name="connsiteY2" fmla="*/ 76376 h 76200"/>
                  <a:gd name="connsiteX3" fmla="*/ 16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76"/>
                    </a:moveTo>
                    <a:lnTo>
                      <a:pt x="76360" y="176"/>
                    </a:lnTo>
                    <a:lnTo>
                      <a:pt x="76360" y="76376"/>
                    </a:lnTo>
                    <a:lnTo>
                      <a:pt x="16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0" name="자유형: 도형 1199">
                <a:extLst>
                  <a:ext uri="{FF2B5EF4-FFF2-40B4-BE49-F238E27FC236}">
                    <a16:creationId xmlns:a16="http://schemas.microsoft.com/office/drawing/2014/main" id="{F3DDA13D-E825-1578-D880-ECC538A3CE34}"/>
                  </a:ext>
                </a:extLst>
              </p:cNvPr>
              <p:cNvSpPr/>
              <p:nvPr/>
            </p:nvSpPr>
            <p:spPr>
              <a:xfrm>
                <a:off x="9670664" y="4013933"/>
                <a:ext cx="76200" cy="76200"/>
              </a:xfrm>
              <a:custGeom>
                <a:avLst/>
                <a:gdLst>
                  <a:gd name="connsiteX0" fmla="*/ 160 w 76200"/>
                  <a:gd name="connsiteY0" fmla="*/ 184 h 76200"/>
                  <a:gd name="connsiteX1" fmla="*/ 76360 w 76200"/>
                  <a:gd name="connsiteY1" fmla="*/ 184 h 76200"/>
                  <a:gd name="connsiteX2" fmla="*/ 76360 w 76200"/>
                  <a:gd name="connsiteY2" fmla="*/ 76384 h 76200"/>
                  <a:gd name="connsiteX3" fmla="*/ 16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84"/>
                    </a:moveTo>
                    <a:lnTo>
                      <a:pt x="76360" y="184"/>
                    </a:lnTo>
                    <a:lnTo>
                      <a:pt x="76360" y="76384"/>
                    </a:lnTo>
                    <a:lnTo>
                      <a:pt x="16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1" name="자유형: 도형 1200">
                <a:extLst>
                  <a:ext uri="{FF2B5EF4-FFF2-40B4-BE49-F238E27FC236}">
                    <a16:creationId xmlns:a16="http://schemas.microsoft.com/office/drawing/2014/main" id="{A67EB508-1C25-1E4F-594C-FB8C1E416D24}"/>
                  </a:ext>
                </a:extLst>
              </p:cNvPr>
              <p:cNvSpPr/>
              <p:nvPr/>
            </p:nvSpPr>
            <p:spPr>
              <a:xfrm>
                <a:off x="9670664" y="4090133"/>
                <a:ext cx="76200" cy="76200"/>
              </a:xfrm>
              <a:custGeom>
                <a:avLst/>
                <a:gdLst>
                  <a:gd name="connsiteX0" fmla="*/ 160 w 76200"/>
                  <a:gd name="connsiteY0" fmla="*/ 192 h 76200"/>
                  <a:gd name="connsiteX1" fmla="*/ 76360 w 76200"/>
                  <a:gd name="connsiteY1" fmla="*/ 192 h 76200"/>
                  <a:gd name="connsiteX2" fmla="*/ 76360 w 76200"/>
                  <a:gd name="connsiteY2" fmla="*/ 76392 h 76200"/>
                  <a:gd name="connsiteX3" fmla="*/ 16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92"/>
                    </a:moveTo>
                    <a:lnTo>
                      <a:pt x="76360" y="192"/>
                    </a:lnTo>
                    <a:lnTo>
                      <a:pt x="76360" y="76392"/>
                    </a:lnTo>
                    <a:lnTo>
                      <a:pt x="16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2" name="자유형: 도형 1201">
                <a:extLst>
                  <a:ext uri="{FF2B5EF4-FFF2-40B4-BE49-F238E27FC236}">
                    <a16:creationId xmlns:a16="http://schemas.microsoft.com/office/drawing/2014/main" id="{4B834B8C-D135-ABE7-A059-EF6CFE2CA31B}"/>
                  </a:ext>
                </a:extLst>
              </p:cNvPr>
              <p:cNvSpPr/>
              <p:nvPr/>
            </p:nvSpPr>
            <p:spPr>
              <a:xfrm>
                <a:off x="9670664" y="4242533"/>
                <a:ext cx="76200" cy="76200"/>
              </a:xfrm>
              <a:custGeom>
                <a:avLst/>
                <a:gdLst>
                  <a:gd name="connsiteX0" fmla="*/ 160 w 76200"/>
                  <a:gd name="connsiteY0" fmla="*/ 208 h 76200"/>
                  <a:gd name="connsiteX1" fmla="*/ 76360 w 76200"/>
                  <a:gd name="connsiteY1" fmla="*/ 208 h 76200"/>
                  <a:gd name="connsiteX2" fmla="*/ 76360 w 76200"/>
                  <a:gd name="connsiteY2" fmla="*/ 76408 h 76200"/>
                  <a:gd name="connsiteX3" fmla="*/ 16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08"/>
                    </a:moveTo>
                    <a:lnTo>
                      <a:pt x="76360" y="208"/>
                    </a:lnTo>
                    <a:lnTo>
                      <a:pt x="76360" y="76408"/>
                    </a:lnTo>
                    <a:lnTo>
                      <a:pt x="16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3" name="자유형: 도형 1202">
                <a:extLst>
                  <a:ext uri="{FF2B5EF4-FFF2-40B4-BE49-F238E27FC236}">
                    <a16:creationId xmlns:a16="http://schemas.microsoft.com/office/drawing/2014/main" id="{D72DC2C2-921E-6347-ECBC-3721ED5F767A}"/>
                  </a:ext>
                </a:extLst>
              </p:cNvPr>
              <p:cNvSpPr/>
              <p:nvPr/>
            </p:nvSpPr>
            <p:spPr>
              <a:xfrm>
                <a:off x="9670664" y="4471133"/>
                <a:ext cx="76200" cy="76200"/>
              </a:xfrm>
              <a:custGeom>
                <a:avLst/>
                <a:gdLst>
                  <a:gd name="connsiteX0" fmla="*/ 160 w 76200"/>
                  <a:gd name="connsiteY0" fmla="*/ 232 h 76200"/>
                  <a:gd name="connsiteX1" fmla="*/ 76360 w 76200"/>
                  <a:gd name="connsiteY1" fmla="*/ 232 h 76200"/>
                  <a:gd name="connsiteX2" fmla="*/ 76360 w 76200"/>
                  <a:gd name="connsiteY2" fmla="*/ 76432 h 76200"/>
                  <a:gd name="connsiteX3" fmla="*/ 160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32"/>
                    </a:moveTo>
                    <a:lnTo>
                      <a:pt x="76360" y="232"/>
                    </a:lnTo>
                    <a:lnTo>
                      <a:pt x="76360" y="76432"/>
                    </a:lnTo>
                    <a:lnTo>
                      <a:pt x="160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4" name="자유형: 도형 1203">
                <a:extLst>
                  <a:ext uri="{FF2B5EF4-FFF2-40B4-BE49-F238E27FC236}">
                    <a16:creationId xmlns:a16="http://schemas.microsoft.com/office/drawing/2014/main" id="{F191B67C-4D4F-E43D-D061-CE1731193D9C}"/>
                  </a:ext>
                </a:extLst>
              </p:cNvPr>
              <p:cNvSpPr/>
              <p:nvPr/>
            </p:nvSpPr>
            <p:spPr>
              <a:xfrm>
                <a:off x="9670664" y="4699733"/>
                <a:ext cx="76200" cy="76200"/>
              </a:xfrm>
              <a:custGeom>
                <a:avLst/>
                <a:gdLst>
                  <a:gd name="connsiteX0" fmla="*/ 160 w 76200"/>
                  <a:gd name="connsiteY0" fmla="*/ 256 h 76200"/>
                  <a:gd name="connsiteX1" fmla="*/ 76360 w 76200"/>
                  <a:gd name="connsiteY1" fmla="*/ 256 h 76200"/>
                  <a:gd name="connsiteX2" fmla="*/ 76360 w 76200"/>
                  <a:gd name="connsiteY2" fmla="*/ 76456 h 76200"/>
                  <a:gd name="connsiteX3" fmla="*/ 16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56"/>
                    </a:moveTo>
                    <a:lnTo>
                      <a:pt x="76360" y="256"/>
                    </a:lnTo>
                    <a:lnTo>
                      <a:pt x="76360" y="76456"/>
                    </a:lnTo>
                    <a:lnTo>
                      <a:pt x="16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5" name="자유형: 도형 1204">
                <a:extLst>
                  <a:ext uri="{FF2B5EF4-FFF2-40B4-BE49-F238E27FC236}">
                    <a16:creationId xmlns:a16="http://schemas.microsoft.com/office/drawing/2014/main" id="{30D4C5A2-AB50-B321-25DE-D4557623A210}"/>
                  </a:ext>
                </a:extLst>
              </p:cNvPr>
              <p:cNvSpPr/>
              <p:nvPr/>
            </p:nvSpPr>
            <p:spPr>
              <a:xfrm>
                <a:off x="9670664" y="4775933"/>
                <a:ext cx="76200" cy="76200"/>
              </a:xfrm>
              <a:custGeom>
                <a:avLst/>
                <a:gdLst>
                  <a:gd name="connsiteX0" fmla="*/ 160 w 76200"/>
                  <a:gd name="connsiteY0" fmla="*/ 264 h 76200"/>
                  <a:gd name="connsiteX1" fmla="*/ 76360 w 76200"/>
                  <a:gd name="connsiteY1" fmla="*/ 264 h 76200"/>
                  <a:gd name="connsiteX2" fmla="*/ 76360 w 76200"/>
                  <a:gd name="connsiteY2" fmla="*/ 76464 h 76200"/>
                  <a:gd name="connsiteX3" fmla="*/ 16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64"/>
                    </a:moveTo>
                    <a:lnTo>
                      <a:pt x="76360" y="264"/>
                    </a:lnTo>
                    <a:lnTo>
                      <a:pt x="76360" y="76464"/>
                    </a:lnTo>
                    <a:lnTo>
                      <a:pt x="16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6" name="자유형: 도형 1205">
                <a:extLst>
                  <a:ext uri="{FF2B5EF4-FFF2-40B4-BE49-F238E27FC236}">
                    <a16:creationId xmlns:a16="http://schemas.microsoft.com/office/drawing/2014/main" id="{142374A2-1FDE-3F29-F32D-019071311EA3}"/>
                  </a:ext>
                </a:extLst>
              </p:cNvPr>
              <p:cNvSpPr/>
              <p:nvPr/>
            </p:nvSpPr>
            <p:spPr>
              <a:xfrm>
                <a:off x="9670664" y="4928333"/>
                <a:ext cx="76200" cy="76200"/>
              </a:xfrm>
              <a:custGeom>
                <a:avLst/>
                <a:gdLst>
                  <a:gd name="connsiteX0" fmla="*/ 160 w 76200"/>
                  <a:gd name="connsiteY0" fmla="*/ 280 h 76200"/>
                  <a:gd name="connsiteX1" fmla="*/ 76360 w 76200"/>
                  <a:gd name="connsiteY1" fmla="*/ 280 h 76200"/>
                  <a:gd name="connsiteX2" fmla="*/ 76360 w 76200"/>
                  <a:gd name="connsiteY2" fmla="*/ 76480 h 76200"/>
                  <a:gd name="connsiteX3" fmla="*/ 16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80"/>
                    </a:moveTo>
                    <a:lnTo>
                      <a:pt x="76360" y="280"/>
                    </a:lnTo>
                    <a:lnTo>
                      <a:pt x="76360" y="76480"/>
                    </a:lnTo>
                    <a:lnTo>
                      <a:pt x="16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7" name="자유형: 도형 1206">
                <a:extLst>
                  <a:ext uri="{FF2B5EF4-FFF2-40B4-BE49-F238E27FC236}">
                    <a16:creationId xmlns:a16="http://schemas.microsoft.com/office/drawing/2014/main" id="{EF694B45-621A-D7E2-C335-F1E15FB30FAA}"/>
                  </a:ext>
                </a:extLst>
              </p:cNvPr>
              <p:cNvSpPr/>
              <p:nvPr/>
            </p:nvSpPr>
            <p:spPr>
              <a:xfrm>
                <a:off x="9670664" y="5004533"/>
                <a:ext cx="76200" cy="76200"/>
              </a:xfrm>
              <a:custGeom>
                <a:avLst/>
                <a:gdLst>
                  <a:gd name="connsiteX0" fmla="*/ 160 w 76200"/>
                  <a:gd name="connsiteY0" fmla="*/ 288 h 76200"/>
                  <a:gd name="connsiteX1" fmla="*/ 76360 w 76200"/>
                  <a:gd name="connsiteY1" fmla="*/ 288 h 76200"/>
                  <a:gd name="connsiteX2" fmla="*/ 76360 w 76200"/>
                  <a:gd name="connsiteY2" fmla="*/ 76488 h 76200"/>
                  <a:gd name="connsiteX3" fmla="*/ 16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88"/>
                    </a:moveTo>
                    <a:lnTo>
                      <a:pt x="76360" y="288"/>
                    </a:lnTo>
                    <a:lnTo>
                      <a:pt x="76360" y="76488"/>
                    </a:lnTo>
                    <a:lnTo>
                      <a:pt x="16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8" name="자유형: 도형 1207">
                <a:extLst>
                  <a:ext uri="{FF2B5EF4-FFF2-40B4-BE49-F238E27FC236}">
                    <a16:creationId xmlns:a16="http://schemas.microsoft.com/office/drawing/2014/main" id="{5C5269C8-C6E8-FBCF-D42C-8A39FEA79799}"/>
                  </a:ext>
                </a:extLst>
              </p:cNvPr>
              <p:cNvSpPr/>
              <p:nvPr/>
            </p:nvSpPr>
            <p:spPr>
              <a:xfrm>
                <a:off x="9746864" y="2794733"/>
                <a:ext cx="76200" cy="76200"/>
              </a:xfrm>
              <a:custGeom>
                <a:avLst/>
                <a:gdLst>
                  <a:gd name="connsiteX0" fmla="*/ 168 w 76200"/>
                  <a:gd name="connsiteY0" fmla="*/ 56 h 76200"/>
                  <a:gd name="connsiteX1" fmla="*/ 76368 w 76200"/>
                  <a:gd name="connsiteY1" fmla="*/ 56 h 76200"/>
                  <a:gd name="connsiteX2" fmla="*/ 76368 w 76200"/>
                  <a:gd name="connsiteY2" fmla="*/ 76256 h 76200"/>
                  <a:gd name="connsiteX3" fmla="*/ 16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56"/>
                    </a:moveTo>
                    <a:lnTo>
                      <a:pt x="76368" y="56"/>
                    </a:lnTo>
                    <a:lnTo>
                      <a:pt x="76368" y="76256"/>
                    </a:lnTo>
                    <a:lnTo>
                      <a:pt x="16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9" name="자유형: 도형 1208">
                <a:extLst>
                  <a:ext uri="{FF2B5EF4-FFF2-40B4-BE49-F238E27FC236}">
                    <a16:creationId xmlns:a16="http://schemas.microsoft.com/office/drawing/2014/main" id="{E32DD4A3-5652-D413-53E0-CD0B76B8035F}"/>
                  </a:ext>
                </a:extLst>
              </p:cNvPr>
              <p:cNvSpPr/>
              <p:nvPr/>
            </p:nvSpPr>
            <p:spPr>
              <a:xfrm>
                <a:off x="9746864" y="2870933"/>
                <a:ext cx="76200" cy="76200"/>
              </a:xfrm>
              <a:custGeom>
                <a:avLst/>
                <a:gdLst>
                  <a:gd name="connsiteX0" fmla="*/ 168 w 76200"/>
                  <a:gd name="connsiteY0" fmla="*/ 64 h 76200"/>
                  <a:gd name="connsiteX1" fmla="*/ 76368 w 76200"/>
                  <a:gd name="connsiteY1" fmla="*/ 64 h 76200"/>
                  <a:gd name="connsiteX2" fmla="*/ 76368 w 76200"/>
                  <a:gd name="connsiteY2" fmla="*/ 76264 h 76200"/>
                  <a:gd name="connsiteX3" fmla="*/ 16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64"/>
                    </a:moveTo>
                    <a:lnTo>
                      <a:pt x="76368" y="64"/>
                    </a:lnTo>
                    <a:lnTo>
                      <a:pt x="76368" y="76264"/>
                    </a:lnTo>
                    <a:lnTo>
                      <a:pt x="16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0" name="자유형: 도형 1209">
                <a:extLst>
                  <a:ext uri="{FF2B5EF4-FFF2-40B4-BE49-F238E27FC236}">
                    <a16:creationId xmlns:a16="http://schemas.microsoft.com/office/drawing/2014/main" id="{757D0940-CFAE-9596-96B9-835164190405}"/>
                  </a:ext>
                </a:extLst>
              </p:cNvPr>
              <p:cNvSpPr/>
              <p:nvPr/>
            </p:nvSpPr>
            <p:spPr>
              <a:xfrm>
                <a:off x="9746864" y="2947133"/>
                <a:ext cx="76200" cy="76200"/>
              </a:xfrm>
              <a:custGeom>
                <a:avLst/>
                <a:gdLst>
                  <a:gd name="connsiteX0" fmla="*/ 168 w 76200"/>
                  <a:gd name="connsiteY0" fmla="*/ 72 h 76200"/>
                  <a:gd name="connsiteX1" fmla="*/ 76368 w 76200"/>
                  <a:gd name="connsiteY1" fmla="*/ 72 h 76200"/>
                  <a:gd name="connsiteX2" fmla="*/ 76368 w 76200"/>
                  <a:gd name="connsiteY2" fmla="*/ 76272 h 76200"/>
                  <a:gd name="connsiteX3" fmla="*/ 168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72"/>
                    </a:moveTo>
                    <a:lnTo>
                      <a:pt x="76368" y="72"/>
                    </a:lnTo>
                    <a:lnTo>
                      <a:pt x="76368" y="76272"/>
                    </a:lnTo>
                    <a:lnTo>
                      <a:pt x="168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1" name="자유형: 도형 1210">
                <a:extLst>
                  <a:ext uri="{FF2B5EF4-FFF2-40B4-BE49-F238E27FC236}">
                    <a16:creationId xmlns:a16="http://schemas.microsoft.com/office/drawing/2014/main" id="{25DE1D0A-6B78-1F4F-43C1-B092C3D58D41}"/>
                  </a:ext>
                </a:extLst>
              </p:cNvPr>
              <p:cNvSpPr/>
              <p:nvPr/>
            </p:nvSpPr>
            <p:spPr>
              <a:xfrm>
                <a:off x="9746864" y="3175733"/>
                <a:ext cx="76200" cy="76200"/>
              </a:xfrm>
              <a:custGeom>
                <a:avLst/>
                <a:gdLst>
                  <a:gd name="connsiteX0" fmla="*/ 168 w 76200"/>
                  <a:gd name="connsiteY0" fmla="*/ 96 h 76200"/>
                  <a:gd name="connsiteX1" fmla="*/ 76368 w 76200"/>
                  <a:gd name="connsiteY1" fmla="*/ 96 h 76200"/>
                  <a:gd name="connsiteX2" fmla="*/ 76368 w 76200"/>
                  <a:gd name="connsiteY2" fmla="*/ 76296 h 76200"/>
                  <a:gd name="connsiteX3" fmla="*/ 16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96"/>
                    </a:moveTo>
                    <a:lnTo>
                      <a:pt x="76368" y="96"/>
                    </a:lnTo>
                    <a:lnTo>
                      <a:pt x="76368" y="76296"/>
                    </a:lnTo>
                    <a:lnTo>
                      <a:pt x="16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2" name="자유형: 도형 1211">
                <a:extLst>
                  <a:ext uri="{FF2B5EF4-FFF2-40B4-BE49-F238E27FC236}">
                    <a16:creationId xmlns:a16="http://schemas.microsoft.com/office/drawing/2014/main" id="{ADD6A71F-8764-1AA3-4B36-D50DE4568DAB}"/>
                  </a:ext>
                </a:extLst>
              </p:cNvPr>
              <p:cNvSpPr/>
              <p:nvPr/>
            </p:nvSpPr>
            <p:spPr>
              <a:xfrm>
                <a:off x="9746864" y="3251933"/>
                <a:ext cx="76200" cy="76200"/>
              </a:xfrm>
              <a:custGeom>
                <a:avLst/>
                <a:gdLst>
                  <a:gd name="connsiteX0" fmla="*/ 168 w 76200"/>
                  <a:gd name="connsiteY0" fmla="*/ 104 h 76200"/>
                  <a:gd name="connsiteX1" fmla="*/ 76368 w 76200"/>
                  <a:gd name="connsiteY1" fmla="*/ 104 h 76200"/>
                  <a:gd name="connsiteX2" fmla="*/ 76368 w 76200"/>
                  <a:gd name="connsiteY2" fmla="*/ 76304 h 76200"/>
                  <a:gd name="connsiteX3" fmla="*/ 16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04"/>
                    </a:moveTo>
                    <a:lnTo>
                      <a:pt x="76368" y="104"/>
                    </a:lnTo>
                    <a:lnTo>
                      <a:pt x="76368" y="76304"/>
                    </a:lnTo>
                    <a:lnTo>
                      <a:pt x="16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3" name="자유형: 도형 1212">
                <a:extLst>
                  <a:ext uri="{FF2B5EF4-FFF2-40B4-BE49-F238E27FC236}">
                    <a16:creationId xmlns:a16="http://schemas.microsoft.com/office/drawing/2014/main" id="{9C80AC1F-DBFB-628A-EBC5-D3830D174B11}"/>
                  </a:ext>
                </a:extLst>
              </p:cNvPr>
              <p:cNvSpPr/>
              <p:nvPr/>
            </p:nvSpPr>
            <p:spPr>
              <a:xfrm>
                <a:off x="9746864" y="3404333"/>
                <a:ext cx="76200" cy="76200"/>
              </a:xfrm>
              <a:custGeom>
                <a:avLst/>
                <a:gdLst>
                  <a:gd name="connsiteX0" fmla="*/ 168 w 76200"/>
                  <a:gd name="connsiteY0" fmla="*/ 120 h 76200"/>
                  <a:gd name="connsiteX1" fmla="*/ 76368 w 76200"/>
                  <a:gd name="connsiteY1" fmla="*/ 120 h 76200"/>
                  <a:gd name="connsiteX2" fmla="*/ 76368 w 76200"/>
                  <a:gd name="connsiteY2" fmla="*/ 76320 h 76200"/>
                  <a:gd name="connsiteX3" fmla="*/ 16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20"/>
                    </a:moveTo>
                    <a:lnTo>
                      <a:pt x="76368" y="120"/>
                    </a:lnTo>
                    <a:lnTo>
                      <a:pt x="76368" y="76320"/>
                    </a:lnTo>
                    <a:lnTo>
                      <a:pt x="16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4" name="자유형: 도형 1213">
                <a:extLst>
                  <a:ext uri="{FF2B5EF4-FFF2-40B4-BE49-F238E27FC236}">
                    <a16:creationId xmlns:a16="http://schemas.microsoft.com/office/drawing/2014/main" id="{11330509-323F-D5D5-3031-359FAC653780}"/>
                  </a:ext>
                </a:extLst>
              </p:cNvPr>
              <p:cNvSpPr/>
              <p:nvPr/>
            </p:nvSpPr>
            <p:spPr>
              <a:xfrm>
                <a:off x="9746864" y="3556733"/>
                <a:ext cx="76200" cy="76200"/>
              </a:xfrm>
              <a:custGeom>
                <a:avLst/>
                <a:gdLst>
                  <a:gd name="connsiteX0" fmla="*/ 168 w 76200"/>
                  <a:gd name="connsiteY0" fmla="*/ 136 h 76200"/>
                  <a:gd name="connsiteX1" fmla="*/ 76368 w 76200"/>
                  <a:gd name="connsiteY1" fmla="*/ 136 h 76200"/>
                  <a:gd name="connsiteX2" fmla="*/ 76368 w 76200"/>
                  <a:gd name="connsiteY2" fmla="*/ 76336 h 76200"/>
                  <a:gd name="connsiteX3" fmla="*/ 16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36"/>
                    </a:moveTo>
                    <a:lnTo>
                      <a:pt x="76368" y="136"/>
                    </a:lnTo>
                    <a:lnTo>
                      <a:pt x="76368" y="76336"/>
                    </a:lnTo>
                    <a:lnTo>
                      <a:pt x="16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5" name="자유형: 도형 1214">
                <a:extLst>
                  <a:ext uri="{FF2B5EF4-FFF2-40B4-BE49-F238E27FC236}">
                    <a16:creationId xmlns:a16="http://schemas.microsoft.com/office/drawing/2014/main" id="{A4AEFA92-EAF6-0338-DD3B-9F714A6FDA69}"/>
                  </a:ext>
                </a:extLst>
              </p:cNvPr>
              <p:cNvSpPr/>
              <p:nvPr/>
            </p:nvSpPr>
            <p:spPr>
              <a:xfrm>
                <a:off x="9746864" y="3632933"/>
                <a:ext cx="76200" cy="76200"/>
              </a:xfrm>
              <a:custGeom>
                <a:avLst/>
                <a:gdLst>
                  <a:gd name="connsiteX0" fmla="*/ 168 w 76200"/>
                  <a:gd name="connsiteY0" fmla="*/ 144 h 76200"/>
                  <a:gd name="connsiteX1" fmla="*/ 76368 w 76200"/>
                  <a:gd name="connsiteY1" fmla="*/ 144 h 76200"/>
                  <a:gd name="connsiteX2" fmla="*/ 76368 w 76200"/>
                  <a:gd name="connsiteY2" fmla="*/ 76344 h 76200"/>
                  <a:gd name="connsiteX3" fmla="*/ 16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44"/>
                    </a:moveTo>
                    <a:lnTo>
                      <a:pt x="76368" y="144"/>
                    </a:lnTo>
                    <a:lnTo>
                      <a:pt x="76368" y="76344"/>
                    </a:lnTo>
                    <a:lnTo>
                      <a:pt x="16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6" name="자유형: 도형 1215">
                <a:extLst>
                  <a:ext uri="{FF2B5EF4-FFF2-40B4-BE49-F238E27FC236}">
                    <a16:creationId xmlns:a16="http://schemas.microsoft.com/office/drawing/2014/main" id="{9E9F2D9B-3060-D168-BE96-41AD729E3B9F}"/>
                  </a:ext>
                </a:extLst>
              </p:cNvPr>
              <p:cNvSpPr/>
              <p:nvPr/>
            </p:nvSpPr>
            <p:spPr>
              <a:xfrm>
                <a:off x="9746864" y="3937733"/>
                <a:ext cx="76200" cy="76200"/>
              </a:xfrm>
              <a:custGeom>
                <a:avLst/>
                <a:gdLst>
                  <a:gd name="connsiteX0" fmla="*/ 168 w 76200"/>
                  <a:gd name="connsiteY0" fmla="*/ 176 h 76200"/>
                  <a:gd name="connsiteX1" fmla="*/ 76368 w 76200"/>
                  <a:gd name="connsiteY1" fmla="*/ 176 h 76200"/>
                  <a:gd name="connsiteX2" fmla="*/ 76368 w 76200"/>
                  <a:gd name="connsiteY2" fmla="*/ 76376 h 76200"/>
                  <a:gd name="connsiteX3" fmla="*/ 16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76"/>
                    </a:moveTo>
                    <a:lnTo>
                      <a:pt x="76368" y="176"/>
                    </a:lnTo>
                    <a:lnTo>
                      <a:pt x="76368" y="76376"/>
                    </a:lnTo>
                    <a:lnTo>
                      <a:pt x="16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7" name="자유형: 도형 1216">
                <a:extLst>
                  <a:ext uri="{FF2B5EF4-FFF2-40B4-BE49-F238E27FC236}">
                    <a16:creationId xmlns:a16="http://schemas.microsoft.com/office/drawing/2014/main" id="{478C546B-9D86-79F1-587F-26FB1AEC9E24}"/>
                  </a:ext>
                </a:extLst>
              </p:cNvPr>
              <p:cNvSpPr/>
              <p:nvPr/>
            </p:nvSpPr>
            <p:spPr>
              <a:xfrm>
                <a:off x="9746864" y="4013933"/>
                <a:ext cx="76200" cy="76200"/>
              </a:xfrm>
              <a:custGeom>
                <a:avLst/>
                <a:gdLst>
                  <a:gd name="connsiteX0" fmla="*/ 168 w 76200"/>
                  <a:gd name="connsiteY0" fmla="*/ 184 h 76200"/>
                  <a:gd name="connsiteX1" fmla="*/ 76368 w 76200"/>
                  <a:gd name="connsiteY1" fmla="*/ 184 h 76200"/>
                  <a:gd name="connsiteX2" fmla="*/ 76368 w 76200"/>
                  <a:gd name="connsiteY2" fmla="*/ 76384 h 76200"/>
                  <a:gd name="connsiteX3" fmla="*/ 16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84"/>
                    </a:moveTo>
                    <a:lnTo>
                      <a:pt x="76368" y="184"/>
                    </a:lnTo>
                    <a:lnTo>
                      <a:pt x="76368" y="76384"/>
                    </a:lnTo>
                    <a:lnTo>
                      <a:pt x="16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8" name="자유형: 도형 1217">
                <a:extLst>
                  <a:ext uri="{FF2B5EF4-FFF2-40B4-BE49-F238E27FC236}">
                    <a16:creationId xmlns:a16="http://schemas.microsoft.com/office/drawing/2014/main" id="{04BD469B-0330-9A28-6219-06B0A3C81082}"/>
                  </a:ext>
                </a:extLst>
              </p:cNvPr>
              <p:cNvSpPr/>
              <p:nvPr/>
            </p:nvSpPr>
            <p:spPr>
              <a:xfrm>
                <a:off x="9746864" y="4166333"/>
                <a:ext cx="76200" cy="76200"/>
              </a:xfrm>
              <a:custGeom>
                <a:avLst/>
                <a:gdLst>
                  <a:gd name="connsiteX0" fmla="*/ 168 w 76200"/>
                  <a:gd name="connsiteY0" fmla="*/ 200 h 76200"/>
                  <a:gd name="connsiteX1" fmla="*/ 76368 w 76200"/>
                  <a:gd name="connsiteY1" fmla="*/ 200 h 76200"/>
                  <a:gd name="connsiteX2" fmla="*/ 76368 w 76200"/>
                  <a:gd name="connsiteY2" fmla="*/ 76400 h 76200"/>
                  <a:gd name="connsiteX3" fmla="*/ 16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00"/>
                    </a:moveTo>
                    <a:lnTo>
                      <a:pt x="76368" y="200"/>
                    </a:lnTo>
                    <a:lnTo>
                      <a:pt x="76368" y="76400"/>
                    </a:lnTo>
                    <a:lnTo>
                      <a:pt x="16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9" name="자유형: 도형 1218">
                <a:extLst>
                  <a:ext uri="{FF2B5EF4-FFF2-40B4-BE49-F238E27FC236}">
                    <a16:creationId xmlns:a16="http://schemas.microsoft.com/office/drawing/2014/main" id="{294B0506-E5A5-C7BC-69BB-30C4B9480B10}"/>
                  </a:ext>
                </a:extLst>
              </p:cNvPr>
              <p:cNvSpPr/>
              <p:nvPr/>
            </p:nvSpPr>
            <p:spPr>
              <a:xfrm>
                <a:off x="9746864" y="4318733"/>
                <a:ext cx="76200" cy="76200"/>
              </a:xfrm>
              <a:custGeom>
                <a:avLst/>
                <a:gdLst>
                  <a:gd name="connsiteX0" fmla="*/ 168 w 76200"/>
                  <a:gd name="connsiteY0" fmla="*/ 216 h 76200"/>
                  <a:gd name="connsiteX1" fmla="*/ 76368 w 76200"/>
                  <a:gd name="connsiteY1" fmla="*/ 216 h 76200"/>
                  <a:gd name="connsiteX2" fmla="*/ 76368 w 76200"/>
                  <a:gd name="connsiteY2" fmla="*/ 76416 h 76200"/>
                  <a:gd name="connsiteX3" fmla="*/ 16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16"/>
                    </a:moveTo>
                    <a:lnTo>
                      <a:pt x="76368" y="216"/>
                    </a:lnTo>
                    <a:lnTo>
                      <a:pt x="76368" y="76416"/>
                    </a:lnTo>
                    <a:lnTo>
                      <a:pt x="16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0" name="자유형: 도형 1219">
                <a:extLst>
                  <a:ext uri="{FF2B5EF4-FFF2-40B4-BE49-F238E27FC236}">
                    <a16:creationId xmlns:a16="http://schemas.microsoft.com/office/drawing/2014/main" id="{6FCA9AAD-98E6-80EA-637B-455D492671B1}"/>
                  </a:ext>
                </a:extLst>
              </p:cNvPr>
              <p:cNvSpPr/>
              <p:nvPr/>
            </p:nvSpPr>
            <p:spPr>
              <a:xfrm>
                <a:off x="9746864" y="4471133"/>
                <a:ext cx="76200" cy="76200"/>
              </a:xfrm>
              <a:custGeom>
                <a:avLst/>
                <a:gdLst>
                  <a:gd name="connsiteX0" fmla="*/ 168 w 76200"/>
                  <a:gd name="connsiteY0" fmla="*/ 232 h 76200"/>
                  <a:gd name="connsiteX1" fmla="*/ 76368 w 76200"/>
                  <a:gd name="connsiteY1" fmla="*/ 232 h 76200"/>
                  <a:gd name="connsiteX2" fmla="*/ 76368 w 76200"/>
                  <a:gd name="connsiteY2" fmla="*/ 76432 h 76200"/>
                  <a:gd name="connsiteX3" fmla="*/ 16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32"/>
                    </a:moveTo>
                    <a:lnTo>
                      <a:pt x="76368" y="232"/>
                    </a:lnTo>
                    <a:lnTo>
                      <a:pt x="76368" y="76432"/>
                    </a:lnTo>
                    <a:lnTo>
                      <a:pt x="16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1" name="자유형: 도형 1220">
                <a:extLst>
                  <a:ext uri="{FF2B5EF4-FFF2-40B4-BE49-F238E27FC236}">
                    <a16:creationId xmlns:a16="http://schemas.microsoft.com/office/drawing/2014/main" id="{89C04071-1A78-338A-6662-6A068C411730}"/>
                  </a:ext>
                </a:extLst>
              </p:cNvPr>
              <p:cNvSpPr/>
              <p:nvPr/>
            </p:nvSpPr>
            <p:spPr>
              <a:xfrm>
                <a:off x="9746864" y="4547333"/>
                <a:ext cx="76200" cy="76200"/>
              </a:xfrm>
              <a:custGeom>
                <a:avLst/>
                <a:gdLst>
                  <a:gd name="connsiteX0" fmla="*/ 168 w 76200"/>
                  <a:gd name="connsiteY0" fmla="*/ 240 h 76200"/>
                  <a:gd name="connsiteX1" fmla="*/ 76368 w 76200"/>
                  <a:gd name="connsiteY1" fmla="*/ 240 h 76200"/>
                  <a:gd name="connsiteX2" fmla="*/ 76368 w 76200"/>
                  <a:gd name="connsiteY2" fmla="*/ 76440 h 76200"/>
                  <a:gd name="connsiteX3" fmla="*/ 16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40"/>
                    </a:moveTo>
                    <a:lnTo>
                      <a:pt x="76368" y="240"/>
                    </a:lnTo>
                    <a:lnTo>
                      <a:pt x="76368" y="76440"/>
                    </a:lnTo>
                    <a:lnTo>
                      <a:pt x="16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2" name="자유형: 도형 1221">
                <a:extLst>
                  <a:ext uri="{FF2B5EF4-FFF2-40B4-BE49-F238E27FC236}">
                    <a16:creationId xmlns:a16="http://schemas.microsoft.com/office/drawing/2014/main" id="{8922F65D-54E5-6E48-2A2B-1AF2209A3850}"/>
                  </a:ext>
                </a:extLst>
              </p:cNvPr>
              <p:cNvSpPr/>
              <p:nvPr/>
            </p:nvSpPr>
            <p:spPr>
              <a:xfrm>
                <a:off x="9746864" y="4623533"/>
                <a:ext cx="76200" cy="76200"/>
              </a:xfrm>
              <a:custGeom>
                <a:avLst/>
                <a:gdLst>
                  <a:gd name="connsiteX0" fmla="*/ 168 w 76200"/>
                  <a:gd name="connsiteY0" fmla="*/ 248 h 76200"/>
                  <a:gd name="connsiteX1" fmla="*/ 76368 w 76200"/>
                  <a:gd name="connsiteY1" fmla="*/ 248 h 76200"/>
                  <a:gd name="connsiteX2" fmla="*/ 76368 w 76200"/>
                  <a:gd name="connsiteY2" fmla="*/ 76448 h 76200"/>
                  <a:gd name="connsiteX3" fmla="*/ 16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48"/>
                    </a:moveTo>
                    <a:lnTo>
                      <a:pt x="76368" y="248"/>
                    </a:lnTo>
                    <a:lnTo>
                      <a:pt x="76368" y="76448"/>
                    </a:lnTo>
                    <a:lnTo>
                      <a:pt x="16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3" name="자유형: 도형 1222">
                <a:extLst>
                  <a:ext uri="{FF2B5EF4-FFF2-40B4-BE49-F238E27FC236}">
                    <a16:creationId xmlns:a16="http://schemas.microsoft.com/office/drawing/2014/main" id="{4DD13F18-B3F2-80AB-66B0-A9AE13D90970}"/>
                  </a:ext>
                </a:extLst>
              </p:cNvPr>
              <p:cNvSpPr/>
              <p:nvPr/>
            </p:nvSpPr>
            <p:spPr>
              <a:xfrm>
                <a:off x="9746864" y="4699733"/>
                <a:ext cx="76200" cy="76200"/>
              </a:xfrm>
              <a:custGeom>
                <a:avLst/>
                <a:gdLst>
                  <a:gd name="connsiteX0" fmla="*/ 168 w 76200"/>
                  <a:gd name="connsiteY0" fmla="*/ 256 h 76200"/>
                  <a:gd name="connsiteX1" fmla="*/ 76368 w 76200"/>
                  <a:gd name="connsiteY1" fmla="*/ 256 h 76200"/>
                  <a:gd name="connsiteX2" fmla="*/ 76368 w 76200"/>
                  <a:gd name="connsiteY2" fmla="*/ 76456 h 76200"/>
                  <a:gd name="connsiteX3" fmla="*/ 16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56"/>
                    </a:moveTo>
                    <a:lnTo>
                      <a:pt x="76368" y="256"/>
                    </a:lnTo>
                    <a:lnTo>
                      <a:pt x="76368" y="76456"/>
                    </a:lnTo>
                    <a:lnTo>
                      <a:pt x="16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4" name="자유형: 도형 1223">
                <a:extLst>
                  <a:ext uri="{FF2B5EF4-FFF2-40B4-BE49-F238E27FC236}">
                    <a16:creationId xmlns:a16="http://schemas.microsoft.com/office/drawing/2014/main" id="{4AD8F02E-C92F-916D-149F-768C29BC4242}"/>
                  </a:ext>
                </a:extLst>
              </p:cNvPr>
              <p:cNvSpPr/>
              <p:nvPr/>
            </p:nvSpPr>
            <p:spPr>
              <a:xfrm>
                <a:off x="9746864" y="4775933"/>
                <a:ext cx="76200" cy="76200"/>
              </a:xfrm>
              <a:custGeom>
                <a:avLst/>
                <a:gdLst>
                  <a:gd name="connsiteX0" fmla="*/ 168 w 76200"/>
                  <a:gd name="connsiteY0" fmla="*/ 264 h 76200"/>
                  <a:gd name="connsiteX1" fmla="*/ 76368 w 76200"/>
                  <a:gd name="connsiteY1" fmla="*/ 264 h 76200"/>
                  <a:gd name="connsiteX2" fmla="*/ 76368 w 76200"/>
                  <a:gd name="connsiteY2" fmla="*/ 76464 h 76200"/>
                  <a:gd name="connsiteX3" fmla="*/ 16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64"/>
                    </a:moveTo>
                    <a:lnTo>
                      <a:pt x="76368" y="264"/>
                    </a:lnTo>
                    <a:lnTo>
                      <a:pt x="76368" y="76464"/>
                    </a:lnTo>
                    <a:lnTo>
                      <a:pt x="16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5" name="자유형: 도형 1224">
                <a:extLst>
                  <a:ext uri="{FF2B5EF4-FFF2-40B4-BE49-F238E27FC236}">
                    <a16:creationId xmlns:a16="http://schemas.microsoft.com/office/drawing/2014/main" id="{E048190D-54AA-61EE-1945-0634A6876613}"/>
                  </a:ext>
                </a:extLst>
              </p:cNvPr>
              <p:cNvSpPr/>
              <p:nvPr/>
            </p:nvSpPr>
            <p:spPr>
              <a:xfrm>
                <a:off x="9746864" y="4852133"/>
                <a:ext cx="76200" cy="76200"/>
              </a:xfrm>
              <a:custGeom>
                <a:avLst/>
                <a:gdLst>
                  <a:gd name="connsiteX0" fmla="*/ 168 w 76200"/>
                  <a:gd name="connsiteY0" fmla="*/ 272 h 76200"/>
                  <a:gd name="connsiteX1" fmla="*/ 76368 w 76200"/>
                  <a:gd name="connsiteY1" fmla="*/ 272 h 76200"/>
                  <a:gd name="connsiteX2" fmla="*/ 76368 w 76200"/>
                  <a:gd name="connsiteY2" fmla="*/ 76472 h 76200"/>
                  <a:gd name="connsiteX3" fmla="*/ 16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72"/>
                    </a:moveTo>
                    <a:lnTo>
                      <a:pt x="76368" y="272"/>
                    </a:lnTo>
                    <a:lnTo>
                      <a:pt x="76368" y="76472"/>
                    </a:lnTo>
                    <a:lnTo>
                      <a:pt x="16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6" name="자유형: 도형 1225">
                <a:extLst>
                  <a:ext uri="{FF2B5EF4-FFF2-40B4-BE49-F238E27FC236}">
                    <a16:creationId xmlns:a16="http://schemas.microsoft.com/office/drawing/2014/main" id="{E861EE77-02B4-8488-25FF-6F8890F746A2}"/>
                  </a:ext>
                </a:extLst>
              </p:cNvPr>
              <p:cNvSpPr/>
              <p:nvPr/>
            </p:nvSpPr>
            <p:spPr>
              <a:xfrm>
                <a:off x="9746864" y="4928333"/>
                <a:ext cx="76200" cy="76200"/>
              </a:xfrm>
              <a:custGeom>
                <a:avLst/>
                <a:gdLst>
                  <a:gd name="connsiteX0" fmla="*/ 168 w 76200"/>
                  <a:gd name="connsiteY0" fmla="*/ 280 h 76200"/>
                  <a:gd name="connsiteX1" fmla="*/ 76368 w 76200"/>
                  <a:gd name="connsiteY1" fmla="*/ 280 h 76200"/>
                  <a:gd name="connsiteX2" fmla="*/ 76368 w 76200"/>
                  <a:gd name="connsiteY2" fmla="*/ 76480 h 76200"/>
                  <a:gd name="connsiteX3" fmla="*/ 168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80"/>
                    </a:moveTo>
                    <a:lnTo>
                      <a:pt x="76368" y="280"/>
                    </a:lnTo>
                    <a:lnTo>
                      <a:pt x="76368" y="76480"/>
                    </a:lnTo>
                    <a:lnTo>
                      <a:pt x="168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7" name="자유형: 도형 1226">
                <a:extLst>
                  <a:ext uri="{FF2B5EF4-FFF2-40B4-BE49-F238E27FC236}">
                    <a16:creationId xmlns:a16="http://schemas.microsoft.com/office/drawing/2014/main" id="{9DCCB4B2-3133-34B3-859C-9F2B67BC0B59}"/>
                  </a:ext>
                </a:extLst>
              </p:cNvPr>
              <p:cNvSpPr/>
              <p:nvPr/>
            </p:nvSpPr>
            <p:spPr>
              <a:xfrm>
                <a:off x="9746864" y="5004533"/>
                <a:ext cx="76200" cy="76200"/>
              </a:xfrm>
              <a:custGeom>
                <a:avLst/>
                <a:gdLst>
                  <a:gd name="connsiteX0" fmla="*/ 168 w 76200"/>
                  <a:gd name="connsiteY0" fmla="*/ 288 h 76200"/>
                  <a:gd name="connsiteX1" fmla="*/ 76368 w 76200"/>
                  <a:gd name="connsiteY1" fmla="*/ 288 h 76200"/>
                  <a:gd name="connsiteX2" fmla="*/ 76368 w 76200"/>
                  <a:gd name="connsiteY2" fmla="*/ 76488 h 76200"/>
                  <a:gd name="connsiteX3" fmla="*/ 16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88"/>
                    </a:moveTo>
                    <a:lnTo>
                      <a:pt x="76368" y="288"/>
                    </a:lnTo>
                    <a:lnTo>
                      <a:pt x="76368" y="76488"/>
                    </a:lnTo>
                    <a:lnTo>
                      <a:pt x="16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8" name="자유형: 도형 1227">
                <a:extLst>
                  <a:ext uri="{FF2B5EF4-FFF2-40B4-BE49-F238E27FC236}">
                    <a16:creationId xmlns:a16="http://schemas.microsoft.com/office/drawing/2014/main" id="{598E4E85-B459-ACA2-D894-C1523742F9BA}"/>
                  </a:ext>
                </a:extLst>
              </p:cNvPr>
              <p:cNvSpPr/>
              <p:nvPr/>
            </p:nvSpPr>
            <p:spPr>
              <a:xfrm>
                <a:off x="9823064" y="2794733"/>
                <a:ext cx="76200" cy="76200"/>
              </a:xfrm>
              <a:custGeom>
                <a:avLst/>
                <a:gdLst>
                  <a:gd name="connsiteX0" fmla="*/ 176 w 76200"/>
                  <a:gd name="connsiteY0" fmla="*/ 56 h 76200"/>
                  <a:gd name="connsiteX1" fmla="*/ 76376 w 76200"/>
                  <a:gd name="connsiteY1" fmla="*/ 56 h 76200"/>
                  <a:gd name="connsiteX2" fmla="*/ 76376 w 76200"/>
                  <a:gd name="connsiteY2" fmla="*/ 76256 h 76200"/>
                  <a:gd name="connsiteX3" fmla="*/ 17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56"/>
                    </a:moveTo>
                    <a:lnTo>
                      <a:pt x="76376" y="56"/>
                    </a:lnTo>
                    <a:lnTo>
                      <a:pt x="76376" y="76256"/>
                    </a:lnTo>
                    <a:lnTo>
                      <a:pt x="17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9" name="자유형: 도형 1228">
                <a:extLst>
                  <a:ext uri="{FF2B5EF4-FFF2-40B4-BE49-F238E27FC236}">
                    <a16:creationId xmlns:a16="http://schemas.microsoft.com/office/drawing/2014/main" id="{8D9CEB23-418F-1884-C6D5-8C7E3132424F}"/>
                  </a:ext>
                </a:extLst>
              </p:cNvPr>
              <p:cNvSpPr/>
              <p:nvPr/>
            </p:nvSpPr>
            <p:spPr>
              <a:xfrm>
                <a:off x="9823064" y="2870933"/>
                <a:ext cx="76200" cy="76200"/>
              </a:xfrm>
              <a:custGeom>
                <a:avLst/>
                <a:gdLst>
                  <a:gd name="connsiteX0" fmla="*/ 176 w 76200"/>
                  <a:gd name="connsiteY0" fmla="*/ 64 h 76200"/>
                  <a:gd name="connsiteX1" fmla="*/ 76376 w 76200"/>
                  <a:gd name="connsiteY1" fmla="*/ 64 h 76200"/>
                  <a:gd name="connsiteX2" fmla="*/ 76376 w 76200"/>
                  <a:gd name="connsiteY2" fmla="*/ 76264 h 76200"/>
                  <a:gd name="connsiteX3" fmla="*/ 17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64"/>
                    </a:moveTo>
                    <a:lnTo>
                      <a:pt x="76376" y="64"/>
                    </a:lnTo>
                    <a:lnTo>
                      <a:pt x="76376" y="76264"/>
                    </a:lnTo>
                    <a:lnTo>
                      <a:pt x="17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0" name="자유형: 도형 1229">
                <a:extLst>
                  <a:ext uri="{FF2B5EF4-FFF2-40B4-BE49-F238E27FC236}">
                    <a16:creationId xmlns:a16="http://schemas.microsoft.com/office/drawing/2014/main" id="{1BB67D55-CF81-CE33-5B3B-221EEFAF2C08}"/>
                  </a:ext>
                </a:extLst>
              </p:cNvPr>
              <p:cNvSpPr/>
              <p:nvPr/>
            </p:nvSpPr>
            <p:spPr>
              <a:xfrm>
                <a:off x="9823064" y="2947133"/>
                <a:ext cx="76200" cy="76200"/>
              </a:xfrm>
              <a:custGeom>
                <a:avLst/>
                <a:gdLst>
                  <a:gd name="connsiteX0" fmla="*/ 176 w 76200"/>
                  <a:gd name="connsiteY0" fmla="*/ 72 h 76200"/>
                  <a:gd name="connsiteX1" fmla="*/ 76376 w 76200"/>
                  <a:gd name="connsiteY1" fmla="*/ 72 h 76200"/>
                  <a:gd name="connsiteX2" fmla="*/ 76376 w 76200"/>
                  <a:gd name="connsiteY2" fmla="*/ 76272 h 76200"/>
                  <a:gd name="connsiteX3" fmla="*/ 176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72"/>
                    </a:moveTo>
                    <a:lnTo>
                      <a:pt x="76376" y="72"/>
                    </a:lnTo>
                    <a:lnTo>
                      <a:pt x="76376" y="76272"/>
                    </a:lnTo>
                    <a:lnTo>
                      <a:pt x="176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1" name="자유형: 도형 1230">
                <a:extLst>
                  <a:ext uri="{FF2B5EF4-FFF2-40B4-BE49-F238E27FC236}">
                    <a16:creationId xmlns:a16="http://schemas.microsoft.com/office/drawing/2014/main" id="{41B8ED3D-E383-479D-3F31-1D29FD2FB2E3}"/>
                  </a:ext>
                </a:extLst>
              </p:cNvPr>
              <p:cNvSpPr/>
              <p:nvPr/>
            </p:nvSpPr>
            <p:spPr>
              <a:xfrm>
                <a:off x="9823064" y="3023333"/>
                <a:ext cx="76200" cy="76200"/>
              </a:xfrm>
              <a:custGeom>
                <a:avLst/>
                <a:gdLst>
                  <a:gd name="connsiteX0" fmla="*/ 176 w 76200"/>
                  <a:gd name="connsiteY0" fmla="*/ 80 h 76200"/>
                  <a:gd name="connsiteX1" fmla="*/ 76376 w 76200"/>
                  <a:gd name="connsiteY1" fmla="*/ 80 h 76200"/>
                  <a:gd name="connsiteX2" fmla="*/ 76376 w 76200"/>
                  <a:gd name="connsiteY2" fmla="*/ 76280 h 76200"/>
                  <a:gd name="connsiteX3" fmla="*/ 17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80"/>
                    </a:moveTo>
                    <a:lnTo>
                      <a:pt x="76376" y="80"/>
                    </a:lnTo>
                    <a:lnTo>
                      <a:pt x="76376" y="76280"/>
                    </a:lnTo>
                    <a:lnTo>
                      <a:pt x="17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2" name="자유형: 도형 1231">
                <a:extLst>
                  <a:ext uri="{FF2B5EF4-FFF2-40B4-BE49-F238E27FC236}">
                    <a16:creationId xmlns:a16="http://schemas.microsoft.com/office/drawing/2014/main" id="{65EEDF03-B892-CE81-25A0-920FB9B99774}"/>
                  </a:ext>
                </a:extLst>
              </p:cNvPr>
              <p:cNvSpPr/>
              <p:nvPr/>
            </p:nvSpPr>
            <p:spPr>
              <a:xfrm>
                <a:off x="9823064" y="3556733"/>
                <a:ext cx="76200" cy="76200"/>
              </a:xfrm>
              <a:custGeom>
                <a:avLst/>
                <a:gdLst>
                  <a:gd name="connsiteX0" fmla="*/ 176 w 76200"/>
                  <a:gd name="connsiteY0" fmla="*/ 136 h 76200"/>
                  <a:gd name="connsiteX1" fmla="*/ 76376 w 76200"/>
                  <a:gd name="connsiteY1" fmla="*/ 136 h 76200"/>
                  <a:gd name="connsiteX2" fmla="*/ 76376 w 76200"/>
                  <a:gd name="connsiteY2" fmla="*/ 76336 h 76200"/>
                  <a:gd name="connsiteX3" fmla="*/ 17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36"/>
                    </a:moveTo>
                    <a:lnTo>
                      <a:pt x="76376" y="136"/>
                    </a:lnTo>
                    <a:lnTo>
                      <a:pt x="76376" y="76336"/>
                    </a:lnTo>
                    <a:lnTo>
                      <a:pt x="17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3" name="자유형: 도형 1232">
                <a:extLst>
                  <a:ext uri="{FF2B5EF4-FFF2-40B4-BE49-F238E27FC236}">
                    <a16:creationId xmlns:a16="http://schemas.microsoft.com/office/drawing/2014/main" id="{13FF6F40-D3DC-5980-35A6-D3AB15FCB385}"/>
                  </a:ext>
                </a:extLst>
              </p:cNvPr>
              <p:cNvSpPr/>
              <p:nvPr/>
            </p:nvSpPr>
            <p:spPr>
              <a:xfrm>
                <a:off x="9823064" y="3785333"/>
                <a:ext cx="76200" cy="76200"/>
              </a:xfrm>
              <a:custGeom>
                <a:avLst/>
                <a:gdLst>
                  <a:gd name="connsiteX0" fmla="*/ 176 w 76200"/>
                  <a:gd name="connsiteY0" fmla="*/ 160 h 76200"/>
                  <a:gd name="connsiteX1" fmla="*/ 76376 w 76200"/>
                  <a:gd name="connsiteY1" fmla="*/ 160 h 76200"/>
                  <a:gd name="connsiteX2" fmla="*/ 76376 w 76200"/>
                  <a:gd name="connsiteY2" fmla="*/ 76360 h 76200"/>
                  <a:gd name="connsiteX3" fmla="*/ 176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60"/>
                    </a:moveTo>
                    <a:lnTo>
                      <a:pt x="76376" y="160"/>
                    </a:lnTo>
                    <a:lnTo>
                      <a:pt x="76376" y="76360"/>
                    </a:lnTo>
                    <a:lnTo>
                      <a:pt x="176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4" name="자유형: 도형 1233">
                <a:extLst>
                  <a:ext uri="{FF2B5EF4-FFF2-40B4-BE49-F238E27FC236}">
                    <a16:creationId xmlns:a16="http://schemas.microsoft.com/office/drawing/2014/main" id="{BBDBCD46-DFE8-AF91-9A79-797EC38FC1E1}"/>
                  </a:ext>
                </a:extLst>
              </p:cNvPr>
              <p:cNvSpPr/>
              <p:nvPr/>
            </p:nvSpPr>
            <p:spPr>
              <a:xfrm>
                <a:off x="9823064" y="3861533"/>
                <a:ext cx="76200" cy="76200"/>
              </a:xfrm>
              <a:custGeom>
                <a:avLst/>
                <a:gdLst>
                  <a:gd name="connsiteX0" fmla="*/ 176 w 76200"/>
                  <a:gd name="connsiteY0" fmla="*/ 168 h 76200"/>
                  <a:gd name="connsiteX1" fmla="*/ 76376 w 76200"/>
                  <a:gd name="connsiteY1" fmla="*/ 168 h 76200"/>
                  <a:gd name="connsiteX2" fmla="*/ 76376 w 76200"/>
                  <a:gd name="connsiteY2" fmla="*/ 76368 h 76200"/>
                  <a:gd name="connsiteX3" fmla="*/ 17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68"/>
                    </a:moveTo>
                    <a:lnTo>
                      <a:pt x="76376" y="168"/>
                    </a:lnTo>
                    <a:lnTo>
                      <a:pt x="76376" y="76368"/>
                    </a:lnTo>
                    <a:lnTo>
                      <a:pt x="17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5" name="자유형: 도형 1234">
                <a:extLst>
                  <a:ext uri="{FF2B5EF4-FFF2-40B4-BE49-F238E27FC236}">
                    <a16:creationId xmlns:a16="http://schemas.microsoft.com/office/drawing/2014/main" id="{311DF39F-6C06-67E5-AEAF-B92CE625C3F3}"/>
                  </a:ext>
                </a:extLst>
              </p:cNvPr>
              <p:cNvSpPr/>
              <p:nvPr/>
            </p:nvSpPr>
            <p:spPr>
              <a:xfrm>
                <a:off x="9823064" y="4090133"/>
                <a:ext cx="76200" cy="76200"/>
              </a:xfrm>
              <a:custGeom>
                <a:avLst/>
                <a:gdLst>
                  <a:gd name="connsiteX0" fmla="*/ 176 w 76200"/>
                  <a:gd name="connsiteY0" fmla="*/ 192 h 76200"/>
                  <a:gd name="connsiteX1" fmla="*/ 76376 w 76200"/>
                  <a:gd name="connsiteY1" fmla="*/ 192 h 76200"/>
                  <a:gd name="connsiteX2" fmla="*/ 76376 w 76200"/>
                  <a:gd name="connsiteY2" fmla="*/ 76392 h 76200"/>
                  <a:gd name="connsiteX3" fmla="*/ 17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92"/>
                    </a:moveTo>
                    <a:lnTo>
                      <a:pt x="76376" y="192"/>
                    </a:lnTo>
                    <a:lnTo>
                      <a:pt x="76376" y="76392"/>
                    </a:lnTo>
                    <a:lnTo>
                      <a:pt x="17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6" name="자유형: 도형 1235">
                <a:extLst>
                  <a:ext uri="{FF2B5EF4-FFF2-40B4-BE49-F238E27FC236}">
                    <a16:creationId xmlns:a16="http://schemas.microsoft.com/office/drawing/2014/main" id="{CB03C251-8EA4-6EF4-99F5-14A784DF7471}"/>
                  </a:ext>
                </a:extLst>
              </p:cNvPr>
              <p:cNvSpPr/>
              <p:nvPr/>
            </p:nvSpPr>
            <p:spPr>
              <a:xfrm>
                <a:off x="9823064" y="4242533"/>
                <a:ext cx="76200" cy="76200"/>
              </a:xfrm>
              <a:custGeom>
                <a:avLst/>
                <a:gdLst>
                  <a:gd name="connsiteX0" fmla="*/ 176 w 76200"/>
                  <a:gd name="connsiteY0" fmla="*/ 208 h 76200"/>
                  <a:gd name="connsiteX1" fmla="*/ 76376 w 76200"/>
                  <a:gd name="connsiteY1" fmla="*/ 208 h 76200"/>
                  <a:gd name="connsiteX2" fmla="*/ 76376 w 76200"/>
                  <a:gd name="connsiteY2" fmla="*/ 76408 h 76200"/>
                  <a:gd name="connsiteX3" fmla="*/ 176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08"/>
                    </a:moveTo>
                    <a:lnTo>
                      <a:pt x="76376" y="208"/>
                    </a:lnTo>
                    <a:lnTo>
                      <a:pt x="76376" y="76408"/>
                    </a:lnTo>
                    <a:lnTo>
                      <a:pt x="176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7" name="자유형: 도형 1236">
                <a:extLst>
                  <a:ext uri="{FF2B5EF4-FFF2-40B4-BE49-F238E27FC236}">
                    <a16:creationId xmlns:a16="http://schemas.microsoft.com/office/drawing/2014/main" id="{674891DD-031C-F071-207D-D49D01142A8C}"/>
                  </a:ext>
                </a:extLst>
              </p:cNvPr>
              <p:cNvSpPr/>
              <p:nvPr/>
            </p:nvSpPr>
            <p:spPr>
              <a:xfrm>
                <a:off x="9823064" y="4318733"/>
                <a:ext cx="76200" cy="76200"/>
              </a:xfrm>
              <a:custGeom>
                <a:avLst/>
                <a:gdLst>
                  <a:gd name="connsiteX0" fmla="*/ 176 w 76200"/>
                  <a:gd name="connsiteY0" fmla="*/ 216 h 76200"/>
                  <a:gd name="connsiteX1" fmla="*/ 76376 w 76200"/>
                  <a:gd name="connsiteY1" fmla="*/ 216 h 76200"/>
                  <a:gd name="connsiteX2" fmla="*/ 76376 w 76200"/>
                  <a:gd name="connsiteY2" fmla="*/ 76416 h 76200"/>
                  <a:gd name="connsiteX3" fmla="*/ 17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16"/>
                    </a:moveTo>
                    <a:lnTo>
                      <a:pt x="76376" y="216"/>
                    </a:lnTo>
                    <a:lnTo>
                      <a:pt x="76376" y="76416"/>
                    </a:lnTo>
                    <a:lnTo>
                      <a:pt x="17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8" name="자유형: 도형 1237">
                <a:extLst>
                  <a:ext uri="{FF2B5EF4-FFF2-40B4-BE49-F238E27FC236}">
                    <a16:creationId xmlns:a16="http://schemas.microsoft.com/office/drawing/2014/main" id="{FCE38B3B-3D9C-1ABD-73B9-565FD3F964FD}"/>
                  </a:ext>
                </a:extLst>
              </p:cNvPr>
              <p:cNvSpPr/>
              <p:nvPr/>
            </p:nvSpPr>
            <p:spPr>
              <a:xfrm>
                <a:off x="9823064" y="4547333"/>
                <a:ext cx="76200" cy="76200"/>
              </a:xfrm>
              <a:custGeom>
                <a:avLst/>
                <a:gdLst>
                  <a:gd name="connsiteX0" fmla="*/ 176 w 76200"/>
                  <a:gd name="connsiteY0" fmla="*/ 240 h 76200"/>
                  <a:gd name="connsiteX1" fmla="*/ 76376 w 76200"/>
                  <a:gd name="connsiteY1" fmla="*/ 240 h 76200"/>
                  <a:gd name="connsiteX2" fmla="*/ 76376 w 76200"/>
                  <a:gd name="connsiteY2" fmla="*/ 76440 h 76200"/>
                  <a:gd name="connsiteX3" fmla="*/ 17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40"/>
                    </a:moveTo>
                    <a:lnTo>
                      <a:pt x="76376" y="240"/>
                    </a:lnTo>
                    <a:lnTo>
                      <a:pt x="76376" y="76440"/>
                    </a:lnTo>
                    <a:lnTo>
                      <a:pt x="17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9" name="자유형: 도형 1238">
                <a:extLst>
                  <a:ext uri="{FF2B5EF4-FFF2-40B4-BE49-F238E27FC236}">
                    <a16:creationId xmlns:a16="http://schemas.microsoft.com/office/drawing/2014/main" id="{61A7A231-0428-B033-CBDF-5D8E1BD94591}"/>
                  </a:ext>
                </a:extLst>
              </p:cNvPr>
              <p:cNvSpPr/>
              <p:nvPr/>
            </p:nvSpPr>
            <p:spPr>
              <a:xfrm>
                <a:off x="9823064" y="4623533"/>
                <a:ext cx="76200" cy="76200"/>
              </a:xfrm>
              <a:custGeom>
                <a:avLst/>
                <a:gdLst>
                  <a:gd name="connsiteX0" fmla="*/ 176 w 76200"/>
                  <a:gd name="connsiteY0" fmla="*/ 248 h 76200"/>
                  <a:gd name="connsiteX1" fmla="*/ 76376 w 76200"/>
                  <a:gd name="connsiteY1" fmla="*/ 248 h 76200"/>
                  <a:gd name="connsiteX2" fmla="*/ 76376 w 76200"/>
                  <a:gd name="connsiteY2" fmla="*/ 76448 h 76200"/>
                  <a:gd name="connsiteX3" fmla="*/ 17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48"/>
                    </a:moveTo>
                    <a:lnTo>
                      <a:pt x="76376" y="248"/>
                    </a:lnTo>
                    <a:lnTo>
                      <a:pt x="76376" y="76448"/>
                    </a:lnTo>
                    <a:lnTo>
                      <a:pt x="17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0" name="자유형: 도형 1239">
                <a:extLst>
                  <a:ext uri="{FF2B5EF4-FFF2-40B4-BE49-F238E27FC236}">
                    <a16:creationId xmlns:a16="http://schemas.microsoft.com/office/drawing/2014/main" id="{4F718267-896D-420D-66EF-72F13780AB18}"/>
                  </a:ext>
                </a:extLst>
              </p:cNvPr>
              <p:cNvSpPr/>
              <p:nvPr/>
            </p:nvSpPr>
            <p:spPr>
              <a:xfrm>
                <a:off x="9823064" y="4775933"/>
                <a:ext cx="76200" cy="76200"/>
              </a:xfrm>
              <a:custGeom>
                <a:avLst/>
                <a:gdLst>
                  <a:gd name="connsiteX0" fmla="*/ 176 w 76200"/>
                  <a:gd name="connsiteY0" fmla="*/ 264 h 76200"/>
                  <a:gd name="connsiteX1" fmla="*/ 76376 w 76200"/>
                  <a:gd name="connsiteY1" fmla="*/ 264 h 76200"/>
                  <a:gd name="connsiteX2" fmla="*/ 76376 w 76200"/>
                  <a:gd name="connsiteY2" fmla="*/ 76464 h 76200"/>
                  <a:gd name="connsiteX3" fmla="*/ 17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64"/>
                    </a:moveTo>
                    <a:lnTo>
                      <a:pt x="76376" y="264"/>
                    </a:lnTo>
                    <a:lnTo>
                      <a:pt x="76376" y="76464"/>
                    </a:lnTo>
                    <a:lnTo>
                      <a:pt x="17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1" name="자유형: 도형 1240">
                <a:extLst>
                  <a:ext uri="{FF2B5EF4-FFF2-40B4-BE49-F238E27FC236}">
                    <a16:creationId xmlns:a16="http://schemas.microsoft.com/office/drawing/2014/main" id="{410B570A-75B9-5F5A-122A-A373C200ABDF}"/>
                  </a:ext>
                </a:extLst>
              </p:cNvPr>
              <p:cNvSpPr/>
              <p:nvPr/>
            </p:nvSpPr>
            <p:spPr>
              <a:xfrm>
                <a:off x="9823064" y="4852133"/>
                <a:ext cx="76200" cy="76200"/>
              </a:xfrm>
              <a:custGeom>
                <a:avLst/>
                <a:gdLst>
                  <a:gd name="connsiteX0" fmla="*/ 176 w 76200"/>
                  <a:gd name="connsiteY0" fmla="*/ 272 h 76200"/>
                  <a:gd name="connsiteX1" fmla="*/ 76376 w 76200"/>
                  <a:gd name="connsiteY1" fmla="*/ 272 h 76200"/>
                  <a:gd name="connsiteX2" fmla="*/ 76376 w 76200"/>
                  <a:gd name="connsiteY2" fmla="*/ 76472 h 76200"/>
                  <a:gd name="connsiteX3" fmla="*/ 17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72"/>
                    </a:moveTo>
                    <a:lnTo>
                      <a:pt x="76376" y="272"/>
                    </a:lnTo>
                    <a:lnTo>
                      <a:pt x="76376" y="76472"/>
                    </a:lnTo>
                    <a:lnTo>
                      <a:pt x="17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2" name="자유형: 도형 1241">
                <a:extLst>
                  <a:ext uri="{FF2B5EF4-FFF2-40B4-BE49-F238E27FC236}">
                    <a16:creationId xmlns:a16="http://schemas.microsoft.com/office/drawing/2014/main" id="{FF022ABF-2653-F2CC-4AFD-69C78A7049EF}"/>
                  </a:ext>
                </a:extLst>
              </p:cNvPr>
              <p:cNvSpPr/>
              <p:nvPr/>
            </p:nvSpPr>
            <p:spPr>
              <a:xfrm>
                <a:off x="9823064" y="4928333"/>
                <a:ext cx="76200" cy="76200"/>
              </a:xfrm>
              <a:custGeom>
                <a:avLst/>
                <a:gdLst>
                  <a:gd name="connsiteX0" fmla="*/ 176 w 76200"/>
                  <a:gd name="connsiteY0" fmla="*/ 280 h 76200"/>
                  <a:gd name="connsiteX1" fmla="*/ 76376 w 76200"/>
                  <a:gd name="connsiteY1" fmla="*/ 280 h 76200"/>
                  <a:gd name="connsiteX2" fmla="*/ 76376 w 76200"/>
                  <a:gd name="connsiteY2" fmla="*/ 76480 h 76200"/>
                  <a:gd name="connsiteX3" fmla="*/ 176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80"/>
                    </a:moveTo>
                    <a:lnTo>
                      <a:pt x="76376" y="280"/>
                    </a:lnTo>
                    <a:lnTo>
                      <a:pt x="76376" y="76480"/>
                    </a:lnTo>
                    <a:lnTo>
                      <a:pt x="176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3" name="자유형: 도형 1242">
                <a:extLst>
                  <a:ext uri="{FF2B5EF4-FFF2-40B4-BE49-F238E27FC236}">
                    <a16:creationId xmlns:a16="http://schemas.microsoft.com/office/drawing/2014/main" id="{96CD6093-B05A-3184-B964-621BC405E4E9}"/>
                  </a:ext>
                </a:extLst>
              </p:cNvPr>
              <p:cNvSpPr/>
              <p:nvPr/>
            </p:nvSpPr>
            <p:spPr>
              <a:xfrm>
                <a:off x="9899264" y="2566133"/>
                <a:ext cx="76200" cy="76200"/>
              </a:xfrm>
              <a:custGeom>
                <a:avLst/>
                <a:gdLst>
                  <a:gd name="connsiteX0" fmla="*/ 184 w 76200"/>
                  <a:gd name="connsiteY0" fmla="*/ 32 h 76200"/>
                  <a:gd name="connsiteX1" fmla="*/ 76384 w 76200"/>
                  <a:gd name="connsiteY1" fmla="*/ 32 h 76200"/>
                  <a:gd name="connsiteX2" fmla="*/ 76384 w 76200"/>
                  <a:gd name="connsiteY2" fmla="*/ 76232 h 76200"/>
                  <a:gd name="connsiteX3" fmla="*/ 18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32"/>
                    </a:moveTo>
                    <a:lnTo>
                      <a:pt x="76384" y="32"/>
                    </a:lnTo>
                    <a:lnTo>
                      <a:pt x="76384" y="76232"/>
                    </a:lnTo>
                    <a:lnTo>
                      <a:pt x="18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4" name="자유형: 도형 1243">
                <a:extLst>
                  <a:ext uri="{FF2B5EF4-FFF2-40B4-BE49-F238E27FC236}">
                    <a16:creationId xmlns:a16="http://schemas.microsoft.com/office/drawing/2014/main" id="{BC2041AA-4386-67E9-43F7-138D0A857E89}"/>
                  </a:ext>
                </a:extLst>
              </p:cNvPr>
              <p:cNvSpPr/>
              <p:nvPr/>
            </p:nvSpPr>
            <p:spPr>
              <a:xfrm>
                <a:off x="9899264" y="2642333"/>
                <a:ext cx="76200" cy="76200"/>
              </a:xfrm>
              <a:custGeom>
                <a:avLst/>
                <a:gdLst>
                  <a:gd name="connsiteX0" fmla="*/ 184 w 76200"/>
                  <a:gd name="connsiteY0" fmla="*/ 40 h 76200"/>
                  <a:gd name="connsiteX1" fmla="*/ 76384 w 76200"/>
                  <a:gd name="connsiteY1" fmla="*/ 40 h 76200"/>
                  <a:gd name="connsiteX2" fmla="*/ 76384 w 76200"/>
                  <a:gd name="connsiteY2" fmla="*/ 76240 h 76200"/>
                  <a:gd name="connsiteX3" fmla="*/ 184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40"/>
                    </a:moveTo>
                    <a:lnTo>
                      <a:pt x="76384" y="40"/>
                    </a:lnTo>
                    <a:lnTo>
                      <a:pt x="76384" y="76240"/>
                    </a:lnTo>
                    <a:lnTo>
                      <a:pt x="184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5" name="자유형: 도형 1244">
                <a:extLst>
                  <a:ext uri="{FF2B5EF4-FFF2-40B4-BE49-F238E27FC236}">
                    <a16:creationId xmlns:a16="http://schemas.microsoft.com/office/drawing/2014/main" id="{E5B25AA7-B554-A99A-6BDB-AF33E4265E93}"/>
                  </a:ext>
                </a:extLst>
              </p:cNvPr>
              <p:cNvSpPr/>
              <p:nvPr/>
            </p:nvSpPr>
            <p:spPr>
              <a:xfrm>
                <a:off x="9899264" y="2718533"/>
                <a:ext cx="76200" cy="76200"/>
              </a:xfrm>
              <a:custGeom>
                <a:avLst/>
                <a:gdLst>
                  <a:gd name="connsiteX0" fmla="*/ 184 w 76200"/>
                  <a:gd name="connsiteY0" fmla="*/ 48 h 76200"/>
                  <a:gd name="connsiteX1" fmla="*/ 76384 w 76200"/>
                  <a:gd name="connsiteY1" fmla="*/ 48 h 76200"/>
                  <a:gd name="connsiteX2" fmla="*/ 76384 w 76200"/>
                  <a:gd name="connsiteY2" fmla="*/ 76248 h 76200"/>
                  <a:gd name="connsiteX3" fmla="*/ 18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48"/>
                    </a:moveTo>
                    <a:lnTo>
                      <a:pt x="76384" y="48"/>
                    </a:lnTo>
                    <a:lnTo>
                      <a:pt x="76384" y="76248"/>
                    </a:lnTo>
                    <a:lnTo>
                      <a:pt x="18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6" name="자유형: 도형 1245">
                <a:extLst>
                  <a:ext uri="{FF2B5EF4-FFF2-40B4-BE49-F238E27FC236}">
                    <a16:creationId xmlns:a16="http://schemas.microsoft.com/office/drawing/2014/main" id="{6CB84FC1-0EE3-4DEF-DB94-29CE0C4ED397}"/>
                  </a:ext>
                </a:extLst>
              </p:cNvPr>
              <p:cNvSpPr/>
              <p:nvPr/>
            </p:nvSpPr>
            <p:spPr>
              <a:xfrm>
                <a:off x="9899264" y="2870933"/>
                <a:ext cx="76200" cy="76200"/>
              </a:xfrm>
              <a:custGeom>
                <a:avLst/>
                <a:gdLst>
                  <a:gd name="connsiteX0" fmla="*/ 184 w 76200"/>
                  <a:gd name="connsiteY0" fmla="*/ 64 h 76200"/>
                  <a:gd name="connsiteX1" fmla="*/ 76384 w 76200"/>
                  <a:gd name="connsiteY1" fmla="*/ 64 h 76200"/>
                  <a:gd name="connsiteX2" fmla="*/ 76384 w 76200"/>
                  <a:gd name="connsiteY2" fmla="*/ 76264 h 76200"/>
                  <a:gd name="connsiteX3" fmla="*/ 18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64"/>
                    </a:moveTo>
                    <a:lnTo>
                      <a:pt x="76384" y="64"/>
                    </a:lnTo>
                    <a:lnTo>
                      <a:pt x="76384" y="76264"/>
                    </a:lnTo>
                    <a:lnTo>
                      <a:pt x="18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7" name="자유형: 도형 1246">
                <a:extLst>
                  <a:ext uri="{FF2B5EF4-FFF2-40B4-BE49-F238E27FC236}">
                    <a16:creationId xmlns:a16="http://schemas.microsoft.com/office/drawing/2014/main" id="{D4DB2A54-9F79-ED77-CAAF-23A9A1E55C66}"/>
                  </a:ext>
                </a:extLst>
              </p:cNvPr>
              <p:cNvSpPr/>
              <p:nvPr/>
            </p:nvSpPr>
            <p:spPr>
              <a:xfrm>
                <a:off x="9899264" y="3099533"/>
                <a:ext cx="76200" cy="76200"/>
              </a:xfrm>
              <a:custGeom>
                <a:avLst/>
                <a:gdLst>
                  <a:gd name="connsiteX0" fmla="*/ 184 w 76200"/>
                  <a:gd name="connsiteY0" fmla="*/ 88 h 76200"/>
                  <a:gd name="connsiteX1" fmla="*/ 76384 w 76200"/>
                  <a:gd name="connsiteY1" fmla="*/ 88 h 76200"/>
                  <a:gd name="connsiteX2" fmla="*/ 76384 w 76200"/>
                  <a:gd name="connsiteY2" fmla="*/ 76288 h 76200"/>
                  <a:gd name="connsiteX3" fmla="*/ 184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88"/>
                    </a:moveTo>
                    <a:lnTo>
                      <a:pt x="76384" y="88"/>
                    </a:lnTo>
                    <a:lnTo>
                      <a:pt x="76384" y="76288"/>
                    </a:lnTo>
                    <a:lnTo>
                      <a:pt x="184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8" name="자유형: 도형 1247">
                <a:extLst>
                  <a:ext uri="{FF2B5EF4-FFF2-40B4-BE49-F238E27FC236}">
                    <a16:creationId xmlns:a16="http://schemas.microsoft.com/office/drawing/2014/main" id="{011007C9-43EA-D3AC-CCC4-BFEB6A1B79CB}"/>
                  </a:ext>
                </a:extLst>
              </p:cNvPr>
              <p:cNvSpPr/>
              <p:nvPr/>
            </p:nvSpPr>
            <p:spPr>
              <a:xfrm>
                <a:off x="9899264" y="3175733"/>
                <a:ext cx="76200" cy="76200"/>
              </a:xfrm>
              <a:custGeom>
                <a:avLst/>
                <a:gdLst>
                  <a:gd name="connsiteX0" fmla="*/ 184 w 76200"/>
                  <a:gd name="connsiteY0" fmla="*/ 96 h 76200"/>
                  <a:gd name="connsiteX1" fmla="*/ 76384 w 76200"/>
                  <a:gd name="connsiteY1" fmla="*/ 96 h 76200"/>
                  <a:gd name="connsiteX2" fmla="*/ 76384 w 76200"/>
                  <a:gd name="connsiteY2" fmla="*/ 76296 h 76200"/>
                  <a:gd name="connsiteX3" fmla="*/ 18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96"/>
                    </a:moveTo>
                    <a:lnTo>
                      <a:pt x="76384" y="96"/>
                    </a:lnTo>
                    <a:lnTo>
                      <a:pt x="76384" y="76296"/>
                    </a:lnTo>
                    <a:lnTo>
                      <a:pt x="18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9" name="자유형: 도형 1248">
                <a:extLst>
                  <a:ext uri="{FF2B5EF4-FFF2-40B4-BE49-F238E27FC236}">
                    <a16:creationId xmlns:a16="http://schemas.microsoft.com/office/drawing/2014/main" id="{993DA0C3-B909-1587-4E9F-CCA7B4C6FFD9}"/>
                  </a:ext>
                </a:extLst>
              </p:cNvPr>
              <p:cNvSpPr/>
              <p:nvPr/>
            </p:nvSpPr>
            <p:spPr>
              <a:xfrm>
                <a:off x="9899264" y="3251933"/>
                <a:ext cx="76200" cy="76200"/>
              </a:xfrm>
              <a:custGeom>
                <a:avLst/>
                <a:gdLst>
                  <a:gd name="connsiteX0" fmla="*/ 184 w 76200"/>
                  <a:gd name="connsiteY0" fmla="*/ 104 h 76200"/>
                  <a:gd name="connsiteX1" fmla="*/ 76384 w 76200"/>
                  <a:gd name="connsiteY1" fmla="*/ 104 h 76200"/>
                  <a:gd name="connsiteX2" fmla="*/ 76384 w 76200"/>
                  <a:gd name="connsiteY2" fmla="*/ 76304 h 76200"/>
                  <a:gd name="connsiteX3" fmla="*/ 18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04"/>
                    </a:moveTo>
                    <a:lnTo>
                      <a:pt x="76384" y="104"/>
                    </a:lnTo>
                    <a:lnTo>
                      <a:pt x="76384" y="76304"/>
                    </a:lnTo>
                    <a:lnTo>
                      <a:pt x="18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0" name="자유형: 도형 1249">
                <a:extLst>
                  <a:ext uri="{FF2B5EF4-FFF2-40B4-BE49-F238E27FC236}">
                    <a16:creationId xmlns:a16="http://schemas.microsoft.com/office/drawing/2014/main" id="{F5FCAF85-A882-B635-9119-8763EEB88BB0}"/>
                  </a:ext>
                </a:extLst>
              </p:cNvPr>
              <p:cNvSpPr/>
              <p:nvPr/>
            </p:nvSpPr>
            <p:spPr>
              <a:xfrm>
                <a:off x="9899264" y="3328133"/>
                <a:ext cx="76200" cy="76200"/>
              </a:xfrm>
              <a:custGeom>
                <a:avLst/>
                <a:gdLst>
                  <a:gd name="connsiteX0" fmla="*/ 184 w 76200"/>
                  <a:gd name="connsiteY0" fmla="*/ 112 h 76200"/>
                  <a:gd name="connsiteX1" fmla="*/ 76384 w 76200"/>
                  <a:gd name="connsiteY1" fmla="*/ 112 h 76200"/>
                  <a:gd name="connsiteX2" fmla="*/ 76384 w 76200"/>
                  <a:gd name="connsiteY2" fmla="*/ 76312 h 76200"/>
                  <a:gd name="connsiteX3" fmla="*/ 18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12"/>
                    </a:moveTo>
                    <a:lnTo>
                      <a:pt x="76384" y="112"/>
                    </a:lnTo>
                    <a:lnTo>
                      <a:pt x="76384" y="76312"/>
                    </a:lnTo>
                    <a:lnTo>
                      <a:pt x="18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1" name="자유형: 도형 1250">
                <a:extLst>
                  <a:ext uri="{FF2B5EF4-FFF2-40B4-BE49-F238E27FC236}">
                    <a16:creationId xmlns:a16="http://schemas.microsoft.com/office/drawing/2014/main" id="{8CBFDFA7-1CD0-2DBA-F8B6-FF153463C030}"/>
                  </a:ext>
                </a:extLst>
              </p:cNvPr>
              <p:cNvSpPr/>
              <p:nvPr/>
            </p:nvSpPr>
            <p:spPr>
              <a:xfrm>
                <a:off x="9899264" y="3632933"/>
                <a:ext cx="76200" cy="76200"/>
              </a:xfrm>
              <a:custGeom>
                <a:avLst/>
                <a:gdLst>
                  <a:gd name="connsiteX0" fmla="*/ 184 w 76200"/>
                  <a:gd name="connsiteY0" fmla="*/ 144 h 76200"/>
                  <a:gd name="connsiteX1" fmla="*/ 76384 w 76200"/>
                  <a:gd name="connsiteY1" fmla="*/ 144 h 76200"/>
                  <a:gd name="connsiteX2" fmla="*/ 76384 w 76200"/>
                  <a:gd name="connsiteY2" fmla="*/ 76344 h 76200"/>
                  <a:gd name="connsiteX3" fmla="*/ 18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44"/>
                    </a:moveTo>
                    <a:lnTo>
                      <a:pt x="76384" y="144"/>
                    </a:lnTo>
                    <a:lnTo>
                      <a:pt x="76384" y="76344"/>
                    </a:lnTo>
                    <a:lnTo>
                      <a:pt x="18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2" name="자유형: 도형 1251">
                <a:extLst>
                  <a:ext uri="{FF2B5EF4-FFF2-40B4-BE49-F238E27FC236}">
                    <a16:creationId xmlns:a16="http://schemas.microsoft.com/office/drawing/2014/main" id="{F3253002-48EA-C9CB-714F-79CCAEDC8083}"/>
                  </a:ext>
                </a:extLst>
              </p:cNvPr>
              <p:cNvSpPr/>
              <p:nvPr/>
            </p:nvSpPr>
            <p:spPr>
              <a:xfrm>
                <a:off x="9899264" y="3785333"/>
                <a:ext cx="76200" cy="76200"/>
              </a:xfrm>
              <a:custGeom>
                <a:avLst/>
                <a:gdLst>
                  <a:gd name="connsiteX0" fmla="*/ 184 w 76200"/>
                  <a:gd name="connsiteY0" fmla="*/ 160 h 76200"/>
                  <a:gd name="connsiteX1" fmla="*/ 76384 w 76200"/>
                  <a:gd name="connsiteY1" fmla="*/ 160 h 76200"/>
                  <a:gd name="connsiteX2" fmla="*/ 76384 w 76200"/>
                  <a:gd name="connsiteY2" fmla="*/ 76360 h 76200"/>
                  <a:gd name="connsiteX3" fmla="*/ 18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60"/>
                    </a:moveTo>
                    <a:lnTo>
                      <a:pt x="76384" y="160"/>
                    </a:lnTo>
                    <a:lnTo>
                      <a:pt x="76384" y="76360"/>
                    </a:lnTo>
                    <a:lnTo>
                      <a:pt x="18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3" name="자유형: 도형 1252">
                <a:extLst>
                  <a:ext uri="{FF2B5EF4-FFF2-40B4-BE49-F238E27FC236}">
                    <a16:creationId xmlns:a16="http://schemas.microsoft.com/office/drawing/2014/main" id="{EE36B3B3-BE81-2AEC-6F0F-8DC99E0E218E}"/>
                  </a:ext>
                </a:extLst>
              </p:cNvPr>
              <p:cNvSpPr/>
              <p:nvPr/>
            </p:nvSpPr>
            <p:spPr>
              <a:xfrm>
                <a:off x="9899264" y="3861533"/>
                <a:ext cx="76200" cy="76200"/>
              </a:xfrm>
              <a:custGeom>
                <a:avLst/>
                <a:gdLst>
                  <a:gd name="connsiteX0" fmla="*/ 184 w 76200"/>
                  <a:gd name="connsiteY0" fmla="*/ 168 h 76200"/>
                  <a:gd name="connsiteX1" fmla="*/ 76384 w 76200"/>
                  <a:gd name="connsiteY1" fmla="*/ 168 h 76200"/>
                  <a:gd name="connsiteX2" fmla="*/ 76384 w 76200"/>
                  <a:gd name="connsiteY2" fmla="*/ 76368 h 76200"/>
                  <a:gd name="connsiteX3" fmla="*/ 184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68"/>
                    </a:moveTo>
                    <a:lnTo>
                      <a:pt x="76384" y="168"/>
                    </a:lnTo>
                    <a:lnTo>
                      <a:pt x="76384" y="76368"/>
                    </a:lnTo>
                    <a:lnTo>
                      <a:pt x="184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4" name="자유형: 도형 1253">
                <a:extLst>
                  <a:ext uri="{FF2B5EF4-FFF2-40B4-BE49-F238E27FC236}">
                    <a16:creationId xmlns:a16="http://schemas.microsoft.com/office/drawing/2014/main" id="{2593E856-CBFF-6883-3747-4E683D54E6AF}"/>
                  </a:ext>
                </a:extLst>
              </p:cNvPr>
              <p:cNvSpPr/>
              <p:nvPr/>
            </p:nvSpPr>
            <p:spPr>
              <a:xfrm>
                <a:off x="9899264" y="4090133"/>
                <a:ext cx="76200" cy="76200"/>
              </a:xfrm>
              <a:custGeom>
                <a:avLst/>
                <a:gdLst>
                  <a:gd name="connsiteX0" fmla="*/ 184 w 76200"/>
                  <a:gd name="connsiteY0" fmla="*/ 192 h 76200"/>
                  <a:gd name="connsiteX1" fmla="*/ 76384 w 76200"/>
                  <a:gd name="connsiteY1" fmla="*/ 192 h 76200"/>
                  <a:gd name="connsiteX2" fmla="*/ 76384 w 76200"/>
                  <a:gd name="connsiteY2" fmla="*/ 76392 h 76200"/>
                  <a:gd name="connsiteX3" fmla="*/ 18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92"/>
                    </a:moveTo>
                    <a:lnTo>
                      <a:pt x="76384" y="192"/>
                    </a:lnTo>
                    <a:lnTo>
                      <a:pt x="76384" y="76392"/>
                    </a:lnTo>
                    <a:lnTo>
                      <a:pt x="18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5" name="자유형: 도형 1254">
                <a:extLst>
                  <a:ext uri="{FF2B5EF4-FFF2-40B4-BE49-F238E27FC236}">
                    <a16:creationId xmlns:a16="http://schemas.microsoft.com/office/drawing/2014/main" id="{7023DF72-1683-BE79-F717-E98F12D58A05}"/>
                  </a:ext>
                </a:extLst>
              </p:cNvPr>
              <p:cNvSpPr/>
              <p:nvPr/>
            </p:nvSpPr>
            <p:spPr>
              <a:xfrm>
                <a:off x="9899264" y="4166333"/>
                <a:ext cx="76200" cy="76200"/>
              </a:xfrm>
              <a:custGeom>
                <a:avLst/>
                <a:gdLst>
                  <a:gd name="connsiteX0" fmla="*/ 184 w 76200"/>
                  <a:gd name="connsiteY0" fmla="*/ 200 h 76200"/>
                  <a:gd name="connsiteX1" fmla="*/ 76384 w 76200"/>
                  <a:gd name="connsiteY1" fmla="*/ 200 h 76200"/>
                  <a:gd name="connsiteX2" fmla="*/ 76384 w 76200"/>
                  <a:gd name="connsiteY2" fmla="*/ 76400 h 76200"/>
                  <a:gd name="connsiteX3" fmla="*/ 18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00"/>
                    </a:moveTo>
                    <a:lnTo>
                      <a:pt x="76384" y="200"/>
                    </a:lnTo>
                    <a:lnTo>
                      <a:pt x="76384" y="76400"/>
                    </a:lnTo>
                    <a:lnTo>
                      <a:pt x="18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6" name="자유형: 도형 1255">
                <a:extLst>
                  <a:ext uri="{FF2B5EF4-FFF2-40B4-BE49-F238E27FC236}">
                    <a16:creationId xmlns:a16="http://schemas.microsoft.com/office/drawing/2014/main" id="{0A7388F6-CBA6-8175-0BE9-B0E59E0844F0}"/>
                  </a:ext>
                </a:extLst>
              </p:cNvPr>
              <p:cNvSpPr/>
              <p:nvPr/>
            </p:nvSpPr>
            <p:spPr>
              <a:xfrm>
                <a:off x="9899264" y="4318733"/>
                <a:ext cx="76200" cy="76200"/>
              </a:xfrm>
              <a:custGeom>
                <a:avLst/>
                <a:gdLst>
                  <a:gd name="connsiteX0" fmla="*/ 184 w 76200"/>
                  <a:gd name="connsiteY0" fmla="*/ 216 h 76200"/>
                  <a:gd name="connsiteX1" fmla="*/ 76384 w 76200"/>
                  <a:gd name="connsiteY1" fmla="*/ 216 h 76200"/>
                  <a:gd name="connsiteX2" fmla="*/ 76384 w 76200"/>
                  <a:gd name="connsiteY2" fmla="*/ 76416 h 76200"/>
                  <a:gd name="connsiteX3" fmla="*/ 18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16"/>
                    </a:moveTo>
                    <a:lnTo>
                      <a:pt x="76384" y="216"/>
                    </a:lnTo>
                    <a:lnTo>
                      <a:pt x="76384" y="76416"/>
                    </a:lnTo>
                    <a:lnTo>
                      <a:pt x="18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7" name="자유형: 도형 1256">
                <a:extLst>
                  <a:ext uri="{FF2B5EF4-FFF2-40B4-BE49-F238E27FC236}">
                    <a16:creationId xmlns:a16="http://schemas.microsoft.com/office/drawing/2014/main" id="{35E55190-9DC5-1D52-32AD-3E490A8C7EBB}"/>
                  </a:ext>
                </a:extLst>
              </p:cNvPr>
              <p:cNvSpPr/>
              <p:nvPr/>
            </p:nvSpPr>
            <p:spPr>
              <a:xfrm>
                <a:off x="9899264" y="4394933"/>
                <a:ext cx="76200" cy="76200"/>
              </a:xfrm>
              <a:custGeom>
                <a:avLst/>
                <a:gdLst>
                  <a:gd name="connsiteX0" fmla="*/ 184 w 76200"/>
                  <a:gd name="connsiteY0" fmla="*/ 224 h 76200"/>
                  <a:gd name="connsiteX1" fmla="*/ 76384 w 76200"/>
                  <a:gd name="connsiteY1" fmla="*/ 224 h 76200"/>
                  <a:gd name="connsiteX2" fmla="*/ 76384 w 76200"/>
                  <a:gd name="connsiteY2" fmla="*/ 76424 h 76200"/>
                  <a:gd name="connsiteX3" fmla="*/ 18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24"/>
                    </a:moveTo>
                    <a:lnTo>
                      <a:pt x="76384" y="224"/>
                    </a:lnTo>
                    <a:lnTo>
                      <a:pt x="76384" y="76424"/>
                    </a:lnTo>
                    <a:lnTo>
                      <a:pt x="18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8" name="자유형: 도형 1257">
                <a:extLst>
                  <a:ext uri="{FF2B5EF4-FFF2-40B4-BE49-F238E27FC236}">
                    <a16:creationId xmlns:a16="http://schemas.microsoft.com/office/drawing/2014/main" id="{02B8772D-C869-3614-B105-1E05BB2A3065}"/>
                  </a:ext>
                </a:extLst>
              </p:cNvPr>
              <p:cNvSpPr/>
              <p:nvPr/>
            </p:nvSpPr>
            <p:spPr>
              <a:xfrm>
                <a:off x="9899264" y="4547333"/>
                <a:ext cx="76200" cy="76200"/>
              </a:xfrm>
              <a:custGeom>
                <a:avLst/>
                <a:gdLst>
                  <a:gd name="connsiteX0" fmla="*/ 184 w 76200"/>
                  <a:gd name="connsiteY0" fmla="*/ 240 h 76200"/>
                  <a:gd name="connsiteX1" fmla="*/ 76384 w 76200"/>
                  <a:gd name="connsiteY1" fmla="*/ 240 h 76200"/>
                  <a:gd name="connsiteX2" fmla="*/ 76384 w 76200"/>
                  <a:gd name="connsiteY2" fmla="*/ 76440 h 76200"/>
                  <a:gd name="connsiteX3" fmla="*/ 18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40"/>
                    </a:moveTo>
                    <a:lnTo>
                      <a:pt x="76384" y="240"/>
                    </a:lnTo>
                    <a:lnTo>
                      <a:pt x="76384" y="76440"/>
                    </a:lnTo>
                    <a:lnTo>
                      <a:pt x="18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9" name="자유형: 도형 1258">
                <a:extLst>
                  <a:ext uri="{FF2B5EF4-FFF2-40B4-BE49-F238E27FC236}">
                    <a16:creationId xmlns:a16="http://schemas.microsoft.com/office/drawing/2014/main" id="{79D210F4-A315-B580-35E7-F7F430F3987F}"/>
                  </a:ext>
                </a:extLst>
              </p:cNvPr>
              <p:cNvSpPr/>
              <p:nvPr/>
            </p:nvSpPr>
            <p:spPr>
              <a:xfrm>
                <a:off x="9899264" y="4623533"/>
                <a:ext cx="76200" cy="76200"/>
              </a:xfrm>
              <a:custGeom>
                <a:avLst/>
                <a:gdLst>
                  <a:gd name="connsiteX0" fmla="*/ 184 w 76200"/>
                  <a:gd name="connsiteY0" fmla="*/ 248 h 76200"/>
                  <a:gd name="connsiteX1" fmla="*/ 76384 w 76200"/>
                  <a:gd name="connsiteY1" fmla="*/ 248 h 76200"/>
                  <a:gd name="connsiteX2" fmla="*/ 76384 w 76200"/>
                  <a:gd name="connsiteY2" fmla="*/ 76448 h 76200"/>
                  <a:gd name="connsiteX3" fmla="*/ 18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48"/>
                    </a:moveTo>
                    <a:lnTo>
                      <a:pt x="76384" y="248"/>
                    </a:lnTo>
                    <a:lnTo>
                      <a:pt x="76384" y="76448"/>
                    </a:lnTo>
                    <a:lnTo>
                      <a:pt x="18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0" name="자유형: 도형 1259">
                <a:extLst>
                  <a:ext uri="{FF2B5EF4-FFF2-40B4-BE49-F238E27FC236}">
                    <a16:creationId xmlns:a16="http://schemas.microsoft.com/office/drawing/2014/main" id="{5AD49304-F584-C5E3-D8F6-7D144B9BC917}"/>
                  </a:ext>
                </a:extLst>
              </p:cNvPr>
              <p:cNvSpPr/>
              <p:nvPr/>
            </p:nvSpPr>
            <p:spPr>
              <a:xfrm>
                <a:off x="9899264" y="4699733"/>
                <a:ext cx="76200" cy="76200"/>
              </a:xfrm>
              <a:custGeom>
                <a:avLst/>
                <a:gdLst>
                  <a:gd name="connsiteX0" fmla="*/ 184 w 76200"/>
                  <a:gd name="connsiteY0" fmla="*/ 256 h 76200"/>
                  <a:gd name="connsiteX1" fmla="*/ 76384 w 76200"/>
                  <a:gd name="connsiteY1" fmla="*/ 256 h 76200"/>
                  <a:gd name="connsiteX2" fmla="*/ 76384 w 76200"/>
                  <a:gd name="connsiteY2" fmla="*/ 76456 h 76200"/>
                  <a:gd name="connsiteX3" fmla="*/ 18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56"/>
                    </a:moveTo>
                    <a:lnTo>
                      <a:pt x="76384" y="256"/>
                    </a:lnTo>
                    <a:lnTo>
                      <a:pt x="76384" y="76456"/>
                    </a:lnTo>
                    <a:lnTo>
                      <a:pt x="18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1" name="자유형: 도형 1260">
                <a:extLst>
                  <a:ext uri="{FF2B5EF4-FFF2-40B4-BE49-F238E27FC236}">
                    <a16:creationId xmlns:a16="http://schemas.microsoft.com/office/drawing/2014/main" id="{61064C52-562C-98A7-EAA5-8B3C2417EBED}"/>
                  </a:ext>
                </a:extLst>
              </p:cNvPr>
              <p:cNvSpPr/>
              <p:nvPr/>
            </p:nvSpPr>
            <p:spPr>
              <a:xfrm>
                <a:off x="9899264" y="4852133"/>
                <a:ext cx="76200" cy="76200"/>
              </a:xfrm>
              <a:custGeom>
                <a:avLst/>
                <a:gdLst>
                  <a:gd name="connsiteX0" fmla="*/ 184 w 76200"/>
                  <a:gd name="connsiteY0" fmla="*/ 272 h 76200"/>
                  <a:gd name="connsiteX1" fmla="*/ 76384 w 76200"/>
                  <a:gd name="connsiteY1" fmla="*/ 272 h 76200"/>
                  <a:gd name="connsiteX2" fmla="*/ 76384 w 76200"/>
                  <a:gd name="connsiteY2" fmla="*/ 76472 h 76200"/>
                  <a:gd name="connsiteX3" fmla="*/ 18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72"/>
                    </a:moveTo>
                    <a:lnTo>
                      <a:pt x="76384" y="272"/>
                    </a:lnTo>
                    <a:lnTo>
                      <a:pt x="76384" y="76472"/>
                    </a:lnTo>
                    <a:lnTo>
                      <a:pt x="18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2" name="자유형: 도형 1261">
                <a:extLst>
                  <a:ext uri="{FF2B5EF4-FFF2-40B4-BE49-F238E27FC236}">
                    <a16:creationId xmlns:a16="http://schemas.microsoft.com/office/drawing/2014/main" id="{AFFE074B-54EA-0A72-B8BE-DEE1764FEACA}"/>
                  </a:ext>
                </a:extLst>
              </p:cNvPr>
              <p:cNvSpPr/>
              <p:nvPr/>
            </p:nvSpPr>
            <p:spPr>
              <a:xfrm>
                <a:off x="9899264" y="4928333"/>
                <a:ext cx="76200" cy="76200"/>
              </a:xfrm>
              <a:custGeom>
                <a:avLst/>
                <a:gdLst>
                  <a:gd name="connsiteX0" fmla="*/ 184 w 76200"/>
                  <a:gd name="connsiteY0" fmla="*/ 280 h 76200"/>
                  <a:gd name="connsiteX1" fmla="*/ 76384 w 76200"/>
                  <a:gd name="connsiteY1" fmla="*/ 280 h 76200"/>
                  <a:gd name="connsiteX2" fmla="*/ 76384 w 76200"/>
                  <a:gd name="connsiteY2" fmla="*/ 76480 h 76200"/>
                  <a:gd name="connsiteX3" fmla="*/ 18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80"/>
                    </a:moveTo>
                    <a:lnTo>
                      <a:pt x="76384" y="280"/>
                    </a:lnTo>
                    <a:lnTo>
                      <a:pt x="76384" y="76480"/>
                    </a:lnTo>
                    <a:lnTo>
                      <a:pt x="18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3" name="자유형: 도형 1262">
                <a:extLst>
                  <a:ext uri="{FF2B5EF4-FFF2-40B4-BE49-F238E27FC236}">
                    <a16:creationId xmlns:a16="http://schemas.microsoft.com/office/drawing/2014/main" id="{DEB77F4D-650A-82F8-C1D6-FF913D80664E}"/>
                  </a:ext>
                </a:extLst>
              </p:cNvPr>
              <p:cNvSpPr/>
              <p:nvPr/>
            </p:nvSpPr>
            <p:spPr>
              <a:xfrm>
                <a:off x="9899264" y="5004533"/>
                <a:ext cx="76200" cy="76200"/>
              </a:xfrm>
              <a:custGeom>
                <a:avLst/>
                <a:gdLst>
                  <a:gd name="connsiteX0" fmla="*/ 184 w 76200"/>
                  <a:gd name="connsiteY0" fmla="*/ 288 h 76200"/>
                  <a:gd name="connsiteX1" fmla="*/ 76384 w 76200"/>
                  <a:gd name="connsiteY1" fmla="*/ 288 h 76200"/>
                  <a:gd name="connsiteX2" fmla="*/ 76384 w 76200"/>
                  <a:gd name="connsiteY2" fmla="*/ 76488 h 76200"/>
                  <a:gd name="connsiteX3" fmla="*/ 18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88"/>
                    </a:moveTo>
                    <a:lnTo>
                      <a:pt x="76384" y="288"/>
                    </a:lnTo>
                    <a:lnTo>
                      <a:pt x="76384" y="76488"/>
                    </a:lnTo>
                    <a:lnTo>
                      <a:pt x="18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4" name="자유형: 도형 1263">
                <a:extLst>
                  <a:ext uri="{FF2B5EF4-FFF2-40B4-BE49-F238E27FC236}">
                    <a16:creationId xmlns:a16="http://schemas.microsoft.com/office/drawing/2014/main" id="{9B6A28E1-8D5D-BF64-7223-6B1E9877F3B1}"/>
                  </a:ext>
                </a:extLst>
              </p:cNvPr>
              <p:cNvSpPr/>
              <p:nvPr/>
            </p:nvSpPr>
            <p:spPr>
              <a:xfrm>
                <a:off x="9975464" y="2794733"/>
                <a:ext cx="76200" cy="76200"/>
              </a:xfrm>
              <a:custGeom>
                <a:avLst/>
                <a:gdLst>
                  <a:gd name="connsiteX0" fmla="*/ 192 w 76200"/>
                  <a:gd name="connsiteY0" fmla="*/ 56 h 76200"/>
                  <a:gd name="connsiteX1" fmla="*/ 76392 w 76200"/>
                  <a:gd name="connsiteY1" fmla="*/ 56 h 76200"/>
                  <a:gd name="connsiteX2" fmla="*/ 76392 w 76200"/>
                  <a:gd name="connsiteY2" fmla="*/ 76256 h 76200"/>
                  <a:gd name="connsiteX3" fmla="*/ 19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56"/>
                    </a:moveTo>
                    <a:lnTo>
                      <a:pt x="76392" y="56"/>
                    </a:lnTo>
                    <a:lnTo>
                      <a:pt x="76392" y="76256"/>
                    </a:lnTo>
                    <a:lnTo>
                      <a:pt x="19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5" name="자유형: 도형 1264">
                <a:extLst>
                  <a:ext uri="{FF2B5EF4-FFF2-40B4-BE49-F238E27FC236}">
                    <a16:creationId xmlns:a16="http://schemas.microsoft.com/office/drawing/2014/main" id="{A5E66879-EF04-1794-263E-07932EE2D0CF}"/>
                  </a:ext>
                </a:extLst>
              </p:cNvPr>
              <p:cNvSpPr/>
              <p:nvPr/>
            </p:nvSpPr>
            <p:spPr>
              <a:xfrm>
                <a:off x="9975464" y="2870933"/>
                <a:ext cx="76200" cy="76200"/>
              </a:xfrm>
              <a:custGeom>
                <a:avLst/>
                <a:gdLst>
                  <a:gd name="connsiteX0" fmla="*/ 192 w 76200"/>
                  <a:gd name="connsiteY0" fmla="*/ 64 h 76200"/>
                  <a:gd name="connsiteX1" fmla="*/ 76392 w 76200"/>
                  <a:gd name="connsiteY1" fmla="*/ 64 h 76200"/>
                  <a:gd name="connsiteX2" fmla="*/ 76392 w 76200"/>
                  <a:gd name="connsiteY2" fmla="*/ 76264 h 76200"/>
                  <a:gd name="connsiteX3" fmla="*/ 19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64"/>
                    </a:moveTo>
                    <a:lnTo>
                      <a:pt x="76392" y="64"/>
                    </a:lnTo>
                    <a:lnTo>
                      <a:pt x="76392" y="76264"/>
                    </a:lnTo>
                    <a:lnTo>
                      <a:pt x="19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6" name="자유형: 도형 1265">
                <a:extLst>
                  <a:ext uri="{FF2B5EF4-FFF2-40B4-BE49-F238E27FC236}">
                    <a16:creationId xmlns:a16="http://schemas.microsoft.com/office/drawing/2014/main" id="{28587738-1AB5-EAE2-AF30-26A092E0225E}"/>
                  </a:ext>
                </a:extLst>
              </p:cNvPr>
              <p:cNvSpPr/>
              <p:nvPr/>
            </p:nvSpPr>
            <p:spPr>
              <a:xfrm>
                <a:off x="9975464" y="3023333"/>
                <a:ext cx="76200" cy="76200"/>
              </a:xfrm>
              <a:custGeom>
                <a:avLst/>
                <a:gdLst>
                  <a:gd name="connsiteX0" fmla="*/ 192 w 76200"/>
                  <a:gd name="connsiteY0" fmla="*/ 80 h 76200"/>
                  <a:gd name="connsiteX1" fmla="*/ 76392 w 76200"/>
                  <a:gd name="connsiteY1" fmla="*/ 80 h 76200"/>
                  <a:gd name="connsiteX2" fmla="*/ 76392 w 76200"/>
                  <a:gd name="connsiteY2" fmla="*/ 76280 h 76200"/>
                  <a:gd name="connsiteX3" fmla="*/ 19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80"/>
                    </a:moveTo>
                    <a:lnTo>
                      <a:pt x="76392" y="80"/>
                    </a:lnTo>
                    <a:lnTo>
                      <a:pt x="76392" y="76280"/>
                    </a:lnTo>
                    <a:lnTo>
                      <a:pt x="19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7" name="자유형: 도형 1266">
                <a:extLst>
                  <a:ext uri="{FF2B5EF4-FFF2-40B4-BE49-F238E27FC236}">
                    <a16:creationId xmlns:a16="http://schemas.microsoft.com/office/drawing/2014/main" id="{9F937975-60AE-8670-68BD-B45CCE6A666D}"/>
                  </a:ext>
                </a:extLst>
              </p:cNvPr>
              <p:cNvSpPr/>
              <p:nvPr/>
            </p:nvSpPr>
            <p:spPr>
              <a:xfrm>
                <a:off x="9975464" y="3099533"/>
                <a:ext cx="76200" cy="76200"/>
              </a:xfrm>
              <a:custGeom>
                <a:avLst/>
                <a:gdLst>
                  <a:gd name="connsiteX0" fmla="*/ 192 w 76200"/>
                  <a:gd name="connsiteY0" fmla="*/ 88 h 76200"/>
                  <a:gd name="connsiteX1" fmla="*/ 76392 w 76200"/>
                  <a:gd name="connsiteY1" fmla="*/ 88 h 76200"/>
                  <a:gd name="connsiteX2" fmla="*/ 76392 w 76200"/>
                  <a:gd name="connsiteY2" fmla="*/ 76288 h 76200"/>
                  <a:gd name="connsiteX3" fmla="*/ 19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88"/>
                    </a:moveTo>
                    <a:lnTo>
                      <a:pt x="76392" y="88"/>
                    </a:lnTo>
                    <a:lnTo>
                      <a:pt x="76392" y="76288"/>
                    </a:lnTo>
                    <a:lnTo>
                      <a:pt x="19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8" name="자유형: 도형 1267">
                <a:extLst>
                  <a:ext uri="{FF2B5EF4-FFF2-40B4-BE49-F238E27FC236}">
                    <a16:creationId xmlns:a16="http://schemas.microsoft.com/office/drawing/2014/main" id="{D0C6386C-0245-8DE0-B603-8683772E7A73}"/>
                  </a:ext>
                </a:extLst>
              </p:cNvPr>
              <p:cNvSpPr/>
              <p:nvPr/>
            </p:nvSpPr>
            <p:spPr>
              <a:xfrm>
                <a:off x="9975464" y="3175733"/>
                <a:ext cx="76200" cy="76200"/>
              </a:xfrm>
              <a:custGeom>
                <a:avLst/>
                <a:gdLst>
                  <a:gd name="connsiteX0" fmla="*/ 192 w 76200"/>
                  <a:gd name="connsiteY0" fmla="*/ 96 h 76200"/>
                  <a:gd name="connsiteX1" fmla="*/ 76392 w 76200"/>
                  <a:gd name="connsiteY1" fmla="*/ 96 h 76200"/>
                  <a:gd name="connsiteX2" fmla="*/ 76392 w 76200"/>
                  <a:gd name="connsiteY2" fmla="*/ 76296 h 76200"/>
                  <a:gd name="connsiteX3" fmla="*/ 19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96"/>
                    </a:moveTo>
                    <a:lnTo>
                      <a:pt x="76392" y="96"/>
                    </a:lnTo>
                    <a:lnTo>
                      <a:pt x="76392" y="76296"/>
                    </a:lnTo>
                    <a:lnTo>
                      <a:pt x="19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9" name="자유형: 도형 1268">
                <a:extLst>
                  <a:ext uri="{FF2B5EF4-FFF2-40B4-BE49-F238E27FC236}">
                    <a16:creationId xmlns:a16="http://schemas.microsoft.com/office/drawing/2014/main" id="{57DEA3E9-4188-182C-3DD9-522E9A40D4F5}"/>
                  </a:ext>
                </a:extLst>
              </p:cNvPr>
              <p:cNvSpPr/>
              <p:nvPr/>
            </p:nvSpPr>
            <p:spPr>
              <a:xfrm>
                <a:off x="9975464" y="3328133"/>
                <a:ext cx="76200" cy="76200"/>
              </a:xfrm>
              <a:custGeom>
                <a:avLst/>
                <a:gdLst>
                  <a:gd name="connsiteX0" fmla="*/ 192 w 76200"/>
                  <a:gd name="connsiteY0" fmla="*/ 112 h 76200"/>
                  <a:gd name="connsiteX1" fmla="*/ 76392 w 76200"/>
                  <a:gd name="connsiteY1" fmla="*/ 112 h 76200"/>
                  <a:gd name="connsiteX2" fmla="*/ 76392 w 76200"/>
                  <a:gd name="connsiteY2" fmla="*/ 76312 h 76200"/>
                  <a:gd name="connsiteX3" fmla="*/ 19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12"/>
                    </a:moveTo>
                    <a:lnTo>
                      <a:pt x="76392" y="112"/>
                    </a:lnTo>
                    <a:lnTo>
                      <a:pt x="76392" y="76312"/>
                    </a:lnTo>
                    <a:lnTo>
                      <a:pt x="19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0" name="자유형: 도형 1269">
                <a:extLst>
                  <a:ext uri="{FF2B5EF4-FFF2-40B4-BE49-F238E27FC236}">
                    <a16:creationId xmlns:a16="http://schemas.microsoft.com/office/drawing/2014/main" id="{7AE91FBE-FCE6-B6E4-E9DF-DEF065881313}"/>
                  </a:ext>
                </a:extLst>
              </p:cNvPr>
              <p:cNvSpPr/>
              <p:nvPr/>
            </p:nvSpPr>
            <p:spPr>
              <a:xfrm>
                <a:off x="9975464" y="3556733"/>
                <a:ext cx="76200" cy="76200"/>
              </a:xfrm>
              <a:custGeom>
                <a:avLst/>
                <a:gdLst>
                  <a:gd name="connsiteX0" fmla="*/ 192 w 76200"/>
                  <a:gd name="connsiteY0" fmla="*/ 136 h 76200"/>
                  <a:gd name="connsiteX1" fmla="*/ 76392 w 76200"/>
                  <a:gd name="connsiteY1" fmla="*/ 136 h 76200"/>
                  <a:gd name="connsiteX2" fmla="*/ 76392 w 76200"/>
                  <a:gd name="connsiteY2" fmla="*/ 76336 h 76200"/>
                  <a:gd name="connsiteX3" fmla="*/ 19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36"/>
                    </a:moveTo>
                    <a:lnTo>
                      <a:pt x="76392" y="136"/>
                    </a:lnTo>
                    <a:lnTo>
                      <a:pt x="76392" y="76336"/>
                    </a:lnTo>
                    <a:lnTo>
                      <a:pt x="19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1" name="자유형: 도형 1270">
                <a:extLst>
                  <a:ext uri="{FF2B5EF4-FFF2-40B4-BE49-F238E27FC236}">
                    <a16:creationId xmlns:a16="http://schemas.microsoft.com/office/drawing/2014/main" id="{8EA1FAB5-0E33-7402-2622-216CB67E747F}"/>
                  </a:ext>
                </a:extLst>
              </p:cNvPr>
              <p:cNvSpPr/>
              <p:nvPr/>
            </p:nvSpPr>
            <p:spPr>
              <a:xfrm>
                <a:off x="9975464" y="3785333"/>
                <a:ext cx="76200" cy="76200"/>
              </a:xfrm>
              <a:custGeom>
                <a:avLst/>
                <a:gdLst>
                  <a:gd name="connsiteX0" fmla="*/ 192 w 76200"/>
                  <a:gd name="connsiteY0" fmla="*/ 160 h 76200"/>
                  <a:gd name="connsiteX1" fmla="*/ 76392 w 76200"/>
                  <a:gd name="connsiteY1" fmla="*/ 160 h 76200"/>
                  <a:gd name="connsiteX2" fmla="*/ 76392 w 76200"/>
                  <a:gd name="connsiteY2" fmla="*/ 76360 h 76200"/>
                  <a:gd name="connsiteX3" fmla="*/ 19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60"/>
                    </a:moveTo>
                    <a:lnTo>
                      <a:pt x="76392" y="160"/>
                    </a:lnTo>
                    <a:lnTo>
                      <a:pt x="76392" y="76360"/>
                    </a:lnTo>
                    <a:lnTo>
                      <a:pt x="19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2" name="자유형: 도형 1271">
                <a:extLst>
                  <a:ext uri="{FF2B5EF4-FFF2-40B4-BE49-F238E27FC236}">
                    <a16:creationId xmlns:a16="http://schemas.microsoft.com/office/drawing/2014/main" id="{9499C2B5-3996-E5FE-B69A-F2BEC86E8045}"/>
                  </a:ext>
                </a:extLst>
              </p:cNvPr>
              <p:cNvSpPr/>
              <p:nvPr/>
            </p:nvSpPr>
            <p:spPr>
              <a:xfrm>
                <a:off x="9975464" y="3861533"/>
                <a:ext cx="76200" cy="76200"/>
              </a:xfrm>
              <a:custGeom>
                <a:avLst/>
                <a:gdLst>
                  <a:gd name="connsiteX0" fmla="*/ 192 w 76200"/>
                  <a:gd name="connsiteY0" fmla="*/ 168 h 76200"/>
                  <a:gd name="connsiteX1" fmla="*/ 76392 w 76200"/>
                  <a:gd name="connsiteY1" fmla="*/ 168 h 76200"/>
                  <a:gd name="connsiteX2" fmla="*/ 76392 w 76200"/>
                  <a:gd name="connsiteY2" fmla="*/ 76368 h 76200"/>
                  <a:gd name="connsiteX3" fmla="*/ 19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68"/>
                    </a:moveTo>
                    <a:lnTo>
                      <a:pt x="76392" y="168"/>
                    </a:lnTo>
                    <a:lnTo>
                      <a:pt x="76392" y="76368"/>
                    </a:lnTo>
                    <a:lnTo>
                      <a:pt x="19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3" name="자유형: 도형 1272">
                <a:extLst>
                  <a:ext uri="{FF2B5EF4-FFF2-40B4-BE49-F238E27FC236}">
                    <a16:creationId xmlns:a16="http://schemas.microsoft.com/office/drawing/2014/main" id="{8F8F5F6E-FB61-1AD6-9113-1597126904B9}"/>
                  </a:ext>
                </a:extLst>
              </p:cNvPr>
              <p:cNvSpPr/>
              <p:nvPr/>
            </p:nvSpPr>
            <p:spPr>
              <a:xfrm>
                <a:off x="9975464" y="3937733"/>
                <a:ext cx="76200" cy="76200"/>
              </a:xfrm>
              <a:custGeom>
                <a:avLst/>
                <a:gdLst>
                  <a:gd name="connsiteX0" fmla="*/ 192 w 76200"/>
                  <a:gd name="connsiteY0" fmla="*/ 176 h 76200"/>
                  <a:gd name="connsiteX1" fmla="*/ 76392 w 76200"/>
                  <a:gd name="connsiteY1" fmla="*/ 176 h 76200"/>
                  <a:gd name="connsiteX2" fmla="*/ 76392 w 76200"/>
                  <a:gd name="connsiteY2" fmla="*/ 76376 h 76200"/>
                  <a:gd name="connsiteX3" fmla="*/ 19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76"/>
                    </a:moveTo>
                    <a:lnTo>
                      <a:pt x="76392" y="176"/>
                    </a:lnTo>
                    <a:lnTo>
                      <a:pt x="76392" y="76376"/>
                    </a:lnTo>
                    <a:lnTo>
                      <a:pt x="19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4" name="자유형: 도형 1273">
                <a:extLst>
                  <a:ext uri="{FF2B5EF4-FFF2-40B4-BE49-F238E27FC236}">
                    <a16:creationId xmlns:a16="http://schemas.microsoft.com/office/drawing/2014/main" id="{FD163B0D-70F9-C32A-2AA1-6D9A88D23272}"/>
                  </a:ext>
                </a:extLst>
              </p:cNvPr>
              <p:cNvSpPr/>
              <p:nvPr/>
            </p:nvSpPr>
            <p:spPr>
              <a:xfrm>
                <a:off x="9975464" y="4013933"/>
                <a:ext cx="76200" cy="76200"/>
              </a:xfrm>
              <a:custGeom>
                <a:avLst/>
                <a:gdLst>
                  <a:gd name="connsiteX0" fmla="*/ 192 w 76200"/>
                  <a:gd name="connsiteY0" fmla="*/ 184 h 76200"/>
                  <a:gd name="connsiteX1" fmla="*/ 76392 w 76200"/>
                  <a:gd name="connsiteY1" fmla="*/ 184 h 76200"/>
                  <a:gd name="connsiteX2" fmla="*/ 76392 w 76200"/>
                  <a:gd name="connsiteY2" fmla="*/ 76384 h 76200"/>
                  <a:gd name="connsiteX3" fmla="*/ 19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84"/>
                    </a:moveTo>
                    <a:lnTo>
                      <a:pt x="76392" y="184"/>
                    </a:lnTo>
                    <a:lnTo>
                      <a:pt x="76392" y="76384"/>
                    </a:lnTo>
                    <a:lnTo>
                      <a:pt x="19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5" name="자유형: 도형 1274">
                <a:extLst>
                  <a:ext uri="{FF2B5EF4-FFF2-40B4-BE49-F238E27FC236}">
                    <a16:creationId xmlns:a16="http://schemas.microsoft.com/office/drawing/2014/main" id="{0A15385E-5F98-7430-5F9B-1D976A9DAF41}"/>
                  </a:ext>
                </a:extLst>
              </p:cNvPr>
              <p:cNvSpPr/>
              <p:nvPr/>
            </p:nvSpPr>
            <p:spPr>
              <a:xfrm>
                <a:off x="9975464" y="4090133"/>
                <a:ext cx="76200" cy="76200"/>
              </a:xfrm>
              <a:custGeom>
                <a:avLst/>
                <a:gdLst>
                  <a:gd name="connsiteX0" fmla="*/ 192 w 76200"/>
                  <a:gd name="connsiteY0" fmla="*/ 192 h 76200"/>
                  <a:gd name="connsiteX1" fmla="*/ 76392 w 76200"/>
                  <a:gd name="connsiteY1" fmla="*/ 192 h 76200"/>
                  <a:gd name="connsiteX2" fmla="*/ 76392 w 76200"/>
                  <a:gd name="connsiteY2" fmla="*/ 76392 h 76200"/>
                  <a:gd name="connsiteX3" fmla="*/ 19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92"/>
                    </a:moveTo>
                    <a:lnTo>
                      <a:pt x="76392" y="192"/>
                    </a:lnTo>
                    <a:lnTo>
                      <a:pt x="76392" y="76392"/>
                    </a:lnTo>
                    <a:lnTo>
                      <a:pt x="19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6" name="자유형: 도형 1275">
                <a:extLst>
                  <a:ext uri="{FF2B5EF4-FFF2-40B4-BE49-F238E27FC236}">
                    <a16:creationId xmlns:a16="http://schemas.microsoft.com/office/drawing/2014/main" id="{E0846623-2FB8-E893-F86F-CF64E61A3642}"/>
                  </a:ext>
                </a:extLst>
              </p:cNvPr>
              <p:cNvSpPr/>
              <p:nvPr/>
            </p:nvSpPr>
            <p:spPr>
              <a:xfrm>
                <a:off x="9975464" y="4394933"/>
                <a:ext cx="76200" cy="76200"/>
              </a:xfrm>
              <a:custGeom>
                <a:avLst/>
                <a:gdLst>
                  <a:gd name="connsiteX0" fmla="*/ 192 w 76200"/>
                  <a:gd name="connsiteY0" fmla="*/ 224 h 76200"/>
                  <a:gd name="connsiteX1" fmla="*/ 76392 w 76200"/>
                  <a:gd name="connsiteY1" fmla="*/ 224 h 76200"/>
                  <a:gd name="connsiteX2" fmla="*/ 76392 w 76200"/>
                  <a:gd name="connsiteY2" fmla="*/ 76424 h 76200"/>
                  <a:gd name="connsiteX3" fmla="*/ 19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24"/>
                    </a:moveTo>
                    <a:lnTo>
                      <a:pt x="76392" y="224"/>
                    </a:lnTo>
                    <a:lnTo>
                      <a:pt x="76392" y="76424"/>
                    </a:lnTo>
                    <a:lnTo>
                      <a:pt x="19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7" name="자유형: 도형 1276">
                <a:extLst>
                  <a:ext uri="{FF2B5EF4-FFF2-40B4-BE49-F238E27FC236}">
                    <a16:creationId xmlns:a16="http://schemas.microsoft.com/office/drawing/2014/main" id="{267045E7-AE44-226C-64D0-22BA9FB1D133}"/>
                  </a:ext>
                </a:extLst>
              </p:cNvPr>
              <p:cNvSpPr/>
              <p:nvPr/>
            </p:nvSpPr>
            <p:spPr>
              <a:xfrm>
                <a:off x="9975464" y="4471133"/>
                <a:ext cx="76200" cy="76200"/>
              </a:xfrm>
              <a:custGeom>
                <a:avLst/>
                <a:gdLst>
                  <a:gd name="connsiteX0" fmla="*/ 192 w 76200"/>
                  <a:gd name="connsiteY0" fmla="*/ 232 h 76200"/>
                  <a:gd name="connsiteX1" fmla="*/ 76392 w 76200"/>
                  <a:gd name="connsiteY1" fmla="*/ 232 h 76200"/>
                  <a:gd name="connsiteX2" fmla="*/ 76392 w 76200"/>
                  <a:gd name="connsiteY2" fmla="*/ 76432 h 76200"/>
                  <a:gd name="connsiteX3" fmla="*/ 19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32"/>
                    </a:moveTo>
                    <a:lnTo>
                      <a:pt x="76392" y="232"/>
                    </a:lnTo>
                    <a:lnTo>
                      <a:pt x="76392" y="76432"/>
                    </a:lnTo>
                    <a:lnTo>
                      <a:pt x="19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8" name="자유형: 도형 1277">
                <a:extLst>
                  <a:ext uri="{FF2B5EF4-FFF2-40B4-BE49-F238E27FC236}">
                    <a16:creationId xmlns:a16="http://schemas.microsoft.com/office/drawing/2014/main" id="{951FCCD2-F2F7-6C2D-7591-6D6EE18D556B}"/>
                  </a:ext>
                </a:extLst>
              </p:cNvPr>
              <p:cNvSpPr/>
              <p:nvPr/>
            </p:nvSpPr>
            <p:spPr>
              <a:xfrm>
                <a:off x="9975464" y="4547333"/>
                <a:ext cx="76200" cy="76200"/>
              </a:xfrm>
              <a:custGeom>
                <a:avLst/>
                <a:gdLst>
                  <a:gd name="connsiteX0" fmla="*/ 192 w 76200"/>
                  <a:gd name="connsiteY0" fmla="*/ 240 h 76200"/>
                  <a:gd name="connsiteX1" fmla="*/ 76392 w 76200"/>
                  <a:gd name="connsiteY1" fmla="*/ 240 h 76200"/>
                  <a:gd name="connsiteX2" fmla="*/ 76392 w 76200"/>
                  <a:gd name="connsiteY2" fmla="*/ 76440 h 76200"/>
                  <a:gd name="connsiteX3" fmla="*/ 19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40"/>
                    </a:moveTo>
                    <a:lnTo>
                      <a:pt x="76392" y="240"/>
                    </a:lnTo>
                    <a:lnTo>
                      <a:pt x="76392" y="76440"/>
                    </a:lnTo>
                    <a:lnTo>
                      <a:pt x="19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9" name="자유형: 도형 1278">
                <a:extLst>
                  <a:ext uri="{FF2B5EF4-FFF2-40B4-BE49-F238E27FC236}">
                    <a16:creationId xmlns:a16="http://schemas.microsoft.com/office/drawing/2014/main" id="{CCF486C6-FC6A-6BB4-1652-0F06F2DC6E30}"/>
                  </a:ext>
                </a:extLst>
              </p:cNvPr>
              <p:cNvSpPr/>
              <p:nvPr/>
            </p:nvSpPr>
            <p:spPr>
              <a:xfrm>
                <a:off x="9975464" y="4623533"/>
                <a:ext cx="76200" cy="76200"/>
              </a:xfrm>
              <a:custGeom>
                <a:avLst/>
                <a:gdLst>
                  <a:gd name="connsiteX0" fmla="*/ 192 w 76200"/>
                  <a:gd name="connsiteY0" fmla="*/ 248 h 76200"/>
                  <a:gd name="connsiteX1" fmla="*/ 76392 w 76200"/>
                  <a:gd name="connsiteY1" fmla="*/ 248 h 76200"/>
                  <a:gd name="connsiteX2" fmla="*/ 76392 w 76200"/>
                  <a:gd name="connsiteY2" fmla="*/ 76448 h 76200"/>
                  <a:gd name="connsiteX3" fmla="*/ 19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48"/>
                    </a:moveTo>
                    <a:lnTo>
                      <a:pt x="76392" y="248"/>
                    </a:lnTo>
                    <a:lnTo>
                      <a:pt x="76392" y="76448"/>
                    </a:lnTo>
                    <a:lnTo>
                      <a:pt x="19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0" name="자유형: 도형 1279">
                <a:extLst>
                  <a:ext uri="{FF2B5EF4-FFF2-40B4-BE49-F238E27FC236}">
                    <a16:creationId xmlns:a16="http://schemas.microsoft.com/office/drawing/2014/main" id="{53FFF6D6-E120-4D61-12F5-7B0EB6173970}"/>
                  </a:ext>
                </a:extLst>
              </p:cNvPr>
              <p:cNvSpPr/>
              <p:nvPr/>
            </p:nvSpPr>
            <p:spPr>
              <a:xfrm>
                <a:off x="9975464" y="4699733"/>
                <a:ext cx="76200" cy="76200"/>
              </a:xfrm>
              <a:custGeom>
                <a:avLst/>
                <a:gdLst>
                  <a:gd name="connsiteX0" fmla="*/ 192 w 76200"/>
                  <a:gd name="connsiteY0" fmla="*/ 256 h 76200"/>
                  <a:gd name="connsiteX1" fmla="*/ 76392 w 76200"/>
                  <a:gd name="connsiteY1" fmla="*/ 256 h 76200"/>
                  <a:gd name="connsiteX2" fmla="*/ 76392 w 76200"/>
                  <a:gd name="connsiteY2" fmla="*/ 76456 h 76200"/>
                  <a:gd name="connsiteX3" fmla="*/ 19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56"/>
                    </a:moveTo>
                    <a:lnTo>
                      <a:pt x="76392" y="256"/>
                    </a:lnTo>
                    <a:lnTo>
                      <a:pt x="76392" y="76456"/>
                    </a:lnTo>
                    <a:lnTo>
                      <a:pt x="19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1" name="자유형: 도형 1280">
                <a:extLst>
                  <a:ext uri="{FF2B5EF4-FFF2-40B4-BE49-F238E27FC236}">
                    <a16:creationId xmlns:a16="http://schemas.microsoft.com/office/drawing/2014/main" id="{92AE60A4-8ACA-D10D-3600-9173E6C8A024}"/>
                  </a:ext>
                </a:extLst>
              </p:cNvPr>
              <p:cNvSpPr/>
              <p:nvPr/>
            </p:nvSpPr>
            <p:spPr>
              <a:xfrm>
                <a:off x="9975464" y="4852133"/>
                <a:ext cx="76200" cy="76200"/>
              </a:xfrm>
              <a:custGeom>
                <a:avLst/>
                <a:gdLst>
                  <a:gd name="connsiteX0" fmla="*/ 192 w 76200"/>
                  <a:gd name="connsiteY0" fmla="*/ 272 h 76200"/>
                  <a:gd name="connsiteX1" fmla="*/ 76392 w 76200"/>
                  <a:gd name="connsiteY1" fmla="*/ 272 h 76200"/>
                  <a:gd name="connsiteX2" fmla="*/ 76392 w 76200"/>
                  <a:gd name="connsiteY2" fmla="*/ 76472 h 76200"/>
                  <a:gd name="connsiteX3" fmla="*/ 19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72"/>
                    </a:moveTo>
                    <a:lnTo>
                      <a:pt x="76392" y="272"/>
                    </a:lnTo>
                    <a:lnTo>
                      <a:pt x="76392" y="76472"/>
                    </a:lnTo>
                    <a:lnTo>
                      <a:pt x="19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2" name="자유형: 도형 1281">
                <a:extLst>
                  <a:ext uri="{FF2B5EF4-FFF2-40B4-BE49-F238E27FC236}">
                    <a16:creationId xmlns:a16="http://schemas.microsoft.com/office/drawing/2014/main" id="{8C966720-8368-494E-228B-669117CBFBEA}"/>
                  </a:ext>
                </a:extLst>
              </p:cNvPr>
              <p:cNvSpPr/>
              <p:nvPr/>
            </p:nvSpPr>
            <p:spPr>
              <a:xfrm>
                <a:off x="9975464" y="4928333"/>
                <a:ext cx="76200" cy="76200"/>
              </a:xfrm>
              <a:custGeom>
                <a:avLst/>
                <a:gdLst>
                  <a:gd name="connsiteX0" fmla="*/ 192 w 76200"/>
                  <a:gd name="connsiteY0" fmla="*/ 280 h 76200"/>
                  <a:gd name="connsiteX1" fmla="*/ 76392 w 76200"/>
                  <a:gd name="connsiteY1" fmla="*/ 280 h 76200"/>
                  <a:gd name="connsiteX2" fmla="*/ 76392 w 76200"/>
                  <a:gd name="connsiteY2" fmla="*/ 76480 h 76200"/>
                  <a:gd name="connsiteX3" fmla="*/ 19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80"/>
                    </a:moveTo>
                    <a:lnTo>
                      <a:pt x="76392" y="280"/>
                    </a:lnTo>
                    <a:lnTo>
                      <a:pt x="76392" y="76480"/>
                    </a:lnTo>
                    <a:lnTo>
                      <a:pt x="19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3" name="자유형: 도형 1282">
                <a:extLst>
                  <a:ext uri="{FF2B5EF4-FFF2-40B4-BE49-F238E27FC236}">
                    <a16:creationId xmlns:a16="http://schemas.microsoft.com/office/drawing/2014/main" id="{BDAB771F-7452-33F9-64F2-10E748350E8F}"/>
                  </a:ext>
                </a:extLst>
              </p:cNvPr>
              <p:cNvSpPr/>
              <p:nvPr/>
            </p:nvSpPr>
            <p:spPr>
              <a:xfrm>
                <a:off x="9975464" y="5004533"/>
                <a:ext cx="76200" cy="76200"/>
              </a:xfrm>
              <a:custGeom>
                <a:avLst/>
                <a:gdLst>
                  <a:gd name="connsiteX0" fmla="*/ 192 w 76200"/>
                  <a:gd name="connsiteY0" fmla="*/ 288 h 76200"/>
                  <a:gd name="connsiteX1" fmla="*/ 76392 w 76200"/>
                  <a:gd name="connsiteY1" fmla="*/ 288 h 76200"/>
                  <a:gd name="connsiteX2" fmla="*/ 76392 w 76200"/>
                  <a:gd name="connsiteY2" fmla="*/ 76488 h 76200"/>
                  <a:gd name="connsiteX3" fmla="*/ 19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88"/>
                    </a:moveTo>
                    <a:lnTo>
                      <a:pt x="76392" y="288"/>
                    </a:lnTo>
                    <a:lnTo>
                      <a:pt x="76392" y="76488"/>
                    </a:lnTo>
                    <a:lnTo>
                      <a:pt x="19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4" name="자유형: 도형 1283">
                <a:extLst>
                  <a:ext uri="{FF2B5EF4-FFF2-40B4-BE49-F238E27FC236}">
                    <a16:creationId xmlns:a16="http://schemas.microsoft.com/office/drawing/2014/main" id="{E39CB4D8-5AFD-2D5B-8FF6-8190D47C7F85}"/>
                  </a:ext>
                </a:extLst>
              </p:cNvPr>
              <p:cNvSpPr/>
              <p:nvPr/>
            </p:nvSpPr>
            <p:spPr>
              <a:xfrm>
                <a:off x="10051664" y="2566133"/>
                <a:ext cx="76200" cy="76200"/>
              </a:xfrm>
              <a:custGeom>
                <a:avLst/>
                <a:gdLst>
                  <a:gd name="connsiteX0" fmla="*/ 200 w 76200"/>
                  <a:gd name="connsiteY0" fmla="*/ 32 h 76200"/>
                  <a:gd name="connsiteX1" fmla="*/ 76400 w 76200"/>
                  <a:gd name="connsiteY1" fmla="*/ 32 h 76200"/>
                  <a:gd name="connsiteX2" fmla="*/ 76400 w 76200"/>
                  <a:gd name="connsiteY2" fmla="*/ 76232 h 76200"/>
                  <a:gd name="connsiteX3" fmla="*/ 20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32"/>
                    </a:moveTo>
                    <a:lnTo>
                      <a:pt x="76400" y="32"/>
                    </a:lnTo>
                    <a:lnTo>
                      <a:pt x="76400" y="76232"/>
                    </a:lnTo>
                    <a:lnTo>
                      <a:pt x="20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5" name="자유형: 도형 1284">
                <a:extLst>
                  <a:ext uri="{FF2B5EF4-FFF2-40B4-BE49-F238E27FC236}">
                    <a16:creationId xmlns:a16="http://schemas.microsoft.com/office/drawing/2014/main" id="{236FC69F-BA2D-48BC-7B2E-2178ECDC1201}"/>
                  </a:ext>
                </a:extLst>
              </p:cNvPr>
              <p:cNvSpPr/>
              <p:nvPr/>
            </p:nvSpPr>
            <p:spPr>
              <a:xfrm>
                <a:off x="10051664" y="2642333"/>
                <a:ext cx="76200" cy="76200"/>
              </a:xfrm>
              <a:custGeom>
                <a:avLst/>
                <a:gdLst>
                  <a:gd name="connsiteX0" fmla="*/ 200 w 76200"/>
                  <a:gd name="connsiteY0" fmla="*/ 40 h 76200"/>
                  <a:gd name="connsiteX1" fmla="*/ 76400 w 76200"/>
                  <a:gd name="connsiteY1" fmla="*/ 40 h 76200"/>
                  <a:gd name="connsiteX2" fmla="*/ 76400 w 76200"/>
                  <a:gd name="connsiteY2" fmla="*/ 76240 h 76200"/>
                  <a:gd name="connsiteX3" fmla="*/ 20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40"/>
                    </a:moveTo>
                    <a:lnTo>
                      <a:pt x="76400" y="40"/>
                    </a:lnTo>
                    <a:lnTo>
                      <a:pt x="76400" y="76240"/>
                    </a:lnTo>
                    <a:lnTo>
                      <a:pt x="20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6" name="자유형: 도형 1285">
                <a:extLst>
                  <a:ext uri="{FF2B5EF4-FFF2-40B4-BE49-F238E27FC236}">
                    <a16:creationId xmlns:a16="http://schemas.microsoft.com/office/drawing/2014/main" id="{B65B1427-3D4B-6389-3D0B-767BA65ADE31}"/>
                  </a:ext>
                </a:extLst>
              </p:cNvPr>
              <p:cNvSpPr/>
              <p:nvPr/>
            </p:nvSpPr>
            <p:spPr>
              <a:xfrm>
                <a:off x="10051664" y="2718533"/>
                <a:ext cx="76200" cy="76200"/>
              </a:xfrm>
              <a:custGeom>
                <a:avLst/>
                <a:gdLst>
                  <a:gd name="connsiteX0" fmla="*/ 200 w 76200"/>
                  <a:gd name="connsiteY0" fmla="*/ 48 h 76200"/>
                  <a:gd name="connsiteX1" fmla="*/ 76400 w 76200"/>
                  <a:gd name="connsiteY1" fmla="*/ 48 h 76200"/>
                  <a:gd name="connsiteX2" fmla="*/ 76400 w 76200"/>
                  <a:gd name="connsiteY2" fmla="*/ 76248 h 76200"/>
                  <a:gd name="connsiteX3" fmla="*/ 20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48"/>
                    </a:moveTo>
                    <a:lnTo>
                      <a:pt x="76400" y="48"/>
                    </a:lnTo>
                    <a:lnTo>
                      <a:pt x="76400" y="76248"/>
                    </a:lnTo>
                    <a:lnTo>
                      <a:pt x="20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7" name="자유형: 도형 1286">
                <a:extLst>
                  <a:ext uri="{FF2B5EF4-FFF2-40B4-BE49-F238E27FC236}">
                    <a16:creationId xmlns:a16="http://schemas.microsoft.com/office/drawing/2014/main" id="{90CADC37-5FF4-EF3F-9BF9-0F90F7E502C4}"/>
                  </a:ext>
                </a:extLst>
              </p:cNvPr>
              <p:cNvSpPr/>
              <p:nvPr/>
            </p:nvSpPr>
            <p:spPr>
              <a:xfrm>
                <a:off x="10051664" y="2794733"/>
                <a:ext cx="76200" cy="76200"/>
              </a:xfrm>
              <a:custGeom>
                <a:avLst/>
                <a:gdLst>
                  <a:gd name="connsiteX0" fmla="*/ 200 w 76200"/>
                  <a:gd name="connsiteY0" fmla="*/ 56 h 76200"/>
                  <a:gd name="connsiteX1" fmla="*/ 76400 w 76200"/>
                  <a:gd name="connsiteY1" fmla="*/ 56 h 76200"/>
                  <a:gd name="connsiteX2" fmla="*/ 76400 w 76200"/>
                  <a:gd name="connsiteY2" fmla="*/ 76256 h 76200"/>
                  <a:gd name="connsiteX3" fmla="*/ 20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56"/>
                    </a:moveTo>
                    <a:lnTo>
                      <a:pt x="76400" y="56"/>
                    </a:lnTo>
                    <a:lnTo>
                      <a:pt x="76400" y="76256"/>
                    </a:lnTo>
                    <a:lnTo>
                      <a:pt x="20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8" name="자유형: 도형 1287">
                <a:extLst>
                  <a:ext uri="{FF2B5EF4-FFF2-40B4-BE49-F238E27FC236}">
                    <a16:creationId xmlns:a16="http://schemas.microsoft.com/office/drawing/2014/main" id="{A9F23377-0D78-E3CA-9B7A-95BFAC6CBD8F}"/>
                  </a:ext>
                </a:extLst>
              </p:cNvPr>
              <p:cNvSpPr/>
              <p:nvPr/>
            </p:nvSpPr>
            <p:spPr>
              <a:xfrm>
                <a:off x="10051664" y="2870933"/>
                <a:ext cx="76200" cy="76200"/>
              </a:xfrm>
              <a:custGeom>
                <a:avLst/>
                <a:gdLst>
                  <a:gd name="connsiteX0" fmla="*/ 200 w 76200"/>
                  <a:gd name="connsiteY0" fmla="*/ 64 h 76200"/>
                  <a:gd name="connsiteX1" fmla="*/ 76400 w 76200"/>
                  <a:gd name="connsiteY1" fmla="*/ 64 h 76200"/>
                  <a:gd name="connsiteX2" fmla="*/ 76400 w 76200"/>
                  <a:gd name="connsiteY2" fmla="*/ 76264 h 76200"/>
                  <a:gd name="connsiteX3" fmla="*/ 20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64"/>
                    </a:moveTo>
                    <a:lnTo>
                      <a:pt x="76400" y="64"/>
                    </a:lnTo>
                    <a:lnTo>
                      <a:pt x="76400" y="76264"/>
                    </a:lnTo>
                    <a:lnTo>
                      <a:pt x="20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9" name="자유형: 도형 1288">
                <a:extLst>
                  <a:ext uri="{FF2B5EF4-FFF2-40B4-BE49-F238E27FC236}">
                    <a16:creationId xmlns:a16="http://schemas.microsoft.com/office/drawing/2014/main" id="{FE19501D-3A74-9DD0-6290-28427A09F419}"/>
                  </a:ext>
                </a:extLst>
              </p:cNvPr>
              <p:cNvSpPr/>
              <p:nvPr/>
            </p:nvSpPr>
            <p:spPr>
              <a:xfrm>
                <a:off x="10051664" y="2947133"/>
                <a:ext cx="76200" cy="76200"/>
              </a:xfrm>
              <a:custGeom>
                <a:avLst/>
                <a:gdLst>
                  <a:gd name="connsiteX0" fmla="*/ 200 w 76200"/>
                  <a:gd name="connsiteY0" fmla="*/ 72 h 76200"/>
                  <a:gd name="connsiteX1" fmla="*/ 76400 w 76200"/>
                  <a:gd name="connsiteY1" fmla="*/ 72 h 76200"/>
                  <a:gd name="connsiteX2" fmla="*/ 76400 w 76200"/>
                  <a:gd name="connsiteY2" fmla="*/ 76272 h 76200"/>
                  <a:gd name="connsiteX3" fmla="*/ 20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72"/>
                    </a:moveTo>
                    <a:lnTo>
                      <a:pt x="76400" y="72"/>
                    </a:lnTo>
                    <a:lnTo>
                      <a:pt x="76400" y="76272"/>
                    </a:lnTo>
                    <a:lnTo>
                      <a:pt x="20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0" name="자유형: 도형 1289">
                <a:extLst>
                  <a:ext uri="{FF2B5EF4-FFF2-40B4-BE49-F238E27FC236}">
                    <a16:creationId xmlns:a16="http://schemas.microsoft.com/office/drawing/2014/main" id="{E879BCC0-44F4-FBC4-8A67-E022D33E9ED1}"/>
                  </a:ext>
                </a:extLst>
              </p:cNvPr>
              <p:cNvSpPr/>
              <p:nvPr/>
            </p:nvSpPr>
            <p:spPr>
              <a:xfrm>
                <a:off x="10051664" y="3251933"/>
                <a:ext cx="76200" cy="76200"/>
              </a:xfrm>
              <a:custGeom>
                <a:avLst/>
                <a:gdLst>
                  <a:gd name="connsiteX0" fmla="*/ 200 w 76200"/>
                  <a:gd name="connsiteY0" fmla="*/ 104 h 76200"/>
                  <a:gd name="connsiteX1" fmla="*/ 76400 w 76200"/>
                  <a:gd name="connsiteY1" fmla="*/ 104 h 76200"/>
                  <a:gd name="connsiteX2" fmla="*/ 76400 w 76200"/>
                  <a:gd name="connsiteY2" fmla="*/ 76304 h 76200"/>
                  <a:gd name="connsiteX3" fmla="*/ 20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04"/>
                    </a:moveTo>
                    <a:lnTo>
                      <a:pt x="76400" y="104"/>
                    </a:lnTo>
                    <a:lnTo>
                      <a:pt x="76400" y="76304"/>
                    </a:lnTo>
                    <a:lnTo>
                      <a:pt x="20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1" name="자유형: 도형 1290">
                <a:extLst>
                  <a:ext uri="{FF2B5EF4-FFF2-40B4-BE49-F238E27FC236}">
                    <a16:creationId xmlns:a16="http://schemas.microsoft.com/office/drawing/2014/main" id="{074E5752-AB89-D748-8990-6F9D9EFBC2A6}"/>
                  </a:ext>
                </a:extLst>
              </p:cNvPr>
              <p:cNvSpPr/>
              <p:nvPr/>
            </p:nvSpPr>
            <p:spPr>
              <a:xfrm>
                <a:off x="10051664" y="3404333"/>
                <a:ext cx="76200" cy="76200"/>
              </a:xfrm>
              <a:custGeom>
                <a:avLst/>
                <a:gdLst>
                  <a:gd name="connsiteX0" fmla="*/ 200 w 76200"/>
                  <a:gd name="connsiteY0" fmla="*/ 120 h 76200"/>
                  <a:gd name="connsiteX1" fmla="*/ 76400 w 76200"/>
                  <a:gd name="connsiteY1" fmla="*/ 120 h 76200"/>
                  <a:gd name="connsiteX2" fmla="*/ 76400 w 76200"/>
                  <a:gd name="connsiteY2" fmla="*/ 76320 h 76200"/>
                  <a:gd name="connsiteX3" fmla="*/ 20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20"/>
                    </a:moveTo>
                    <a:lnTo>
                      <a:pt x="76400" y="120"/>
                    </a:lnTo>
                    <a:lnTo>
                      <a:pt x="76400" y="76320"/>
                    </a:lnTo>
                    <a:lnTo>
                      <a:pt x="20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2" name="자유형: 도형 1291">
                <a:extLst>
                  <a:ext uri="{FF2B5EF4-FFF2-40B4-BE49-F238E27FC236}">
                    <a16:creationId xmlns:a16="http://schemas.microsoft.com/office/drawing/2014/main" id="{718C3A55-DF35-FA40-413F-02D778F5F100}"/>
                  </a:ext>
                </a:extLst>
              </p:cNvPr>
              <p:cNvSpPr/>
              <p:nvPr/>
            </p:nvSpPr>
            <p:spPr>
              <a:xfrm>
                <a:off x="10051664" y="3480533"/>
                <a:ext cx="76200" cy="76200"/>
              </a:xfrm>
              <a:custGeom>
                <a:avLst/>
                <a:gdLst>
                  <a:gd name="connsiteX0" fmla="*/ 200 w 76200"/>
                  <a:gd name="connsiteY0" fmla="*/ 128 h 76200"/>
                  <a:gd name="connsiteX1" fmla="*/ 76400 w 76200"/>
                  <a:gd name="connsiteY1" fmla="*/ 128 h 76200"/>
                  <a:gd name="connsiteX2" fmla="*/ 76400 w 76200"/>
                  <a:gd name="connsiteY2" fmla="*/ 76328 h 76200"/>
                  <a:gd name="connsiteX3" fmla="*/ 20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28"/>
                    </a:moveTo>
                    <a:lnTo>
                      <a:pt x="76400" y="128"/>
                    </a:lnTo>
                    <a:lnTo>
                      <a:pt x="76400" y="76328"/>
                    </a:lnTo>
                    <a:lnTo>
                      <a:pt x="20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3" name="자유형: 도형 1292">
                <a:extLst>
                  <a:ext uri="{FF2B5EF4-FFF2-40B4-BE49-F238E27FC236}">
                    <a16:creationId xmlns:a16="http://schemas.microsoft.com/office/drawing/2014/main" id="{8D4AAE30-4EBB-03FC-3B29-B7B68650AD57}"/>
                  </a:ext>
                </a:extLst>
              </p:cNvPr>
              <p:cNvSpPr/>
              <p:nvPr/>
            </p:nvSpPr>
            <p:spPr>
              <a:xfrm>
                <a:off x="10051664" y="3556733"/>
                <a:ext cx="76200" cy="76200"/>
              </a:xfrm>
              <a:custGeom>
                <a:avLst/>
                <a:gdLst>
                  <a:gd name="connsiteX0" fmla="*/ 200 w 76200"/>
                  <a:gd name="connsiteY0" fmla="*/ 136 h 76200"/>
                  <a:gd name="connsiteX1" fmla="*/ 76400 w 76200"/>
                  <a:gd name="connsiteY1" fmla="*/ 136 h 76200"/>
                  <a:gd name="connsiteX2" fmla="*/ 76400 w 76200"/>
                  <a:gd name="connsiteY2" fmla="*/ 76336 h 76200"/>
                  <a:gd name="connsiteX3" fmla="*/ 20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36"/>
                    </a:moveTo>
                    <a:lnTo>
                      <a:pt x="76400" y="136"/>
                    </a:lnTo>
                    <a:lnTo>
                      <a:pt x="76400" y="76336"/>
                    </a:lnTo>
                    <a:lnTo>
                      <a:pt x="20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4" name="자유형: 도형 1293">
                <a:extLst>
                  <a:ext uri="{FF2B5EF4-FFF2-40B4-BE49-F238E27FC236}">
                    <a16:creationId xmlns:a16="http://schemas.microsoft.com/office/drawing/2014/main" id="{CBE57BC8-883E-AAB8-094A-750EF66EBC2E}"/>
                  </a:ext>
                </a:extLst>
              </p:cNvPr>
              <p:cNvSpPr/>
              <p:nvPr/>
            </p:nvSpPr>
            <p:spPr>
              <a:xfrm>
                <a:off x="10051664" y="3937733"/>
                <a:ext cx="76200" cy="76200"/>
              </a:xfrm>
              <a:custGeom>
                <a:avLst/>
                <a:gdLst>
                  <a:gd name="connsiteX0" fmla="*/ 200 w 76200"/>
                  <a:gd name="connsiteY0" fmla="*/ 176 h 76200"/>
                  <a:gd name="connsiteX1" fmla="*/ 76400 w 76200"/>
                  <a:gd name="connsiteY1" fmla="*/ 176 h 76200"/>
                  <a:gd name="connsiteX2" fmla="*/ 76400 w 76200"/>
                  <a:gd name="connsiteY2" fmla="*/ 76376 h 76200"/>
                  <a:gd name="connsiteX3" fmla="*/ 20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76"/>
                    </a:moveTo>
                    <a:lnTo>
                      <a:pt x="76400" y="176"/>
                    </a:lnTo>
                    <a:lnTo>
                      <a:pt x="76400" y="76376"/>
                    </a:lnTo>
                    <a:lnTo>
                      <a:pt x="20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5" name="자유형: 도형 1294">
                <a:extLst>
                  <a:ext uri="{FF2B5EF4-FFF2-40B4-BE49-F238E27FC236}">
                    <a16:creationId xmlns:a16="http://schemas.microsoft.com/office/drawing/2014/main" id="{B2DDF5EB-1F95-0C1F-56F7-ED397CC09FD7}"/>
                  </a:ext>
                </a:extLst>
              </p:cNvPr>
              <p:cNvSpPr/>
              <p:nvPr/>
            </p:nvSpPr>
            <p:spPr>
              <a:xfrm>
                <a:off x="10051664" y="4166333"/>
                <a:ext cx="76200" cy="76200"/>
              </a:xfrm>
              <a:custGeom>
                <a:avLst/>
                <a:gdLst>
                  <a:gd name="connsiteX0" fmla="*/ 200 w 76200"/>
                  <a:gd name="connsiteY0" fmla="*/ 200 h 76200"/>
                  <a:gd name="connsiteX1" fmla="*/ 76400 w 76200"/>
                  <a:gd name="connsiteY1" fmla="*/ 200 h 76200"/>
                  <a:gd name="connsiteX2" fmla="*/ 76400 w 76200"/>
                  <a:gd name="connsiteY2" fmla="*/ 76400 h 76200"/>
                  <a:gd name="connsiteX3" fmla="*/ 200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00"/>
                    </a:moveTo>
                    <a:lnTo>
                      <a:pt x="76400" y="200"/>
                    </a:lnTo>
                    <a:lnTo>
                      <a:pt x="76400" y="76400"/>
                    </a:lnTo>
                    <a:lnTo>
                      <a:pt x="200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6" name="자유형: 도형 1295">
                <a:extLst>
                  <a:ext uri="{FF2B5EF4-FFF2-40B4-BE49-F238E27FC236}">
                    <a16:creationId xmlns:a16="http://schemas.microsoft.com/office/drawing/2014/main" id="{E0B478A4-3325-6160-51EE-AF77F998760F}"/>
                  </a:ext>
                </a:extLst>
              </p:cNvPr>
              <p:cNvSpPr/>
              <p:nvPr/>
            </p:nvSpPr>
            <p:spPr>
              <a:xfrm>
                <a:off x="10051664" y="4547333"/>
                <a:ext cx="76200" cy="76200"/>
              </a:xfrm>
              <a:custGeom>
                <a:avLst/>
                <a:gdLst>
                  <a:gd name="connsiteX0" fmla="*/ 200 w 76200"/>
                  <a:gd name="connsiteY0" fmla="*/ 240 h 76200"/>
                  <a:gd name="connsiteX1" fmla="*/ 76400 w 76200"/>
                  <a:gd name="connsiteY1" fmla="*/ 240 h 76200"/>
                  <a:gd name="connsiteX2" fmla="*/ 76400 w 76200"/>
                  <a:gd name="connsiteY2" fmla="*/ 76440 h 76200"/>
                  <a:gd name="connsiteX3" fmla="*/ 20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40"/>
                    </a:moveTo>
                    <a:lnTo>
                      <a:pt x="76400" y="240"/>
                    </a:lnTo>
                    <a:lnTo>
                      <a:pt x="76400" y="76440"/>
                    </a:lnTo>
                    <a:lnTo>
                      <a:pt x="20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7" name="자유형: 도형 1296">
                <a:extLst>
                  <a:ext uri="{FF2B5EF4-FFF2-40B4-BE49-F238E27FC236}">
                    <a16:creationId xmlns:a16="http://schemas.microsoft.com/office/drawing/2014/main" id="{900122FC-2DF3-6283-759F-90C38F89A2BE}"/>
                  </a:ext>
                </a:extLst>
              </p:cNvPr>
              <p:cNvSpPr/>
              <p:nvPr/>
            </p:nvSpPr>
            <p:spPr>
              <a:xfrm>
                <a:off x="10051664" y="4699733"/>
                <a:ext cx="76200" cy="76200"/>
              </a:xfrm>
              <a:custGeom>
                <a:avLst/>
                <a:gdLst>
                  <a:gd name="connsiteX0" fmla="*/ 200 w 76200"/>
                  <a:gd name="connsiteY0" fmla="*/ 256 h 76200"/>
                  <a:gd name="connsiteX1" fmla="*/ 76400 w 76200"/>
                  <a:gd name="connsiteY1" fmla="*/ 256 h 76200"/>
                  <a:gd name="connsiteX2" fmla="*/ 76400 w 76200"/>
                  <a:gd name="connsiteY2" fmla="*/ 76456 h 76200"/>
                  <a:gd name="connsiteX3" fmla="*/ 20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56"/>
                    </a:moveTo>
                    <a:lnTo>
                      <a:pt x="76400" y="256"/>
                    </a:lnTo>
                    <a:lnTo>
                      <a:pt x="76400" y="76456"/>
                    </a:lnTo>
                    <a:lnTo>
                      <a:pt x="20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8" name="자유형: 도형 1297">
                <a:extLst>
                  <a:ext uri="{FF2B5EF4-FFF2-40B4-BE49-F238E27FC236}">
                    <a16:creationId xmlns:a16="http://schemas.microsoft.com/office/drawing/2014/main" id="{15249A11-3CBC-245C-82BD-6C89462C63E7}"/>
                  </a:ext>
                </a:extLst>
              </p:cNvPr>
              <p:cNvSpPr/>
              <p:nvPr/>
            </p:nvSpPr>
            <p:spPr>
              <a:xfrm>
                <a:off x="10051664" y="4775933"/>
                <a:ext cx="76200" cy="76200"/>
              </a:xfrm>
              <a:custGeom>
                <a:avLst/>
                <a:gdLst>
                  <a:gd name="connsiteX0" fmla="*/ 200 w 76200"/>
                  <a:gd name="connsiteY0" fmla="*/ 264 h 76200"/>
                  <a:gd name="connsiteX1" fmla="*/ 76400 w 76200"/>
                  <a:gd name="connsiteY1" fmla="*/ 264 h 76200"/>
                  <a:gd name="connsiteX2" fmla="*/ 76400 w 76200"/>
                  <a:gd name="connsiteY2" fmla="*/ 76464 h 76200"/>
                  <a:gd name="connsiteX3" fmla="*/ 20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64"/>
                    </a:moveTo>
                    <a:lnTo>
                      <a:pt x="76400" y="264"/>
                    </a:lnTo>
                    <a:lnTo>
                      <a:pt x="76400" y="76464"/>
                    </a:lnTo>
                    <a:lnTo>
                      <a:pt x="20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9" name="자유형: 도형 1298">
                <a:extLst>
                  <a:ext uri="{FF2B5EF4-FFF2-40B4-BE49-F238E27FC236}">
                    <a16:creationId xmlns:a16="http://schemas.microsoft.com/office/drawing/2014/main" id="{CB34F44D-DD5D-6806-D109-7D536FE89456}"/>
                  </a:ext>
                </a:extLst>
              </p:cNvPr>
              <p:cNvSpPr/>
              <p:nvPr/>
            </p:nvSpPr>
            <p:spPr>
              <a:xfrm>
                <a:off x="10051664" y="4928333"/>
                <a:ext cx="76200" cy="76200"/>
              </a:xfrm>
              <a:custGeom>
                <a:avLst/>
                <a:gdLst>
                  <a:gd name="connsiteX0" fmla="*/ 200 w 76200"/>
                  <a:gd name="connsiteY0" fmla="*/ 280 h 76200"/>
                  <a:gd name="connsiteX1" fmla="*/ 76400 w 76200"/>
                  <a:gd name="connsiteY1" fmla="*/ 280 h 76200"/>
                  <a:gd name="connsiteX2" fmla="*/ 76400 w 76200"/>
                  <a:gd name="connsiteY2" fmla="*/ 76480 h 76200"/>
                  <a:gd name="connsiteX3" fmla="*/ 20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80"/>
                    </a:moveTo>
                    <a:lnTo>
                      <a:pt x="76400" y="280"/>
                    </a:lnTo>
                    <a:lnTo>
                      <a:pt x="76400" y="76480"/>
                    </a:lnTo>
                    <a:lnTo>
                      <a:pt x="20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0" name="자유형: 도형 1299">
                <a:extLst>
                  <a:ext uri="{FF2B5EF4-FFF2-40B4-BE49-F238E27FC236}">
                    <a16:creationId xmlns:a16="http://schemas.microsoft.com/office/drawing/2014/main" id="{6209CF67-1083-D780-FD86-9E049A1646CC}"/>
                  </a:ext>
                </a:extLst>
              </p:cNvPr>
              <p:cNvSpPr/>
              <p:nvPr/>
            </p:nvSpPr>
            <p:spPr>
              <a:xfrm>
                <a:off x="10051664" y="5004533"/>
                <a:ext cx="76200" cy="76200"/>
              </a:xfrm>
              <a:custGeom>
                <a:avLst/>
                <a:gdLst>
                  <a:gd name="connsiteX0" fmla="*/ 200 w 76200"/>
                  <a:gd name="connsiteY0" fmla="*/ 288 h 76200"/>
                  <a:gd name="connsiteX1" fmla="*/ 76400 w 76200"/>
                  <a:gd name="connsiteY1" fmla="*/ 288 h 76200"/>
                  <a:gd name="connsiteX2" fmla="*/ 76400 w 76200"/>
                  <a:gd name="connsiteY2" fmla="*/ 76488 h 76200"/>
                  <a:gd name="connsiteX3" fmla="*/ 20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88"/>
                    </a:moveTo>
                    <a:lnTo>
                      <a:pt x="76400" y="288"/>
                    </a:lnTo>
                    <a:lnTo>
                      <a:pt x="76400" y="76488"/>
                    </a:lnTo>
                    <a:lnTo>
                      <a:pt x="20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1" name="자유형: 도형 1300">
                <a:extLst>
                  <a:ext uri="{FF2B5EF4-FFF2-40B4-BE49-F238E27FC236}">
                    <a16:creationId xmlns:a16="http://schemas.microsoft.com/office/drawing/2014/main" id="{8F934E6B-925B-FCF5-497E-5DC4CCF8FB1D}"/>
                  </a:ext>
                </a:extLst>
              </p:cNvPr>
              <p:cNvSpPr/>
              <p:nvPr/>
            </p:nvSpPr>
            <p:spPr>
              <a:xfrm>
                <a:off x="10127864" y="2566133"/>
                <a:ext cx="76200" cy="76200"/>
              </a:xfrm>
              <a:custGeom>
                <a:avLst/>
                <a:gdLst>
                  <a:gd name="connsiteX0" fmla="*/ 208 w 76200"/>
                  <a:gd name="connsiteY0" fmla="*/ 32 h 76200"/>
                  <a:gd name="connsiteX1" fmla="*/ 76408 w 76200"/>
                  <a:gd name="connsiteY1" fmla="*/ 32 h 76200"/>
                  <a:gd name="connsiteX2" fmla="*/ 76408 w 76200"/>
                  <a:gd name="connsiteY2" fmla="*/ 76232 h 76200"/>
                  <a:gd name="connsiteX3" fmla="*/ 20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32"/>
                    </a:moveTo>
                    <a:lnTo>
                      <a:pt x="76408" y="32"/>
                    </a:lnTo>
                    <a:lnTo>
                      <a:pt x="76408" y="76232"/>
                    </a:lnTo>
                    <a:lnTo>
                      <a:pt x="20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2" name="자유형: 도형 1301">
                <a:extLst>
                  <a:ext uri="{FF2B5EF4-FFF2-40B4-BE49-F238E27FC236}">
                    <a16:creationId xmlns:a16="http://schemas.microsoft.com/office/drawing/2014/main" id="{83575B1C-B4C4-5E2A-8418-4EF4512F5660}"/>
                  </a:ext>
                </a:extLst>
              </p:cNvPr>
              <p:cNvSpPr/>
              <p:nvPr/>
            </p:nvSpPr>
            <p:spPr>
              <a:xfrm>
                <a:off x="10127864" y="2642333"/>
                <a:ext cx="76200" cy="76200"/>
              </a:xfrm>
              <a:custGeom>
                <a:avLst/>
                <a:gdLst>
                  <a:gd name="connsiteX0" fmla="*/ 208 w 76200"/>
                  <a:gd name="connsiteY0" fmla="*/ 40 h 76200"/>
                  <a:gd name="connsiteX1" fmla="*/ 76408 w 76200"/>
                  <a:gd name="connsiteY1" fmla="*/ 40 h 76200"/>
                  <a:gd name="connsiteX2" fmla="*/ 76408 w 76200"/>
                  <a:gd name="connsiteY2" fmla="*/ 76240 h 76200"/>
                  <a:gd name="connsiteX3" fmla="*/ 208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40"/>
                    </a:moveTo>
                    <a:lnTo>
                      <a:pt x="76408" y="40"/>
                    </a:lnTo>
                    <a:lnTo>
                      <a:pt x="76408" y="76240"/>
                    </a:lnTo>
                    <a:lnTo>
                      <a:pt x="208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3" name="자유형: 도형 1302">
                <a:extLst>
                  <a:ext uri="{FF2B5EF4-FFF2-40B4-BE49-F238E27FC236}">
                    <a16:creationId xmlns:a16="http://schemas.microsoft.com/office/drawing/2014/main" id="{79105995-4FB3-2844-BF8E-BDE6938FD8F5}"/>
                  </a:ext>
                </a:extLst>
              </p:cNvPr>
              <p:cNvSpPr/>
              <p:nvPr/>
            </p:nvSpPr>
            <p:spPr>
              <a:xfrm>
                <a:off x="10127864" y="2794733"/>
                <a:ext cx="76200" cy="76200"/>
              </a:xfrm>
              <a:custGeom>
                <a:avLst/>
                <a:gdLst>
                  <a:gd name="connsiteX0" fmla="*/ 208 w 76200"/>
                  <a:gd name="connsiteY0" fmla="*/ 56 h 76200"/>
                  <a:gd name="connsiteX1" fmla="*/ 76408 w 76200"/>
                  <a:gd name="connsiteY1" fmla="*/ 56 h 76200"/>
                  <a:gd name="connsiteX2" fmla="*/ 76408 w 76200"/>
                  <a:gd name="connsiteY2" fmla="*/ 76256 h 76200"/>
                  <a:gd name="connsiteX3" fmla="*/ 20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56"/>
                    </a:moveTo>
                    <a:lnTo>
                      <a:pt x="76408" y="56"/>
                    </a:lnTo>
                    <a:lnTo>
                      <a:pt x="76408" y="76256"/>
                    </a:lnTo>
                    <a:lnTo>
                      <a:pt x="20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4" name="자유형: 도형 1303">
                <a:extLst>
                  <a:ext uri="{FF2B5EF4-FFF2-40B4-BE49-F238E27FC236}">
                    <a16:creationId xmlns:a16="http://schemas.microsoft.com/office/drawing/2014/main" id="{9B7FD284-F110-C778-B982-EF8398613D96}"/>
                  </a:ext>
                </a:extLst>
              </p:cNvPr>
              <p:cNvSpPr/>
              <p:nvPr/>
            </p:nvSpPr>
            <p:spPr>
              <a:xfrm>
                <a:off x="10127864" y="2870933"/>
                <a:ext cx="76200" cy="76200"/>
              </a:xfrm>
              <a:custGeom>
                <a:avLst/>
                <a:gdLst>
                  <a:gd name="connsiteX0" fmla="*/ 208 w 76200"/>
                  <a:gd name="connsiteY0" fmla="*/ 64 h 76200"/>
                  <a:gd name="connsiteX1" fmla="*/ 76408 w 76200"/>
                  <a:gd name="connsiteY1" fmla="*/ 64 h 76200"/>
                  <a:gd name="connsiteX2" fmla="*/ 76408 w 76200"/>
                  <a:gd name="connsiteY2" fmla="*/ 76264 h 76200"/>
                  <a:gd name="connsiteX3" fmla="*/ 20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64"/>
                    </a:moveTo>
                    <a:lnTo>
                      <a:pt x="76408" y="64"/>
                    </a:lnTo>
                    <a:lnTo>
                      <a:pt x="76408" y="76264"/>
                    </a:lnTo>
                    <a:lnTo>
                      <a:pt x="20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5" name="자유형: 도형 1304">
                <a:extLst>
                  <a:ext uri="{FF2B5EF4-FFF2-40B4-BE49-F238E27FC236}">
                    <a16:creationId xmlns:a16="http://schemas.microsoft.com/office/drawing/2014/main" id="{F5421CAE-E361-3BF3-11E8-889997DF4022}"/>
                  </a:ext>
                </a:extLst>
              </p:cNvPr>
              <p:cNvSpPr/>
              <p:nvPr/>
            </p:nvSpPr>
            <p:spPr>
              <a:xfrm>
                <a:off x="10127864" y="3023333"/>
                <a:ext cx="76200" cy="76200"/>
              </a:xfrm>
              <a:custGeom>
                <a:avLst/>
                <a:gdLst>
                  <a:gd name="connsiteX0" fmla="*/ 208 w 76200"/>
                  <a:gd name="connsiteY0" fmla="*/ 80 h 76200"/>
                  <a:gd name="connsiteX1" fmla="*/ 76408 w 76200"/>
                  <a:gd name="connsiteY1" fmla="*/ 80 h 76200"/>
                  <a:gd name="connsiteX2" fmla="*/ 76408 w 76200"/>
                  <a:gd name="connsiteY2" fmla="*/ 76280 h 76200"/>
                  <a:gd name="connsiteX3" fmla="*/ 20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80"/>
                    </a:moveTo>
                    <a:lnTo>
                      <a:pt x="76408" y="80"/>
                    </a:lnTo>
                    <a:lnTo>
                      <a:pt x="76408" y="76280"/>
                    </a:lnTo>
                    <a:lnTo>
                      <a:pt x="20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6" name="자유형: 도형 1305">
                <a:extLst>
                  <a:ext uri="{FF2B5EF4-FFF2-40B4-BE49-F238E27FC236}">
                    <a16:creationId xmlns:a16="http://schemas.microsoft.com/office/drawing/2014/main" id="{C7A85C5A-F733-2FB6-54BB-02E821D75AC8}"/>
                  </a:ext>
                </a:extLst>
              </p:cNvPr>
              <p:cNvSpPr/>
              <p:nvPr/>
            </p:nvSpPr>
            <p:spPr>
              <a:xfrm>
                <a:off x="10127864" y="3099533"/>
                <a:ext cx="76200" cy="76200"/>
              </a:xfrm>
              <a:custGeom>
                <a:avLst/>
                <a:gdLst>
                  <a:gd name="connsiteX0" fmla="*/ 208 w 76200"/>
                  <a:gd name="connsiteY0" fmla="*/ 88 h 76200"/>
                  <a:gd name="connsiteX1" fmla="*/ 76408 w 76200"/>
                  <a:gd name="connsiteY1" fmla="*/ 88 h 76200"/>
                  <a:gd name="connsiteX2" fmla="*/ 76408 w 76200"/>
                  <a:gd name="connsiteY2" fmla="*/ 76288 h 76200"/>
                  <a:gd name="connsiteX3" fmla="*/ 208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88"/>
                    </a:moveTo>
                    <a:lnTo>
                      <a:pt x="76408" y="88"/>
                    </a:lnTo>
                    <a:lnTo>
                      <a:pt x="76408" y="76288"/>
                    </a:lnTo>
                    <a:lnTo>
                      <a:pt x="208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7" name="자유형: 도형 1306">
                <a:extLst>
                  <a:ext uri="{FF2B5EF4-FFF2-40B4-BE49-F238E27FC236}">
                    <a16:creationId xmlns:a16="http://schemas.microsoft.com/office/drawing/2014/main" id="{37DAF7D5-8D59-8E1E-49FA-737750E30615}"/>
                  </a:ext>
                </a:extLst>
              </p:cNvPr>
              <p:cNvSpPr/>
              <p:nvPr/>
            </p:nvSpPr>
            <p:spPr>
              <a:xfrm>
                <a:off x="10127864" y="3709133"/>
                <a:ext cx="76200" cy="76200"/>
              </a:xfrm>
              <a:custGeom>
                <a:avLst/>
                <a:gdLst>
                  <a:gd name="connsiteX0" fmla="*/ 208 w 76200"/>
                  <a:gd name="connsiteY0" fmla="*/ 152 h 76200"/>
                  <a:gd name="connsiteX1" fmla="*/ 76408 w 76200"/>
                  <a:gd name="connsiteY1" fmla="*/ 152 h 76200"/>
                  <a:gd name="connsiteX2" fmla="*/ 76408 w 76200"/>
                  <a:gd name="connsiteY2" fmla="*/ 76352 h 76200"/>
                  <a:gd name="connsiteX3" fmla="*/ 20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52"/>
                    </a:moveTo>
                    <a:lnTo>
                      <a:pt x="76408" y="152"/>
                    </a:lnTo>
                    <a:lnTo>
                      <a:pt x="76408" y="76352"/>
                    </a:lnTo>
                    <a:lnTo>
                      <a:pt x="20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8" name="자유형: 도형 1307">
                <a:extLst>
                  <a:ext uri="{FF2B5EF4-FFF2-40B4-BE49-F238E27FC236}">
                    <a16:creationId xmlns:a16="http://schemas.microsoft.com/office/drawing/2014/main" id="{FC99D9F6-B3F1-2569-ABCD-3874F334D391}"/>
                  </a:ext>
                </a:extLst>
              </p:cNvPr>
              <p:cNvSpPr/>
              <p:nvPr/>
            </p:nvSpPr>
            <p:spPr>
              <a:xfrm>
                <a:off x="10127864" y="3785333"/>
                <a:ext cx="76200" cy="76200"/>
              </a:xfrm>
              <a:custGeom>
                <a:avLst/>
                <a:gdLst>
                  <a:gd name="connsiteX0" fmla="*/ 208 w 76200"/>
                  <a:gd name="connsiteY0" fmla="*/ 160 h 76200"/>
                  <a:gd name="connsiteX1" fmla="*/ 76408 w 76200"/>
                  <a:gd name="connsiteY1" fmla="*/ 160 h 76200"/>
                  <a:gd name="connsiteX2" fmla="*/ 76408 w 76200"/>
                  <a:gd name="connsiteY2" fmla="*/ 76360 h 76200"/>
                  <a:gd name="connsiteX3" fmla="*/ 20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60"/>
                    </a:moveTo>
                    <a:lnTo>
                      <a:pt x="76408" y="160"/>
                    </a:lnTo>
                    <a:lnTo>
                      <a:pt x="76408" y="76360"/>
                    </a:lnTo>
                    <a:lnTo>
                      <a:pt x="20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9" name="자유형: 도형 1308">
                <a:extLst>
                  <a:ext uri="{FF2B5EF4-FFF2-40B4-BE49-F238E27FC236}">
                    <a16:creationId xmlns:a16="http://schemas.microsoft.com/office/drawing/2014/main" id="{09EFF998-1BFA-D22D-9E58-4AAD03A0363A}"/>
                  </a:ext>
                </a:extLst>
              </p:cNvPr>
              <p:cNvSpPr/>
              <p:nvPr/>
            </p:nvSpPr>
            <p:spPr>
              <a:xfrm>
                <a:off x="10127864" y="3937733"/>
                <a:ext cx="76200" cy="76200"/>
              </a:xfrm>
              <a:custGeom>
                <a:avLst/>
                <a:gdLst>
                  <a:gd name="connsiteX0" fmla="*/ 208 w 76200"/>
                  <a:gd name="connsiteY0" fmla="*/ 176 h 76200"/>
                  <a:gd name="connsiteX1" fmla="*/ 76408 w 76200"/>
                  <a:gd name="connsiteY1" fmla="*/ 176 h 76200"/>
                  <a:gd name="connsiteX2" fmla="*/ 76408 w 76200"/>
                  <a:gd name="connsiteY2" fmla="*/ 76376 h 76200"/>
                  <a:gd name="connsiteX3" fmla="*/ 20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76"/>
                    </a:moveTo>
                    <a:lnTo>
                      <a:pt x="76408" y="176"/>
                    </a:lnTo>
                    <a:lnTo>
                      <a:pt x="76408" y="76376"/>
                    </a:lnTo>
                    <a:lnTo>
                      <a:pt x="20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0" name="자유형: 도형 1309">
                <a:extLst>
                  <a:ext uri="{FF2B5EF4-FFF2-40B4-BE49-F238E27FC236}">
                    <a16:creationId xmlns:a16="http://schemas.microsoft.com/office/drawing/2014/main" id="{AD757B70-807C-F261-6DB6-BF505C69687E}"/>
                  </a:ext>
                </a:extLst>
              </p:cNvPr>
              <p:cNvSpPr/>
              <p:nvPr/>
            </p:nvSpPr>
            <p:spPr>
              <a:xfrm>
                <a:off x="10127864" y="4013933"/>
                <a:ext cx="76200" cy="76200"/>
              </a:xfrm>
              <a:custGeom>
                <a:avLst/>
                <a:gdLst>
                  <a:gd name="connsiteX0" fmla="*/ 208 w 76200"/>
                  <a:gd name="connsiteY0" fmla="*/ 184 h 76200"/>
                  <a:gd name="connsiteX1" fmla="*/ 76408 w 76200"/>
                  <a:gd name="connsiteY1" fmla="*/ 184 h 76200"/>
                  <a:gd name="connsiteX2" fmla="*/ 76408 w 76200"/>
                  <a:gd name="connsiteY2" fmla="*/ 76384 h 76200"/>
                  <a:gd name="connsiteX3" fmla="*/ 20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84"/>
                    </a:moveTo>
                    <a:lnTo>
                      <a:pt x="76408" y="184"/>
                    </a:lnTo>
                    <a:lnTo>
                      <a:pt x="76408" y="76384"/>
                    </a:lnTo>
                    <a:lnTo>
                      <a:pt x="20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1" name="자유형: 도형 1310">
                <a:extLst>
                  <a:ext uri="{FF2B5EF4-FFF2-40B4-BE49-F238E27FC236}">
                    <a16:creationId xmlns:a16="http://schemas.microsoft.com/office/drawing/2014/main" id="{95046C16-AECD-0A98-8B75-3A4412DECA91}"/>
                  </a:ext>
                </a:extLst>
              </p:cNvPr>
              <p:cNvSpPr/>
              <p:nvPr/>
            </p:nvSpPr>
            <p:spPr>
              <a:xfrm>
                <a:off x="10127864" y="4318733"/>
                <a:ext cx="76200" cy="76200"/>
              </a:xfrm>
              <a:custGeom>
                <a:avLst/>
                <a:gdLst>
                  <a:gd name="connsiteX0" fmla="*/ 208 w 76200"/>
                  <a:gd name="connsiteY0" fmla="*/ 216 h 76200"/>
                  <a:gd name="connsiteX1" fmla="*/ 76408 w 76200"/>
                  <a:gd name="connsiteY1" fmla="*/ 216 h 76200"/>
                  <a:gd name="connsiteX2" fmla="*/ 76408 w 76200"/>
                  <a:gd name="connsiteY2" fmla="*/ 76416 h 76200"/>
                  <a:gd name="connsiteX3" fmla="*/ 20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16"/>
                    </a:moveTo>
                    <a:lnTo>
                      <a:pt x="76408" y="216"/>
                    </a:lnTo>
                    <a:lnTo>
                      <a:pt x="76408" y="76416"/>
                    </a:lnTo>
                    <a:lnTo>
                      <a:pt x="20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2" name="자유형: 도형 1311">
                <a:extLst>
                  <a:ext uri="{FF2B5EF4-FFF2-40B4-BE49-F238E27FC236}">
                    <a16:creationId xmlns:a16="http://schemas.microsoft.com/office/drawing/2014/main" id="{717019A3-E43A-A418-FCF1-FE06693790CB}"/>
                  </a:ext>
                </a:extLst>
              </p:cNvPr>
              <p:cNvSpPr/>
              <p:nvPr/>
            </p:nvSpPr>
            <p:spPr>
              <a:xfrm>
                <a:off x="10127864" y="4547333"/>
                <a:ext cx="76200" cy="76200"/>
              </a:xfrm>
              <a:custGeom>
                <a:avLst/>
                <a:gdLst>
                  <a:gd name="connsiteX0" fmla="*/ 208 w 76200"/>
                  <a:gd name="connsiteY0" fmla="*/ 240 h 76200"/>
                  <a:gd name="connsiteX1" fmla="*/ 76408 w 76200"/>
                  <a:gd name="connsiteY1" fmla="*/ 240 h 76200"/>
                  <a:gd name="connsiteX2" fmla="*/ 76408 w 76200"/>
                  <a:gd name="connsiteY2" fmla="*/ 76440 h 76200"/>
                  <a:gd name="connsiteX3" fmla="*/ 20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40"/>
                    </a:moveTo>
                    <a:lnTo>
                      <a:pt x="76408" y="240"/>
                    </a:lnTo>
                    <a:lnTo>
                      <a:pt x="76408" y="76440"/>
                    </a:lnTo>
                    <a:lnTo>
                      <a:pt x="20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3" name="자유형: 도형 1312">
                <a:extLst>
                  <a:ext uri="{FF2B5EF4-FFF2-40B4-BE49-F238E27FC236}">
                    <a16:creationId xmlns:a16="http://schemas.microsoft.com/office/drawing/2014/main" id="{B9E5F9F4-1846-B975-10C0-4559DF134AF1}"/>
                  </a:ext>
                </a:extLst>
              </p:cNvPr>
              <p:cNvSpPr/>
              <p:nvPr/>
            </p:nvSpPr>
            <p:spPr>
              <a:xfrm>
                <a:off x="10127864" y="4623533"/>
                <a:ext cx="76200" cy="76200"/>
              </a:xfrm>
              <a:custGeom>
                <a:avLst/>
                <a:gdLst>
                  <a:gd name="connsiteX0" fmla="*/ 208 w 76200"/>
                  <a:gd name="connsiteY0" fmla="*/ 248 h 76200"/>
                  <a:gd name="connsiteX1" fmla="*/ 76408 w 76200"/>
                  <a:gd name="connsiteY1" fmla="*/ 248 h 76200"/>
                  <a:gd name="connsiteX2" fmla="*/ 76408 w 76200"/>
                  <a:gd name="connsiteY2" fmla="*/ 76448 h 76200"/>
                  <a:gd name="connsiteX3" fmla="*/ 20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48"/>
                    </a:moveTo>
                    <a:lnTo>
                      <a:pt x="76408" y="248"/>
                    </a:lnTo>
                    <a:lnTo>
                      <a:pt x="76408" y="76448"/>
                    </a:lnTo>
                    <a:lnTo>
                      <a:pt x="20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4" name="자유형: 도형 1313">
                <a:extLst>
                  <a:ext uri="{FF2B5EF4-FFF2-40B4-BE49-F238E27FC236}">
                    <a16:creationId xmlns:a16="http://schemas.microsoft.com/office/drawing/2014/main" id="{351CBECE-D1AA-9F68-EDD3-9A4DBEF131E2}"/>
                  </a:ext>
                </a:extLst>
              </p:cNvPr>
              <p:cNvSpPr/>
              <p:nvPr/>
            </p:nvSpPr>
            <p:spPr>
              <a:xfrm>
                <a:off x="10127864" y="4699733"/>
                <a:ext cx="76200" cy="76200"/>
              </a:xfrm>
              <a:custGeom>
                <a:avLst/>
                <a:gdLst>
                  <a:gd name="connsiteX0" fmla="*/ 208 w 76200"/>
                  <a:gd name="connsiteY0" fmla="*/ 256 h 76200"/>
                  <a:gd name="connsiteX1" fmla="*/ 76408 w 76200"/>
                  <a:gd name="connsiteY1" fmla="*/ 256 h 76200"/>
                  <a:gd name="connsiteX2" fmla="*/ 76408 w 76200"/>
                  <a:gd name="connsiteY2" fmla="*/ 76456 h 76200"/>
                  <a:gd name="connsiteX3" fmla="*/ 20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56"/>
                    </a:moveTo>
                    <a:lnTo>
                      <a:pt x="76408" y="256"/>
                    </a:lnTo>
                    <a:lnTo>
                      <a:pt x="76408" y="76456"/>
                    </a:lnTo>
                    <a:lnTo>
                      <a:pt x="20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5" name="자유형: 도형 1314">
                <a:extLst>
                  <a:ext uri="{FF2B5EF4-FFF2-40B4-BE49-F238E27FC236}">
                    <a16:creationId xmlns:a16="http://schemas.microsoft.com/office/drawing/2014/main" id="{7EE2C2FA-9CFA-1619-7D79-3F802B98808E}"/>
                  </a:ext>
                </a:extLst>
              </p:cNvPr>
              <p:cNvSpPr/>
              <p:nvPr/>
            </p:nvSpPr>
            <p:spPr>
              <a:xfrm>
                <a:off x="10127864" y="4775933"/>
                <a:ext cx="76200" cy="76200"/>
              </a:xfrm>
              <a:custGeom>
                <a:avLst/>
                <a:gdLst>
                  <a:gd name="connsiteX0" fmla="*/ 208 w 76200"/>
                  <a:gd name="connsiteY0" fmla="*/ 264 h 76200"/>
                  <a:gd name="connsiteX1" fmla="*/ 76408 w 76200"/>
                  <a:gd name="connsiteY1" fmla="*/ 264 h 76200"/>
                  <a:gd name="connsiteX2" fmla="*/ 76408 w 76200"/>
                  <a:gd name="connsiteY2" fmla="*/ 76464 h 76200"/>
                  <a:gd name="connsiteX3" fmla="*/ 20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64"/>
                    </a:moveTo>
                    <a:lnTo>
                      <a:pt x="76408" y="264"/>
                    </a:lnTo>
                    <a:lnTo>
                      <a:pt x="76408" y="76464"/>
                    </a:lnTo>
                    <a:lnTo>
                      <a:pt x="20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6" name="자유형: 도형 1315">
                <a:extLst>
                  <a:ext uri="{FF2B5EF4-FFF2-40B4-BE49-F238E27FC236}">
                    <a16:creationId xmlns:a16="http://schemas.microsoft.com/office/drawing/2014/main" id="{11EC6461-9928-1BF0-49DD-B1C558D34DEB}"/>
                  </a:ext>
                </a:extLst>
              </p:cNvPr>
              <p:cNvSpPr/>
              <p:nvPr/>
            </p:nvSpPr>
            <p:spPr>
              <a:xfrm>
                <a:off x="10204064" y="2794733"/>
                <a:ext cx="76200" cy="76200"/>
              </a:xfrm>
              <a:custGeom>
                <a:avLst/>
                <a:gdLst>
                  <a:gd name="connsiteX0" fmla="*/ 216 w 76200"/>
                  <a:gd name="connsiteY0" fmla="*/ 56 h 76200"/>
                  <a:gd name="connsiteX1" fmla="*/ 76416 w 76200"/>
                  <a:gd name="connsiteY1" fmla="*/ 56 h 76200"/>
                  <a:gd name="connsiteX2" fmla="*/ 76416 w 76200"/>
                  <a:gd name="connsiteY2" fmla="*/ 76256 h 76200"/>
                  <a:gd name="connsiteX3" fmla="*/ 21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56"/>
                    </a:moveTo>
                    <a:lnTo>
                      <a:pt x="76416" y="56"/>
                    </a:lnTo>
                    <a:lnTo>
                      <a:pt x="76416" y="76256"/>
                    </a:lnTo>
                    <a:lnTo>
                      <a:pt x="21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7" name="자유형: 도형 1316">
                <a:extLst>
                  <a:ext uri="{FF2B5EF4-FFF2-40B4-BE49-F238E27FC236}">
                    <a16:creationId xmlns:a16="http://schemas.microsoft.com/office/drawing/2014/main" id="{212E42AF-802B-A559-2A00-CAD3393C8A6B}"/>
                  </a:ext>
                </a:extLst>
              </p:cNvPr>
              <p:cNvSpPr/>
              <p:nvPr/>
            </p:nvSpPr>
            <p:spPr>
              <a:xfrm>
                <a:off x="10204064" y="2870933"/>
                <a:ext cx="76200" cy="76200"/>
              </a:xfrm>
              <a:custGeom>
                <a:avLst/>
                <a:gdLst>
                  <a:gd name="connsiteX0" fmla="*/ 216 w 76200"/>
                  <a:gd name="connsiteY0" fmla="*/ 64 h 76200"/>
                  <a:gd name="connsiteX1" fmla="*/ 76416 w 76200"/>
                  <a:gd name="connsiteY1" fmla="*/ 64 h 76200"/>
                  <a:gd name="connsiteX2" fmla="*/ 76416 w 76200"/>
                  <a:gd name="connsiteY2" fmla="*/ 76264 h 76200"/>
                  <a:gd name="connsiteX3" fmla="*/ 21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64"/>
                    </a:moveTo>
                    <a:lnTo>
                      <a:pt x="76416" y="64"/>
                    </a:lnTo>
                    <a:lnTo>
                      <a:pt x="76416" y="76264"/>
                    </a:lnTo>
                    <a:lnTo>
                      <a:pt x="21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8" name="자유형: 도형 1317">
                <a:extLst>
                  <a:ext uri="{FF2B5EF4-FFF2-40B4-BE49-F238E27FC236}">
                    <a16:creationId xmlns:a16="http://schemas.microsoft.com/office/drawing/2014/main" id="{356FBA03-0A47-D1D5-3A76-754E110EF82A}"/>
                  </a:ext>
                </a:extLst>
              </p:cNvPr>
              <p:cNvSpPr/>
              <p:nvPr/>
            </p:nvSpPr>
            <p:spPr>
              <a:xfrm>
                <a:off x="10204064" y="3175733"/>
                <a:ext cx="76200" cy="76200"/>
              </a:xfrm>
              <a:custGeom>
                <a:avLst/>
                <a:gdLst>
                  <a:gd name="connsiteX0" fmla="*/ 216 w 76200"/>
                  <a:gd name="connsiteY0" fmla="*/ 96 h 76200"/>
                  <a:gd name="connsiteX1" fmla="*/ 76416 w 76200"/>
                  <a:gd name="connsiteY1" fmla="*/ 96 h 76200"/>
                  <a:gd name="connsiteX2" fmla="*/ 76416 w 76200"/>
                  <a:gd name="connsiteY2" fmla="*/ 76296 h 76200"/>
                  <a:gd name="connsiteX3" fmla="*/ 21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96"/>
                    </a:moveTo>
                    <a:lnTo>
                      <a:pt x="76416" y="96"/>
                    </a:lnTo>
                    <a:lnTo>
                      <a:pt x="76416" y="76296"/>
                    </a:lnTo>
                    <a:lnTo>
                      <a:pt x="21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9" name="자유형: 도형 1318">
                <a:extLst>
                  <a:ext uri="{FF2B5EF4-FFF2-40B4-BE49-F238E27FC236}">
                    <a16:creationId xmlns:a16="http://schemas.microsoft.com/office/drawing/2014/main" id="{81596375-644B-E508-C7F6-C390281CA53F}"/>
                  </a:ext>
                </a:extLst>
              </p:cNvPr>
              <p:cNvSpPr/>
              <p:nvPr/>
            </p:nvSpPr>
            <p:spPr>
              <a:xfrm>
                <a:off x="10204064" y="3251933"/>
                <a:ext cx="76200" cy="76200"/>
              </a:xfrm>
              <a:custGeom>
                <a:avLst/>
                <a:gdLst>
                  <a:gd name="connsiteX0" fmla="*/ 216 w 76200"/>
                  <a:gd name="connsiteY0" fmla="*/ 104 h 76200"/>
                  <a:gd name="connsiteX1" fmla="*/ 76416 w 76200"/>
                  <a:gd name="connsiteY1" fmla="*/ 104 h 76200"/>
                  <a:gd name="connsiteX2" fmla="*/ 76416 w 76200"/>
                  <a:gd name="connsiteY2" fmla="*/ 76304 h 76200"/>
                  <a:gd name="connsiteX3" fmla="*/ 216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04"/>
                    </a:moveTo>
                    <a:lnTo>
                      <a:pt x="76416" y="104"/>
                    </a:lnTo>
                    <a:lnTo>
                      <a:pt x="76416" y="76304"/>
                    </a:lnTo>
                    <a:lnTo>
                      <a:pt x="216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0" name="자유형: 도형 1319">
                <a:extLst>
                  <a:ext uri="{FF2B5EF4-FFF2-40B4-BE49-F238E27FC236}">
                    <a16:creationId xmlns:a16="http://schemas.microsoft.com/office/drawing/2014/main" id="{26DDA69A-C2B6-8B06-38FA-F686ED0483C2}"/>
                  </a:ext>
                </a:extLst>
              </p:cNvPr>
              <p:cNvSpPr/>
              <p:nvPr/>
            </p:nvSpPr>
            <p:spPr>
              <a:xfrm>
                <a:off x="10204064" y="3328133"/>
                <a:ext cx="76200" cy="76200"/>
              </a:xfrm>
              <a:custGeom>
                <a:avLst/>
                <a:gdLst>
                  <a:gd name="connsiteX0" fmla="*/ 216 w 76200"/>
                  <a:gd name="connsiteY0" fmla="*/ 112 h 76200"/>
                  <a:gd name="connsiteX1" fmla="*/ 76416 w 76200"/>
                  <a:gd name="connsiteY1" fmla="*/ 112 h 76200"/>
                  <a:gd name="connsiteX2" fmla="*/ 76416 w 76200"/>
                  <a:gd name="connsiteY2" fmla="*/ 76312 h 76200"/>
                  <a:gd name="connsiteX3" fmla="*/ 21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12"/>
                    </a:moveTo>
                    <a:lnTo>
                      <a:pt x="76416" y="112"/>
                    </a:lnTo>
                    <a:lnTo>
                      <a:pt x="76416" y="76312"/>
                    </a:lnTo>
                    <a:lnTo>
                      <a:pt x="21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1" name="자유형: 도형 1320">
                <a:extLst>
                  <a:ext uri="{FF2B5EF4-FFF2-40B4-BE49-F238E27FC236}">
                    <a16:creationId xmlns:a16="http://schemas.microsoft.com/office/drawing/2014/main" id="{95761BCD-54A7-8AA6-5D69-C6F1F0BF813B}"/>
                  </a:ext>
                </a:extLst>
              </p:cNvPr>
              <p:cNvSpPr/>
              <p:nvPr/>
            </p:nvSpPr>
            <p:spPr>
              <a:xfrm>
                <a:off x="10204064" y="3404333"/>
                <a:ext cx="76200" cy="76200"/>
              </a:xfrm>
              <a:custGeom>
                <a:avLst/>
                <a:gdLst>
                  <a:gd name="connsiteX0" fmla="*/ 216 w 76200"/>
                  <a:gd name="connsiteY0" fmla="*/ 120 h 76200"/>
                  <a:gd name="connsiteX1" fmla="*/ 76416 w 76200"/>
                  <a:gd name="connsiteY1" fmla="*/ 120 h 76200"/>
                  <a:gd name="connsiteX2" fmla="*/ 76416 w 76200"/>
                  <a:gd name="connsiteY2" fmla="*/ 76320 h 76200"/>
                  <a:gd name="connsiteX3" fmla="*/ 216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20"/>
                    </a:moveTo>
                    <a:lnTo>
                      <a:pt x="76416" y="120"/>
                    </a:lnTo>
                    <a:lnTo>
                      <a:pt x="76416" y="76320"/>
                    </a:lnTo>
                    <a:lnTo>
                      <a:pt x="216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2" name="자유형: 도형 1321">
                <a:extLst>
                  <a:ext uri="{FF2B5EF4-FFF2-40B4-BE49-F238E27FC236}">
                    <a16:creationId xmlns:a16="http://schemas.microsoft.com/office/drawing/2014/main" id="{74C768FA-55B1-D407-C65C-9B46E88B4F17}"/>
                  </a:ext>
                </a:extLst>
              </p:cNvPr>
              <p:cNvSpPr/>
              <p:nvPr/>
            </p:nvSpPr>
            <p:spPr>
              <a:xfrm>
                <a:off x="10204064" y="3556733"/>
                <a:ext cx="76200" cy="76200"/>
              </a:xfrm>
              <a:custGeom>
                <a:avLst/>
                <a:gdLst>
                  <a:gd name="connsiteX0" fmla="*/ 216 w 76200"/>
                  <a:gd name="connsiteY0" fmla="*/ 136 h 76200"/>
                  <a:gd name="connsiteX1" fmla="*/ 76416 w 76200"/>
                  <a:gd name="connsiteY1" fmla="*/ 136 h 76200"/>
                  <a:gd name="connsiteX2" fmla="*/ 76416 w 76200"/>
                  <a:gd name="connsiteY2" fmla="*/ 76336 h 76200"/>
                  <a:gd name="connsiteX3" fmla="*/ 21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36"/>
                    </a:moveTo>
                    <a:lnTo>
                      <a:pt x="76416" y="136"/>
                    </a:lnTo>
                    <a:lnTo>
                      <a:pt x="76416" y="76336"/>
                    </a:lnTo>
                    <a:lnTo>
                      <a:pt x="21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3" name="자유형: 도형 1322">
                <a:extLst>
                  <a:ext uri="{FF2B5EF4-FFF2-40B4-BE49-F238E27FC236}">
                    <a16:creationId xmlns:a16="http://schemas.microsoft.com/office/drawing/2014/main" id="{E90851F0-8A85-BE2E-98AA-3CB7FB22FFB3}"/>
                  </a:ext>
                </a:extLst>
              </p:cNvPr>
              <p:cNvSpPr/>
              <p:nvPr/>
            </p:nvSpPr>
            <p:spPr>
              <a:xfrm>
                <a:off x="10204064" y="3632933"/>
                <a:ext cx="76200" cy="76200"/>
              </a:xfrm>
              <a:custGeom>
                <a:avLst/>
                <a:gdLst>
                  <a:gd name="connsiteX0" fmla="*/ 216 w 76200"/>
                  <a:gd name="connsiteY0" fmla="*/ 144 h 76200"/>
                  <a:gd name="connsiteX1" fmla="*/ 76416 w 76200"/>
                  <a:gd name="connsiteY1" fmla="*/ 144 h 76200"/>
                  <a:gd name="connsiteX2" fmla="*/ 76416 w 76200"/>
                  <a:gd name="connsiteY2" fmla="*/ 76344 h 76200"/>
                  <a:gd name="connsiteX3" fmla="*/ 216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44"/>
                    </a:moveTo>
                    <a:lnTo>
                      <a:pt x="76416" y="144"/>
                    </a:lnTo>
                    <a:lnTo>
                      <a:pt x="76416" y="76344"/>
                    </a:lnTo>
                    <a:lnTo>
                      <a:pt x="216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4" name="자유형: 도형 1323">
                <a:extLst>
                  <a:ext uri="{FF2B5EF4-FFF2-40B4-BE49-F238E27FC236}">
                    <a16:creationId xmlns:a16="http://schemas.microsoft.com/office/drawing/2014/main" id="{F63112B8-16B3-05CD-ED17-BC379DFD1D37}"/>
                  </a:ext>
                </a:extLst>
              </p:cNvPr>
              <p:cNvSpPr/>
              <p:nvPr/>
            </p:nvSpPr>
            <p:spPr>
              <a:xfrm>
                <a:off x="10204064" y="3785333"/>
                <a:ext cx="76200" cy="76200"/>
              </a:xfrm>
              <a:custGeom>
                <a:avLst/>
                <a:gdLst>
                  <a:gd name="connsiteX0" fmla="*/ 216 w 76200"/>
                  <a:gd name="connsiteY0" fmla="*/ 160 h 76200"/>
                  <a:gd name="connsiteX1" fmla="*/ 76416 w 76200"/>
                  <a:gd name="connsiteY1" fmla="*/ 160 h 76200"/>
                  <a:gd name="connsiteX2" fmla="*/ 76416 w 76200"/>
                  <a:gd name="connsiteY2" fmla="*/ 76360 h 76200"/>
                  <a:gd name="connsiteX3" fmla="*/ 216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60"/>
                    </a:moveTo>
                    <a:lnTo>
                      <a:pt x="76416" y="160"/>
                    </a:lnTo>
                    <a:lnTo>
                      <a:pt x="76416" y="76360"/>
                    </a:lnTo>
                    <a:lnTo>
                      <a:pt x="216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5" name="자유형: 도형 1324">
                <a:extLst>
                  <a:ext uri="{FF2B5EF4-FFF2-40B4-BE49-F238E27FC236}">
                    <a16:creationId xmlns:a16="http://schemas.microsoft.com/office/drawing/2014/main" id="{31109607-E921-9996-5528-3F7BC34B2699}"/>
                  </a:ext>
                </a:extLst>
              </p:cNvPr>
              <p:cNvSpPr/>
              <p:nvPr/>
            </p:nvSpPr>
            <p:spPr>
              <a:xfrm>
                <a:off x="10204064" y="3861533"/>
                <a:ext cx="76200" cy="76200"/>
              </a:xfrm>
              <a:custGeom>
                <a:avLst/>
                <a:gdLst>
                  <a:gd name="connsiteX0" fmla="*/ 216 w 76200"/>
                  <a:gd name="connsiteY0" fmla="*/ 168 h 76200"/>
                  <a:gd name="connsiteX1" fmla="*/ 76416 w 76200"/>
                  <a:gd name="connsiteY1" fmla="*/ 168 h 76200"/>
                  <a:gd name="connsiteX2" fmla="*/ 76416 w 76200"/>
                  <a:gd name="connsiteY2" fmla="*/ 76368 h 76200"/>
                  <a:gd name="connsiteX3" fmla="*/ 21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68"/>
                    </a:moveTo>
                    <a:lnTo>
                      <a:pt x="76416" y="168"/>
                    </a:lnTo>
                    <a:lnTo>
                      <a:pt x="76416" y="76368"/>
                    </a:lnTo>
                    <a:lnTo>
                      <a:pt x="21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6" name="자유형: 도형 1325">
                <a:extLst>
                  <a:ext uri="{FF2B5EF4-FFF2-40B4-BE49-F238E27FC236}">
                    <a16:creationId xmlns:a16="http://schemas.microsoft.com/office/drawing/2014/main" id="{9E033CCF-90E3-3349-4B22-BDB0EF005686}"/>
                  </a:ext>
                </a:extLst>
              </p:cNvPr>
              <p:cNvSpPr/>
              <p:nvPr/>
            </p:nvSpPr>
            <p:spPr>
              <a:xfrm>
                <a:off x="10204064" y="3937733"/>
                <a:ext cx="76200" cy="76200"/>
              </a:xfrm>
              <a:custGeom>
                <a:avLst/>
                <a:gdLst>
                  <a:gd name="connsiteX0" fmla="*/ 216 w 76200"/>
                  <a:gd name="connsiteY0" fmla="*/ 176 h 76200"/>
                  <a:gd name="connsiteX1" fmla="*/ 76416 w 76200"/>
                  <a:gd name="connsiteY1" fmla="*/ 176 h 76200"/>
                  <a:gd name="connsiteX2" fmla="*/ 76416 w 76200"/>
                  <a:gd name="connsiteY2" fmla="*/ 76376 h 76200"/>
                  <a:gd name="connsiteX3" fmla="*/ 21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76"/>
                    </a:moveTo>
                    <a:lnTo>
                      <a:pt x="76416" y="176"/>
                    </a:lnTo>
                    <a:lnTo>
                      <a:pt x="76416" y="76376"/>
                    </a:lnTo>
                    <a:lnTo>
                      <a:pt x="21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7" name="자유형: 도형 1326">
                <a:extLst>
                  <a:ext uri="{FF2B5EF4-FFF2-40B4-BE49-F238E27FC236}">
                    <a16:creationId xmlns:a16="http://schemas.microsoft.com/office/drawing/2014/main" id="{13DAE6C2-16E5-80D2-2ED0-B611770876AB}"/>
                  </a:ext>
                </a:extLst>
              </p:cNvPr>
              <p:cNvSpPr/>
              <p:nvPr/>
            </p:nvSpPr>
            <p:spPr>
              <a:xfrm>
                <a:off x="10204064" y="4013933"/>
                <a:ext cx="76200" cy="76200"/>
              </a:xfrm>
              <a:custGeom>
                <a:avLst/>
                <a:gdLst>
                  <a:gd name="connsiteX0" fmla="*/ 216 w 76200"/>
                  <a:gd name="connsiteY0" fmla="*/ 184 h 76200"/>
                  <a:gd name="connsiteX1" fmla="*/ 76416 w 76200"/>
                  <a:gd name="connsiteY1" fmla="*/ 184 h 76200"/>
                  <a:gd name="connsiteX2" fmla="*/ 76416 w 76200"/>
                  <a:gd name="connsiteY2" fmla="*/ 76384 h 76200"/>
                  <a:gd name="connsiteX3" fmla="*/ 216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84"/>
                    </a:moveTo>
                    <a:lnTo>
                      <a:pt x="76416" y="184"/>
                    </a:lnTo>
                    <a:lnTo>
                      <a:pt x="76416" y="76384"/>
                    </a:lnTo>
                    <a:lnTo>
                      <a:pt x="216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8" name="자유형: 도형 1327">
                <a:extLst>
                  <a:ext uri="{FF2B5EF4-FFF2-40B4-BE49-F238E27FC236}">
                    <a16:creationId xmlns:a16="http://schemas.microsoft.com/office/drawing/2014/main" id="{19AF1D63-1EC6-D545-F7DE-271758BF5141}"/>
                  </a:ext>
                </a:extLst>
              </p:cNvPr>
              <p:cNvSpPr/>
              <p:nvPr/>
            </p:nvSpPr>
            <p:spPr>
              <a:xfrm>
                <a:off x="10204064" y="4090133"/>
                <a:ext cx="76200" cy="76200"/>
              </a:xfrm>
              <a:custGeom>
                <a:avLst/>
                <a:gdLst>
                  <a:gd name="connsiteX0" fmla="*/ 216 w 76200"/>
                  <a:gd name="connsiteY0" fmla="*/ 192 h 76200"/>
                  <a:gd name="connsiteX1" fmla="*/ 76416 w 76200"/>
                  <a:gd name="connsiteY1" fmla="*/ 192 h 76200"/>
                  <a:gd name="connsiteX2" fmla="*/ 76416 w 76200"/>
                  <a:gd name="connsiteY2" fmla="*/ 76392 h 76200"/>
                  <a:gd name="connsiteX3" fmla="*/ 21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92"/>
                    </a:moveTo>
                    <a:lnTo>
                      <a:pt x="76416" y="192"/>
                    </a:lnTo>
                    <a:lnTo>
                      <a:pt x="76416" y="76392"/>
                    </a:lnTo>
                    <a:lnTo>
                      <a:pt x="21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9" name="자유형: 도형 1328">
                <a:extLst>
                  <a:ext uri="{FF2B5EF4-FFF2-40B4-BE49-F238E27FC236}">
                    <a16:creationId xmlns:a16="http://schemas.microsoft.com/office/drawing/2014/main" id="{2BEA8AE3-40C6-85A2-0404-C518A2214ADF}"/>
                  </a:ext>
                </a:extLst>
              </p:cNvPr>
              <p:cNvSpPr/>
              <p:nvPr/>
            </p:nvSpPr>
            <p:spPr>
              <a:xfrm>
                <a:off x="10204064" y="4318733"/>
                <a:ext cx="76200" cy="76200"/>
              </a:xfrm>
              <a:custGeom>
                <a:avLst/>
                <a:gdLst>
                  <a:gd name="connsiteX0" fmla="*/ 216 w 76200"/>
                  <a:gd name="connsiteY0" fmla="*/ 216 h 76200"/>
                  <a:gd name="connsiteX1" fmla="*/ 76416 w 76200"/>
                  <a:gd name="connsiteY1" fmla="*/ 216 h 76200"/>
                  <a:gd name="connsiteX2" fmla="*/ 76416 w 76200"/>
                  <a:gd name="connsiteY2" fmla="*/ 76416 h 76200"/>
                  <a:gd name="connsiteX3" fmla="*/ 21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16"/>
                    </a:moveTo>
                    <a:lnTo>
                      <a:pt x="76416" y="216"/>
                    </a:lnTo>
                    <a:lnTo>
                      <a:pt x="76416" y="76416"/>
                    </a:lnTo>
                    <a:lnTo>
                      <a:pt x="21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0" name="자유형: 도형 1329">
                <a:extLst>
                  <a:ext uri="{FF2B5EF4-FFF2-40B4-BE49-F238E27FC236}">
                    <a16:creationId xmlns:a16="http://schemas.microsoft.com/office/drawing/2014/main" id="{E5F1CAB4-8CB6-95CE-413F-3A3D451713B7}"/>
                  </a:ext>
                </a:extLst>
              </p:cNvPr>
              <p:cNvSpPr/>
              <p:nvPr/>
            </p:nvSpPr>
            <p:spPr>
              <a:xfrm>
                <a:off x="10204064" y="4699733"/>
                <a:ext cx="76200" cy="76200"/>
              </a:xfrm>
              <a:custGeom>
                <a:avLst/>
                <a:gdLst>
                  <a:gd name="connsiteX0" fmla="*/ 216 w 76200"/>
                  <a:gd name="connsiteY0" fmla="*/ 256 h 76200"/>
                  <a:gd name="connsiteX1" fmla="*/ 76416 w 76200"/>
                  <a:gd name="connsiteY1" fmla="*/ 256 h 76200"/>
                  <a:gd name="connsiteX2" fmla="*/ 76416 w 76200"/>
                  <a:gd name="connsiteY2" fmla="*/ 76456 h 76200"/>
                  <a:gd name="connsiteX3" fmla="*/ 21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56"/>
                    </a:moveTo>
                    <a:lnTo>
                      <a:pt x="76416" y="256"/>
                    </a:lnTo>
                    <a:lnTo>
                      <a:pt x="76416" y="76456"/>
                    </a:lnTo>
                    <a:lnTo>
                      <a:pt x="21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1" name="자유형: 도형 1330">
                <a:extLst>
                  <a:ext uri="{FF2B5EF4-FFF2-40B4-BE49-F238E27FC236}">
                    <a16:creationId xmlns:a16="http://schemas.microsoft.com/office/drawing/2014/main" id="{B1BE254E-499F-E7A4-BAC4-E7951C1FDB0D}"/>
                  </a:ext>
                </a:extLst>
              </p:cNvPr>
              <p:cNvSpPr/>
              <p:nvPr/>
            </p:nvSpPr>
            <p:spPr>
              <a:xfrm>
                <a:off x="10204064" y="4775933"/>
                <a:ext cx="76200" cy="76200"/>
              </a:xfrm>
              <a:custGeom>
                <a:avLst/>
                <a:gdLst>
                  <a:gd name="connsiteX0" fmla="*/ 216 w 76200"/>
                  <a:gd name="connsiteY0" fmla="*/ 264 h 76200"/>
                  <a:gd name="connsiteX1" fmla="*/ 76416 w 76200"/>
                  <a:gd name="connsiteY1" fmla="*/ 264 h 76200"/>
                  <a:gd name="connsiteX2" fmla="*/ 76416 w 76200"/>
                  <a:gd name="connsiteY2" fmla="*/ 76464 h 76200"/>
                  <a:gd name="connsiteX3" fmla="*/ 21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64"/>
                    </a:moveTo>
                    <a:lnTo>
                      <a:pt x="76416" y="264"/>
                    </a:lnTo>
                    <a:lnTo>
                      <a:pt x="76416" y="76464"/>
                    </a:lnTo>
                    <a:lnTo>
                      <a:pt x="21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2" name="자유형: 도형 1331">
                <a:extLst>
                  <a:ext uri="{FF2B5EF4-FFF2-40B4-BE49-F238E27FC236}">
                    <a16:creationId xmlns:a16="http://schemas.microsoft.com/office/drawing/2014/main" id="{30674826-2AFC-6D96-331D-2891B342C9C0}"/>
                  </a:ext>
                </a:extLst>
              </p:cNvPr>
              <p:cNvSpPr/>
              <p:nvPr/>
            </p:nvSpPr>
            <p:spPr>
              <a:xfrm>
                <a:off x="10204064" y="4852133"/>
                <a:ext cx="76200" cy="76200"/>
              </a:xfrm>
              <a:custGeom>
                <a:avLst/>
                <a:gdLst>
                  <a:gd name="connsiteX0" fmla="*/ 216 w 76200"/>
                  <a:gd name="connsiteY0" fmla="*/ 272 h 76200"/>
                  <a:gd name="connsiteX1" fmla="*/ 76416 w 76200"/>
                  <a:gd name="connsiteY1" fmla="*/ 272 h 76200"/>
                  <a:gd name="connsiteX2" fmla="*/ 76416 w 76200"/>
                  <a:gd name="connsiteY2" fmla="*/ 76472 h 76200"/>
                  <a:gd name="connsiteX3" fmla="*/ 21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72"/>
                    </a:moveTo>
                    <a:lnTo>
                      <a:pt x="76416" y="272"/>
                    </a:lnTo>
                    <a:lnTo>
                      <a:pt x="76416" y="76472"/>
                    </a:lnTo>
                    <a:lnTo>
                      <a:pt x="21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3" name="자유형: 도형 1332">
                <a:extLst>
                  <a:ext uri="{FF2B5EF4-FFF2-40B4-BE49-F238E27FC236}">
                    <a16:creationId xmlns:a16="http://schemas.microsoft.com/office/drawing/2014/main" id="{5C01F380-2C6D-CA5E-819D-351333F097A3}"/>
                  </a:ext>
                </a:extLst>
              </p:cNvPr>
              <p:cNvSpPr/>
              <p:nvPr/>
            </p:nvSpPr>
            <p:spPr>
              <a:xfrm>
                <a:off x="10280264" y="2566133"/>
                <a:ext cx="76200" cy="76200"/>
              </a:xfrm>
              <a:custGeom>
                <a:avLst/>
                <a:gdLst>
                  <a:gd name="connsiteX0" fmla="*/ 224 w 76200"/>
                  <a:gd name="connsiteY0" fmla="*/ 32 h 76200"/>
                  <a:gd name="connsiteX1" fmla="*/ 76424 w 76200"/>
                  <a:gd name="connsiteY1" fmla="*/ 32 h 76200"/>
                  <a:gd name="connsiteX2" fmla="*/ 76424 w 76200"/>
                  <a:gd name="connsiteY2" fmla="*/ 76232 h 76200"/>
                  <a:gd name="connsiteX3" fmla="*/ 22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32"/>
                    </a:moveTo>
                    <a:lnTo>
                      <a:pt x="76424" y="32"/>
                    </a:lnTo>
                    <a:lnTo>
                      <a:pt x="76424" y="76232"/>
                    </a:lnTo>
                    <a:lnTo>
                      <a:pt x="22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4" name="자유형: 도형 1333">
                <a:extLst>
                  <a:ext uri="{FF2B5EF4-FFF2-40B4-BE49-F238E27FC236}">
                    <a16:creationId xmlns:a16="http://schemas.microsoft.com/office/drawing/2014/main" id="{E2842036-F162-608B-9631-C7693C3FD467}"/>
                  </a:ext>
                </a:extLst>
              </p:cNvPr>
              <p:cNvSpPr/>
              <p:nvPr/>
            </p:nvSpPr>
            <p:spPr>
              <a:xfrm>
                <a:off x="10280264" y="2718533"/>
                <a:ext cx="76200" cy="76200"/>
              </a:xfrm>
              <a:custGeom>
                <a:avLst/>
                <a:gdLst>
                  <a:gd name="connsiteX0" fmla="*/ 224 w 76200"/>
                  <a:gd name="connsiteY0" fmla="*/ 48 h 76200"/>
                  <a:gd name="connsiteX1" fmla="*/ 76424 w 76200"/>
                  <a:gd name="connsiteY1" fmla="*/ 48 h 76200"/>
                  <a:gd name="connsiteX2" fmla="*/ 76424 w 76200"/>
                  <a:gd name="connsiteY2" fmla="*/ 76248 h 76200"/>
                  <a:gd name="connsiteX3" fmla="*/ 22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48"/>
                    </a:moveTo>
                    <a:lnTo>
                      <a:pt x="76424" y="48"/>
                    </a:lnTo>
                    <a:lnTo>
                      <a:pt x="76424" y="76248"/>
                    </a:lnTo>
                    <a:lnTo>
                      <a:pt x="22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5" name="자유형: 도형 1334">
                <a:extLst>
                  <a:ext uri="{FF2B5EF4-FFF2-40B4-BE49-F238E27FC236}">
                    <a16:creationId xmlns:a16="http://schemas.microsoft.com/office/drawing/2014/main" id="{3E7C409C-0722-253D-C155-547F18D0E9B7}"/>
                  </a:ext>
                </a:extLst>
              </p:cNvPr>
              <p:cNvSpPr/>
              <p:nvPr/>
            </p:nvSpPr>
            <p:spPr>
              <a:xfrm>
                <a:off x="10280264" y="2794733"/>
                <a:ext cx="76200" cy="76200"/>
              </a:xfrm>
              <a:custGeom>
                <a:avLst/>
                <a:gdLst>
                  <a:gd name="connsiteX0" fmla="*/ 224 w 76200"/>
                  <a:gd name="connsiteY0" fmla="*/ 56 h 76200"/>
                  <a:gd name="connsiteX1" fmla="*/ 76424 w 76200"/>
                  <a:gd name="connsiteY1" fmla="*/ 56 h 76200"/>
                  <a:gd name="connsiteX2" fmla="*/ 76424 w 76200"/>
                  <a:gd name="connsiteY2" fmla="*/ 76256 h 76200"/>
                  <a:gd name="connsiteX3" fmla="*/ 22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56"/>
                    </a:moveTo>
                    <a:lnTo>
                      <a:pt x="76424" y="56"/>
                    </a:lnTo>
                    <a:lnTo>
                      <a:pt x="76424" y="76256"/>
                    </a:lnTo>
                    <a:lnTo>
                      <a:pt x="22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6" name="자유형: 도형 1335">
                <a:extLst>
                  <a:ext uri="{FF2B5EF4-FFF2-40B4-BE49-F238E27FC236}">
                    <a16:creationId xmlns:a16="http://schemas.microsoft.com/office/drawing/2014/main" id="{FE2132B4-DC88-4263-8106-C04F0D7A3795}"/>
                  </a:ext>
                </a:extLst>
              </p:cNvPr>
              <p:cNvSpPr/>
              <p:nvPr/>
            </p:nvSpPr>
            <p:spPr>
              <a:xfrm>
                <a:off x="10280264" y="2870933"/>
                <a:ext cx="76200" cy="76200"/>
              </a:xfrm>
              <a:custGeom>
                <a:avLst/>
                <a:gdLst>
                  <a:gd name="connsiteX0" fmla="*/ 224 w 76200"/>
                  <a:gd name="connsiteY0" fmla="*/ 64 h 76200"/>
                  <a:gd name="connsiteX1" fmla="*/ 76424 w 76200"/>
                  <a:gd name="connsiteY1" fmla="*/ 64 h 76200"/>
                  <a:gd name="connsiteX2" fmla="*/ 76424 w 76200"/>
                  <a:gd name="connsiteY2" fmla="*/ 76264 h 76200"/>
                  <a:gd name="connsiteX3" fmla="*/ 22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64"/>
                    </a:moveTo>
                    <a:lnTo>
                      <a:pt x="76424" y="64"/>
                    </a:lnTo>
                    <a:lnTo>
                      <a:pt x="76424" y="76264"/>
                    </a:lnTo>
                    <a:lnTo>
                      <a:pt x="22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7" name="자유형: 도형 1336">
                <a:extLst>
                  <a:ext uri="{FF2B5EF4-FFF2-40B4-BE49-F238E27FC236}">
                    <a16:creationId xmlns:a16="http://schemas.microsoft.com/office/drawing/2014/main" id="{DCF0246A-811E-B755-7731-036FBB4FBF82}"/>
                  </a:ext>
                </a:extLst>
              </p:cNvPr>
              <p:cNvSpPr/>
              <p:nvPr/>
            </p:nvSpPr>
            <p:spPr>
              <a:xfrm>
                <a:off x="10280264" y="2947133"/>
                <a:ext cx="76200" cy="76200"/>
              </a:xfrm>
              <a:custGeom>
                <a:avLst/>
                <a:gdLst>
                  <a:gd name="connsiteX0" fmla="*/ 224 w 76200"/>
                  <a:gd name="connsiteY0" fmla="*/ 72 h 76200"/>
                  <a:gd name="connsiteX1" fmla="*/ 76424 w 76200"/>
                  <a:gd name="connsiteY1" fmla="*/ 72 h 76200"/>
                  <a:gd name="connsiteX2" fmla="*/ 76424 w 76200"/>
                  <a:gd name="connsiteY2" fmla="*/ 76272 h 76200"/>
                  <a:gd name="connsiteX3" fmla="*/ 22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72"/>
                    </a:moveTo>
                    <a:lnTo>
                      <a:pt x="76424" y="72"/>
                    </a:lnTo>
                    <a:lnTo>
                      <a:pt x="76424" y="76272"/>
                    </a:lnTo>
                    <a:lnTo>
                      <a:pt x="22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8" name="자유형: 도형 1337">
                <a:extLst>
                  <a:ext uri="{FF2B5EF4-FFF2-40B4-BE49-F238E27FC236}">
                    <a16:creationId xmlns:a16="http://schemas.microsoft.com/office/drawing/2014/main" id="{CDE94C30-96A7-315F-99DF-D0F8277C9336}"/>
                  </a:ext>
                </a:extLst>
              </p:cNvPr>
              <p:cNvSpPr/>
              <p:nvPr/>
            </p:nvSpPr>
            <p:spPr>
              <a:xfrm>
                <a:off x="10280264" y="3023333"/>
                <a:ext cx="76200" cy="76200"/>
              </a:xfrm>
              <a:custGeom>
                <a:avLst/>
                <a:gdLst>
                  <a:gd name="connsiteX0" fmla="*/ 224 w 76200"/>
                  <a:gd name="connsiteY0" fmla="*/ 80 h 76200"/>
                  <a:gd name="connsiteX1" fmla="*/ 76424 w 76200"/>
                  <a:gd name="connsiteY1" fmla="*/ 80 h 76200"/>
                  <a:gd name="connsiteX2" fmla="*/ 76424 w 76200"/>
                  <a:gd name="connsiteY2" fmla="*/ 76280 h 76200"/>
                  <a:gd name="connsiteX3" fmla="*/ 22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80"/>
                    </a:moveTo>
                    <a:lnTo>
                      <a:pt x="76424" y="80"/>
                    </a:lnTo>
                    <a:lnTo>
                      <a:pt x="76424" y="76280"/>
                    </a:lnTo>
                    <a:lnTo>
                      <a:pt x="22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9" name="자유형: 도형 1338">
                <a:extLst>
                  <a:ext uri="{FF2B5EF4-FFF2-40B4-BE49-F238E27FC236}">
                    <a16:creationId xmlns:a16="http://schemas.microsoft.com/office/drawing/2014/main" id="{C6A0BF62-D694-0E8B-BBE2-8463CA63F600}"/>
                  </a:ext>
                </a:extLst>
              </p:cNvPr>
              <p:cNvSpPr/>
              <p:nvPr/>
            </p:nvSpPr>
            <p:spPr>
              <a:xfrm>
                <a:off x="10280264" y="3175733"/>
                <a:ext cx="76200" cy="76200"/>
              </a:xfrm>
              <a:custGeom>
                <a:avLst/>
                <a:gdLst>
                  <a:gd name="connsiteX0" fmla="*/ 224 w 76200"/>
                  <a:gd name="connsiteY0" fmla="*/ 96 h 76200"/>
                  <a:gd name="connsiteX1" fmla="*/ 76424 w 76200"/>
                  <a:gd name="connsiteY1" fmla="*/ 96 h 76200"/>
                  <a:gd name="connsiteX2" fmla="*/ 76424 w 76200"/>
                  <a:gd name="connsiteY2" fmla="*/ 76296 h 76200"/>
                  <a:gd name="connsiteX3" fmla="*/ 22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96"/>
                    </a:moveTo>
                    <a:lnTo>
                      <a:pt x="76424" y="96"/>
                    </a:lnTo>
                    <a:lnTo>
                      <a:pt x="76424" y="76296"/>
                    </a:lnTo>
                    <a:lnTo>
                      <a:pt x="22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0" name="자유형: 도형 1339">
                <a:extLst>
                  <a:ext uri="{FF2B5EF4-FFF2-40B4-BE49-F238E27FC236}">
                    <a16:creationId xmlns:a16="http://schemas.microsoft.com/office/drawing/2014/main" id="{C4B06CC0-D770-CAC4-07A2-D9275D8B2DED}"/>
                  </a:ext>
                </a:extLst>
              </p:cNvPr>
              <p:cNvSpPr/>
              <p:nvPr/>
            </p:nvSpPr>
            <p:spPr>
              <a:xfrm>
                <a:off x="10280264" y="3251933"/>
                <a:ext cx="76200" cy="76200"/>
              </a:xfrm>
              <a:custGeom>
                <a:avLst/>
                <a:gdLst>
                  <a:gd name="connsiteX0" fmla="*/ 224 w 76200"/>
                  <a:gd name="connsiteY0" fmla="*/ 104 h 76200"/>
                  <a:gd name="connsiteX1" fmla="*/ 76424 w 76200"/>
                  <a:gd name="connsiteY1" fmla="*/ 104 h 76200"/>
                  <a:gd name="connsiteX2" fmla="*/ 76424 w 76200"/>
                  <a:gd name="connsiteY2" fmla="*/ 76304 h 76200"/>
                  <a:gd name="connsiteX3" fmla="*/ 22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04"/>
                    </a:moveTo>
                    <a:lnTo>
                      <a:pt x="76424" y="104"/>
                    </a:lnTo>
                    <a:lnTo>
                      <a:pt x="76424" y="76304"/>
                    </a:lnTo>
                    <a:lnTo>
                      <a:pt x="22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1" name="자유형: 도형 1340">
                <a:extLst>
                  <a:ext uri="{FF2B5EF4-FFF2-40B4-BE49-F238E27FC236}">
                    <a16:creationId xmlns:a16="http://schemas.microsoft.com/office/drawing/2014/main" id="{C4C3EE5C-3A21-B4C2-43CA-617766981B21}"/>
                  </a:ext>
                </a:extLst>
              </p:cNvPr>
              <p:cNvSpPr/>
              <p:nvPr/>
            </p:nvSpPr>
            <p:spPr>
              <a:xfrm>
                <a:off x="10280264" y="3328133"/>
                <a:ext cx="76200" cy="76200"/>
              </a:xfrm>
              <a:custGeom>
                <a:avLst/>
                <a:gdLst>
                  <a:gd name="connsiteX0" fmla="*/ 224 w 76200"/>
                  <a:gd name="connsiteY0" fmla="*/ 112 h 76200"/>
                  <a:gd name="connsiteX1" fmla="*/ 76424 w 76200"/>
                  <a:gd name="connsiteY1" fmla="*/ 112 h 76200"/>
                  <a:gd name="connsiteX2" fmla="*/ 76424 w 76200"/>
                  <a:gd name="connsiteY2" fmla="*/ 76312 h 76200"/>
                  <a:gd name="connsiteX3" fmla="*/ 22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12"/>
                    </a:moveTo>
                    <a:lnTo>
                      <a:pt x="76424" y="112"/>
                    </a:lnTo>
                    <a:lnTo>
                      <a:pt x="76424" y="76312"/>
                    </a:lnTo>
                    <a:lnTo>
                      <a:pt x="22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2" name="자유형: 도형 1341">
                <a:extLst>
                  <a:ext uri="{FF2B5EF4-FFF2-40B4-BE49-F238E27FC236}">
                    <a16:creationId xmlns:a16="http://schemas.microsoft.com/office/drawing/2014/main" id="{05B44934-2AF8-0CA1-0DBF-11856FCCFFD9}"/>
                  </a:ext>
                </a:extLst>
              </p:cNvPr>
              <p:cNvSpPr/>
              <p:nvPr/>
            </p:nvSpPr>
            <p:spPr>
              <a:xfrm>
                <a:off x="10280264" y="3404333"/>
                <a:ext cx="76200" cy="76200"/>
              </a:xfrm>
              <a:custGeom>
                <a:avLst/>
                <a:gdLst>
                  <a:gd name="connsiteX0" fmla="*/ 224 w 76200"/>
                  <a:gd name="connsiteY0" fmla="*/ 120 h 76200"/>
                  <a:gd name="connsiteX1" fmla="*/ 76424 w 76200"/>
                  <a:gd name="connsiteY1" fmla="*/ 120 h 76200"/>
                  <a:gd name="connsiteX2" fmla="*/ 76424 w 76200"/>
                  <a:gd name="connsiteY2" fmla="*/ 76320 h 76200"/>
                  <a:gd name="connsiteX3" fmla="*/ 22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20"/>
                    </a:moveTo>
                    <a:lnTo>
                      <a:pt x="76424" y="120"/>
                    </a:lnTo>
                    <a:lnTo>
                      <a:pt x="76424" y="76320"/>
                    </a:lnTo>
                    <a:lnTo>
                      <a:pt x="22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3" name="자유형: 도형 1342">
                <a:extLst>
                  <a:ext uri="{FF2B5EF4-FFF2-40B4-BE49-F238E27FC236}">
                    <a16:creationId xmlns:a16="http://schemas.microsoft.com/office/drawing/2014/main" id="{B17B389B-503D-F71D-BAEB-B10CA6F2C4FB}"/>
                  </a:ext>
                </a:extLst>
              </p:cNvPr>
              <p:cNvSpPr/>
              <p:nvPr/>
            </p:nvSpPr>
            <p:spPr>
              <a:xfrm>
                <a:off x="10280264" y="3480533"/>
                <a:ext cx="76200" cy="76200"/>
              </a:xfrm>
              <a:custGeom>
                <a:avLst/>
                <a:gdLst>
                  <a:gd name="connsiteX0" fmla="*/ 224 w 76200"/>
                  <a:gd name="connsiteY0" fmla="*/ 128 h 76200"/>
                  <a:gd name="connsiteX1" fmla="*/ 76424 w 76200"/>
                  <a:gd name="connsiteY1" fmla="*/ 128 h 76200"/>
                  <a:gd name="connsiteX2" fmla="*/ 76424 w 76200"/>
                  <a:gd name="connsiteY2" fmla="*/ 76328 h 76200"/>
                  <a:gd name="connsiteX3" fmla="*/ 22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28"/>
                    </a:moveTo>
                    <a:lnTo>
                      <a:pt x="76424" y="128"/>
                    </a:lnTo>
                    <a:lnTo>
                      <a:pt x="76424" y="76328"/>
                    </a:lnTo>
                    <a:lnTo>
                      <a:pt x="22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4" name="자유형: 도형 1343">
                <a:extLst>
                  <a:ext uri="{FF2B5EF4-FFF2-40B4-BE49-F238E27FC236}">
                    <a16:creationId xmlns:a16="http://schemas.microsoft.com/office/drawing/2014/main" id="{E2A8D3EF-F117-AFB2-D550-8CB34C3A9A85}"/>
                  </a:ext>
                </a:extLst>
              </p:cNvPr>
              <p:cNvSpPr/>
              <p:nvPr/>
            </p:nvSpPr>
            <p:spPr>
              <a:xfrm>
                <a:off x="10280264" y="3556733"/>
                <a:ext cx="76200" cy="76200"/>
              </a:xfrm>
              <a:custGeom>
                <a:avLst/>
                <a:gdLst>
                  <a:gd name="connsiteX0" fmla="*/ 224 w 76200"/>
                  <a:gd name="connsiteY0" fmla="*/ 136 h 76200"/>
                  <a:gd name="connsiteX1" fmla="*/ 76424 w 76200"/>
                  <a:gd name="connsiteY1" fmla="*/ 136 h 76200"/>
                  <a:gd name="connsiteX2" fmla="*/ 76424 w 76200"/>
                  <a:gd name="connsiteY2" fmla="*/ 76336 h 76200"/>
                  <a:gd name="connsiteX3" fmla="*/ 22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36"/>
                    </a:moveTo>
                    <a:lnTo>
                      <a:pt x="76424" y="136"/>
                    </a:lnTo>
                    <a:lnTo>
                      <a:pt x="76424" y="76336"/>
                    </a:lnTo>
                    <a:lnTo>
                      <a:pt x="22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5" name="자유형: 도형 1344">
                <a:extLst>
                  <a:ext uri="{FF2B5EF4-FFF2-40B4-BE49-F238E27FC236}">
                    <a16:creationId xmlns:a16="http://schemas.microsoft.com/office/drawing/2014/main" id="{B20E788C-ECE4-3AD4-FE3C-F03797B6043A}"/>
                  </a:ext>
                </a:extLst>
              </p:cNvPr>
              <p:cNvSpPr/>
              <p:nvPr/>
            </p:nvSpPr>
            <p:spPr>
              <a:xfrm>
                <a:off x="10280264" y="4090133"/>
                <a:ext cx="76200" cy="76200"/>
              </a:xfrm>
              <a:custGeom>
                <a:avLst/>
                <a:gdLst>
                  <a:gd name="connsiteX0" fmla="*/ 224 w 76200"/>
                  <a:gd name="connsiteY0" fmla="*/ 192 h 76200"/>
                  <a:gd name="connsiteX1" fmla="*/ 76424 w 76200"/>
                  <a:gd name="connsiteY1" fmla="*/ 192 h 76200"/>
                  <a:gd name="connsiteX2" fmla="*/ 76424 w 76200"/>
                  <a:gd name="connsiteY2" fmla="*/ 76392 h 76200"/>
                  <a:gd name="connsiteX3" fmla="*/ 22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92"/>
                    </a:moveTo>
                    <a:lnTo>
                      <a:pt x="76424" y="192"/>
                    </a:lnTo>
                    <a:lnTo>
                      <a:pt x="76424" y="76392"/>
                    </a:lnTo>
                    <a:lnTo>
                      <a:pt x="22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6" name="자유형: 도형 1345">
                <a:extLst>
                  <a:ext uri="{FF2B5EF4-FFF2-40B4-BE49-F238E27FC236}">
                    <a16:creationId xmlns:a16="http://schemas.microsoft.com/office/drawing/2014/main" id="{748A6531-D709-514A-27AB-D9FD6F33AE95}"/>
                  </a:ext>
                </a:extLst>
              </p:cNvPr>
              <p:cNvSpPr/>
              <p:nvPr/>
            </p:nvSpPr>
            <p:spPr>
              <a:xfrm>
                <a:off x="10280264" y="4166333"/>
                <a:ext cx="76200" cy="76200"/>
              </a:xfrm>
              <a:custGeom>
                <a:avLst/>
                <a:gdLst>
                  <a:gd name="connsiteX0" fmla="*/ 224 w 76200"/>
                  <a:gd name="connsiteY0" fmla="*/ 200 h 76200"/>
                  <a:gd name="connsiteX1" fmla="*/ 76424 w 76200"/>
                  <a:gd name="connsiteY1" fmla="*/ 200 h 76200"/>
                  <a:gd name="connsiteX2" fmla="*/ 76424 w 76200"/>
                  <a:gd name="connsiteY2" fmla="*/ 76400 h 76200"/>
                  <a:gd name="connsiteX3" fmla="*/ 22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00"/>
                    </a:moveTo>
                    <a:lnTo>
                      <a:pt x="76424" y="200"/>
                    </a:lnTo>
                    <a:lnTo>
                      <a:pt x="76424" y="76400"/>
                    </a:lnTo>
                    <a:lnTo>
                      <a:pt x="22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7" name="자유형: 도형 1346">
                <a:extLst>
                  <a:ext uri="{FF2B5EF4-FFF2-40B4-BE49-F238E27FC236}">
                    <a16:creationId xmlns:a16="http://schemas.microsoft.com/office/drawing/2014/main" id="{8C752D23-EAFA-7A6C-D59E-2AC5A8937D23}"/>
                  </a:ext>
                </a:extLst>
              </p:cNvPr>
              <p:cNvSpPr/>
              <p:nvPr/>
            </p:nvSpPr>
            <p:spPr>
              <a:xfrm>
                <a:off x="10280264" y="4242533"/>
                <a:ext cx="76200" cy="76200"/>
              </a:xfrm>
              <a:custGeom>
                <a:avLst/>
                <a:gdLst>
                  <a:gd name="connsiteX0" fmla="*/ 224 w 76200"/>
                  <a:gd name="connsiteY0" fmla="*/ 208 h 76200"/>
                  <a:gd name="connsiteX1" fmla="*/ 76424 w 76200"/>
                  <a:gd name="connsiteY1" fmla="*/ 208 h 76200"/>
                  <a:gd name="connsiteX2" fmla="*/ 76424 w 76200"/>
                  <a:gd name="connsiteY2" fmla="*/ 76408 h 76200"/>
                  <a:gd name="connsiteX3" fmla="*/ 224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08"/>
                    </a:moveTo>
                    <a:lnTo>
                      <a:pt x="76424" y="208"/>
                    </a:lnTo>
                    <a:lnTo>
                      <a:pt x="76424" y="76408"/>
                    </a:lnTo>
                    <a:lnTo>
                      <a:pt x="224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8" name="자유형: 도형 1347">
                <a:extLst>
                  <a:ext uri="{FF2B5EF4-FFF2-40B4-BE49-F238E27FC236}">
                    <a16:creationId xmlns:a16="http://schemas.microsoft.com/office/drawing/2014/main" id="{6C52890B-FBC7-FDA7-B3D5-831A61742392}"/>
                  </a:ext>
                </a:extLst>
              </p:cNvPr>
              <p:cNvSpPr/>
              <p:nvPr/>
            </p:nvSpPr>
            <p:spPr>
              <a:xfrm>
                <a:off x="10280264" y="4318733"/>
                <a:ext cx="76200" cy="76200"/>
              </a:xfrm>
              <a:custGeom>
                <a:avLst/>
                <a:gdLst>
                  <a:gd name="connsiteX0" fmla="*/ 224 w 76200"/>
                  <a:gd name="connsiteY0" fmla="*/ 216 h 76200"/>
                  <a:gd name="connsiteX1" fmla="*/ 76424 w 76200"/>
                  <a:gd name="connsiteY1" fmla="*/ 216 h 76200"/>
                  <a:gd name="connsiteX2" fmla="*/ 76424 w 76200"/>
                  <a:gd name="connsiteY2" fmla="*/ 76416 h 76200"/>
                  <a:gd name="connsiteX3" fmla="*/ 22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16"/>
                    </a:moveTo>
                    <a:lnTo>
                      <a:pt x="76424" y="216"/>
                    </a:lnTo>
                    <a:lnTo>
                      <a:pt x="76424" y="76416"/>
                    </a:lnTo>
                    <a:lnTo>
                      <a:pt x="22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9" name="자유형: 도형 1348">
                <a:extLst>
                  <a:ext uri="{FF2B5EF4-FFF2-40B4-BE49-F238E27FC236}">
                    <a16:creationId xmlns:a16="http://schemas.microsoft.com/office/drawing/2014/main" id="{DFAB7D1D-20C3-852B-8BC1-08E49DAD350B}"/>
                  </a:ext>
                </a:extLst>
              </p:cNvPr>
              <p:cNvSpPr/>
              <p:nvPr/>
            </p:nvSpPr>
            <p:spPr>
              <a:xfrm>
                <a:off x="10280264" y="4394933"/>
                <a:ext cx="76200" cy="76200"/>
              </a:xfrm>
              <a:custGeom>
                <a:avLst/>
                <a:gdLst>
                  <a:gd name="connsiteX0" fmla="*/ 224 w 76200"/>
                  <a:gd name="connsiteY0" fmla="*/ 224 h 76200"/>
                  <a:gd name="connsiteX1" fmla="*/ 76424 w 76200"/>
                  <a:gd name="connsiteY1" fmla="*/ 224 h 76200"/>
                  <a:gd name="connsiteX2" fmla="*/ 76424 w 76200"/>
                  <a:gd name="connsiteY2" fmla="*/ 76424 h 76200"/>
                  <a:gd name="connsiteX3" fmla="*/ 22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24"/>
                    </a:moveTo>
                    <a:lnTo>
                      <a:pt x="76424" y="224"/>
                    </a:lnTo>
                    <a:lnTo>
                      <a:pt x="76424" y="76424"/>
                    </a:lnTo>
                    <a:lnTo>
                      <a:pt x="22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0" name="자유형: 도형 1349">
                <a:extLst>
                  <a:ext uri="{FF2B5EF4-FFF2-40B4-BE49-F238E27FC236}">
                    <a16:creationId xmlns:a16="http://schemas.microsoft.com/office/drawing/2014/main" id="{C25DE7E0-1A0E-85FA-763F-F94125236C7C}"/>
                  </a:ext>
                </a:extLst>
              </p:cNvPr>
              <p:cNvSpPr/>
              <p:nvPr/>
            </p:nvSpPr>
            <p:spPr>
              <a:xfrm>
                <a:off x="10280264" y="4471133"/>
                <a:ext cx="76200" cy="76200"/>
              </a:xfrm>
              <a:custGeom>
                <a:avLst/>
                <a:gdLst>
                  <a:gd name="connsiteX0" fmla="*/ 224 w 76200"/>
                  <a:gd name="connsiteY0" fmla="*/ 232 h 76200"/>
                  <a:gd name="connsiteX1" fmla="*/ 76424 w 76200"/>
                  <a:gd name="connsiteY1" fmla="*/ 232 h 76200"/>
                  <a:gd name="connsiteX2" fmla="*/ 76424 w 76200"/>
                  <a:gd name="connsiteY2" fmla="*/ 76432 h 76200"/>
                  <a:gd name="connsiteX3" fmla="*/ 22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32"/>
                    </a:moveTo>
                    <a:lnTo>
                      <a:pt x="76424" y="232"/>
                    </a:lnTo>
                    <a:lnTo>
                      <a:pt x="76424" y="76432"/>
                    </a:lnTo>
                    <a:lnTo>
                      <a:pt x="22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1" name="자유형: 도형 1350">
                <a:extLst>
                  <a:ext uri="{FF2B5EF4-FFF2-40B4-BE49-F238E27FC236}">
                    <a16:creationId xmlns:a16="http://schemas.microsoft.com/office/drawing/2014/main" id="{BE45549B-C03E-6373-0419-7106EB3B5A8C}"/>
                  </a:ext>
                </a:extLst>
              </p:cNvPr>
              <p:cNvSpPr/>
              <p:nvPr/>
            </p:nvSpPr>
            <p:spPr>
              <a:xfrm>
                <a:off x="10280264" y="4547333"/>
                <a:ext cx="76200" cy="76200"/>
              </a:xfrm>
              <a:custGeom>
                <a:avLst/>
                <a:gdLst>
                  <a:gd name="connsiteX0" fmla="*/ 224 w 76200"/>
                  <a:gd name="connsiteY0" fmla="*/ 240 h 76200"/>
                  <a:gd name="connsiteX1" fmla="*/ 76424 w 76200"/>
                  <a:gd name="connsiteY1" fmla="*/ 240 h 76200"/>
                  <a:gd name="connsiteX2" fmla="*/ 76424 w 76200"/>
                  <a:gd name="connsiteY2" fmla="*/ 76440 h 76200"/>
                  <a:gd name="connsiteX3" fmla="*/ 22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40"/>
                    </a:moveTo>
                    <a:lnTo>
                      <a:pt x="76424" y="240"/>
                    </a:lnTo>
                    <a:lnTo>
                      <a:pt x="76424" y="76440"/>
                    </a:lnTo>
                    <a:lnTo>
                      <a:pt x="22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2" name="자유형: 도형 1351">
                <a:extLst>
                  <a:ext uri="{FF2B5EF4-FFF2-40B4-BE49-F238E27FC236}">
                    <a16:creationId xmlns:a16="http://schemas.microsoft.com/office/drawing/2014/main" id="{FADCBA1D-1D77-16E6-AC60-723A5642F1F6}"/>
                  </a:ext>
                </a:extLst>
              </p:cNvPr>
              <p:cNvSpPr/>
              <p:nvPr/>
            </p:nvSpPr>
            <p:spPr>
              <a:xfrm>
                <a:off x="10280264" y="4623533"/>
                <a:ext cx="76200" cy="76200"/>
              </a:xfrm>
              <a:custGeom>
                <a:avLst/>
                <a:gdLst>
                  <a:gd name="connsiteX0" fmla="*/ 224 w 76200"/>
                  <a:gd name="connsiteY0" fmla="*/ 248 h 76200"/>
                  <a:gd name="connsiteX1" fmla="*/ 76424 w 76200"/>
                  <a:gd name="connsiteY1" fmla="*/ 248 h 76200"/>
                  <a:gd name="connsiteX2" fmla="*/ 76424 w 76200"/>
                  <a:gd name="connsiteY2" fmla="*/ 76448 h 76200"/>
                  <a:gd name="connsiteX3" fmla="*/ 22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48"/>
                    </a:moveTo>
                    <a:lnTo>
                      <a:pt x="76424" y="248"/>
                    </a:lnTo>
                    <a:lnTo>
                      <a:pt x="76424" y="76448"/>
                    </a:lnTo>
                    <a:lnTo>
                      <a:pt x="22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3" name="자유형: 도형 1352">
                <a:extLst>
                  <a:ext uri="{FF2B5EF4-FFF2-40B4-BE49-F238E27FC236}">
                    <a16:creationId xmlns:a16="http://schemas.microsoft.com/office/drawing/2014/main" id="{244BEDC2-298E-F16F-4DFC-9102E88AE4B8}"/>
                  </a:ext>
                </a:extLst>
              </p:cNvPr>
              <p:cNvSpPr/>
              <p:nvPr/>
            </p:nvSpPr>
            <p:spPr>
              <a:xfrm>
                <a:off x="10280264" y="4699733"/>
                <a:ext cx="76200" cy="76200"/>
              </a:xfrm>
              <a:custGeom>
                <a:avLst/>
                <a:gdLst>
                  <a:gd name="connsiteX0" fmla="*/ 224 w 76200"/>
                  <a:gd name="connsiteY0" fmla="*/ 256 h 76200"/>
                  <a:gd name="connsiteX1" fmla="*/ 76424 w 76200"/>
                  <a:gd name="connsiteY1" fmla="*/ 256 h 76200"/>
                  <a:gd name="connsiteX2" fmla="*/ 76424 w 76200"/>
                  <a:gd name="connsiteY2" fmla="*/ 76456 h 76200"/>
                  <a:gd name="connsiteX3" fmla="*/ 22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56"/>
                    </a:moveTo>
                    <a:lnTo>
                      <a:pt x="76424" y="256"/>
                    </a:lnTo>
                    <a:lnTo>
                      <a:pt x="76424" y="76456"/>
                    </a:lnTo>
                    <a:lnTo>
                      <a:pt x="22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4" name="자유형: 도형 1353">
                <a:extLst>
                  <a:ext uri="{FF2B5EF4-FFF2-40B4-BE49-F238E27FC236}">
                    <a16:creationId xmlns:a16="http://schemas.microsoft.com/office/drawing/2014/main" id="{5C7416DC-73B7-8CA1-E014-219A7690DF49}"/>
                  </a:ext>
                </a:extLst>
              </p:cNvPr>
              <p:cNvSpPr/>
              <p:nvPr/>
            </p:nvSpPr>
            <p:spPr>
              <a:xfrm>
                <a:off x="10280264" y="4775933"/>
                <a:ext cx="76200" cy="76200"/>
              </a:xfrm>
              <a:custGeom>
                <a:avLst/>
                <a:gdLst>
                  <a:gd name="connsiteX0" fmla="*/ 224 w 76200"/>
                  <a:gd name="connsiteY0" fmla="*/ 264 h 76200"/>
                  <a:gd name="connsiteX1" fmla="*/ 76424 w 76200"/>
                  <a:gd name="connsiteY1" fmla="*/ 264 h 76200"/>
                  <a:gd name="connsiteX2" fmla="*/ 76424 w 76200"/>
                  <a:gd name="connsiteY2" fmla="*/ 76464 h 76200"/>
                  <a:gd name="connsiteX3" fmla="*/ 22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64"/>
                    </a:moveTo>
                    <a:lnTo>
                      <a:pt x="76424" y="264"/>
                    </a:lnTo>
                    <a:lnTo>
                      <a:pt x="76424" y="76464"/>
                    </a:lnTo>
                    <a:lnTo>
                      <a:pt x="22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5" name="자유형: 도형 1354">
                <a:extLst>
                  <a:ext uri="{FF2B5EF4-FFF2-40B4-BE49-F238E27FC236}">
                    <a16:creationId xmlns:a16="http://schemas.microsoft.com/office/drawing/2014/main" id="{B47266DE-0353-5D5D-D37C-5CD853338F1D}"/>
                  </a:ext>
                </a:extLst>
              </p:cNvPr>
              <p:cNvSpPr/>
              <p:nvPr/>
            </p:nvSpPr>
            <p:spPr>
              <a:xfrm>
                <a:off x="10280264" y="4928333"/>
                <a:ext cx="76200" cy="76200"/>
              </a:xfrm>
              <a:custGeom>
                <a:avLst/>
                <a:gdLst>
                  <a:gd name="connsiteX0" fmla="*/ 224 w 76200"/>
                  <a:gd name="connsiteY0" fmla="*/ 280 h 76200"/>
                  <a:gd name="connsiteX1" fmla="*/ 76424 w 76200"/>
                  <a:gd name="connsiteY1" fmla="*/ 280 h 76200"/>
                  <a:gd name="connsiteX2" fmla="*/ 76424 w 76200"/>
                  <a:gd name="connsiteY2" fmla="*/ 76480 h 76200"/>
                  <a:gd name="connsiteX3" fmla="*/ 22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80"/>
                    </a:moveTo>
                    <a:lnTo>
                      <a:pt x="76424" y="280"/>
                    </a:lnTo>
                    <a:lnTo>
                      <a:pt x="76424" y="76480"/>
                    </a:lnTo>
                    <a:lnTo>
                      <a:pt x="22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6" name="자유형: 도형 1355">
                <a:extLst>
                  <a:ext uri="{FF2B5EF4-FFF2-40B4-BE49-F238E27FC236}">
                    <a16:creationId xmlns:a16="http://schemas.microsoft.com/office/drawing/2014/main" id="{B526CE4C-F8E4-7293-2119-DB1111DE4CA5}"/>
                  </a:ext>
                </a:extLst>
              </p:cNvPr>
              <p:cNvSpPr/>
              <p:nvPr/>
            </p:nvSpPr>
            <p:spPr>
              <a:xfrm>
                <a:off x="10280264" y="5004533"/>
                <a:ext cx="76200" cy="76200"/>
              </a:xfrm>
              <a:custGeom>
                <a:avLst/>
                <a:gdLst>
                  <a:gd name="connsiteX0" fmla="*/ 224 w 76200"/>
                  <a:gd name="connsiteY0" fmla="*/ 288 h 76200"/>
                  <a:gd name="connsiteX1" fmla="*/ 76424 w 76200"/>
                  <a:gd name="connsiteY1" fmla="*/ 288 h 76200"/>
                  <a:gd name="connsiteX2" fmla="*/ 76424 w 76200"/>
                  <a:gd name="connsiteY2" fmla="*/ 76488 h 76200"/>
                  <a:gd name="connsiteX3" fmla="*/ 22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88"/>
                    </a:moveTo>
                    <a:lnTo>
                      <a:pt x="76424" y="288"/>
                    </a:lnTo>
                    <a:lnTo>
                      <a:pt x="76424" y="76488"/>
                    </a:lnTo>
                    <a:lnTo>
                      <a:pt x="22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7" name="자유형: 도형 1356">
                <a:extLst>
                  <a:ext uri="{FF2B5EF4-FFF2-40B4-BE49-F238E27FC236}">
                    <a16:creationId xmlns:a16="http://schemas.microsoft.com/office/drawing/2014/main" id="{782FD885-6E12-B492-CB4C-BCA300880D49}"/>
                  </a:ext>
                </a:extLst>
              </p:cNvPr>
              <p:cNvSpPr/>
              <p:nvPr/>
            </p:nvSpPr>
            <p:spPr>
              <a:xfrm>
                <a:off x="10356464" y="3175733"/>
                <a:ext cx="76200" cy="76200"/>
              </a:xfrm>
              <a:custGeom>
                <a:avLst/>
                <a:gdLst>
                  <a:gd name="connsiteX0" fmla="*/ 232 w 76200"/>
                  <a:gd name="connsiteY0" fmla="*/ 96 h 76200"/>
                  <a:gd name="connsiteX1" fmla="*/ 76432 w 76200"/>
                  <a:gd name="connsiteY1" fmla="*/ 96 h 76200"/>
                  <a:gd name="connsiteX2" fmla="*/ 76432 w 76200"/>
                  <a:gd name="connsiteY2" fmla="*/ 76296 h 76200"/>
                  <a:gd name="connsiteX3" fmla="*/ 23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96"/>
                    </a:moveTo>
                    <a:lnTo>
                      <a:pt x="76432" y="96"/>
                    </a:lnTo>
                    <a:lnTo>
                      <a:pt x="76432" y="76296"/>
                    </a:lnTo>
                    <a:lnTo>
                      <a:pt x="23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8" name="자유형: 도형 1357">
                <a:extLst>
                  <a:ext uri="{FF2B5EF4-FFF2-40B4-BE49-F238E27FC236}">
                    <a16:creationId xmlns:a16="http://schemas.microsoft.com/office/drawing/2014/main" id="{90086FD5-CB12-6E53-ED69-50C372C71C12}"/>
                  </a:ext>
                </a:extLst>
              </p:cNvPr>
              <p:cNvSpPr/>
              <p:nvPr/>
            </p:nvSpPr>
            <p:spPr>
              <a:xfrm>
                <a:off x="10356464" y="3251933"/>
                <a:ext cx="76200" cy="76200"/>
              </a:xfrm>
              <a:custGeom>
                <a:avLst/>
                <a:gdLst>
                  <a:gd name="connsiteX0" fmla="*/ 232 w 76200"/>
                  <a:gd name="connsiteY0" fmla="*/ 104 h 76200"/>
                  <a:gd name="connsiteX1" fmla="*/ 76432 w 76200"/>
                  <a:gd name="connsiteY1" fmla="*/ 104 h 76200"/>
                  <a:gd name="connsiteX2" fmla="*/ 76432 w 76200"/>
                  <a:gd name="connsiteY2" fmla="*/ 76304 h 76200"/>
                  <a:gd name="connsiteX3" fmla="*/ 23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04"/>
                    </a:moveTo>
                    <a:lnTo>
                      <a:pt x="76432" y="104"/>
                    </a:lnTo>
                    <a:lnTo>
                      <a:pt x="76432" y="76304"/>
                    </a:lnTo>
                    <a:lnTo>
                      <a:pt x="23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9" name="자유형: 도형 1358">
                <a:extLst>
                  <a:ext uri="{FF2B5EF4-FFF2-40B4-BE49-F238E27FC236}">
                    <a16:creationId xmlns:a16="http://schemas.microsoft.com/office/drawing/2014/main" id="{09F1C784-9E0F-B276-3392-64266067206C}"/>
                  </a:ext>
                </a:extLst>
              </p:cNvPr>
              <p:cNvSpPr/>
              <p:nvPr/>
            </p:nvSpPr>
            <p:spPr>
              <a:xfrm>
                <a:off x="10356464" y="3556733"/>
                <a:ext cx="76200" cy="76200"/>
              </a:xfrm>
              <a:custGeom>
                <a:avLst/>
                <a:gdLst>
                  <a:gd name="connsiteX0" fmla="*/ 232 w 76200"/>
                  <a:gd name="connsiteY0" fmla="*/ 136 h 76200"/>
                  <a:gd name="connsiteX1" fmla="*/ 76432 w 76200"/>
                  <a:gd name="connsiteY1" fmla="*/ 136 h 76200"/>
                  <a:gd name="connsiteX2" fmla="*/ 76432 w 76200"/>
                  <a:gd name="connsiteY2" fmla="*/ 76336 h 76200"/>
                  <a:gd name="connsiteX3" fmla="*/ 23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36"/>
                    </a:moveTo>
                    <a:lnTo>
                      <a:pt x="76432" y="136"/>
                    </a:lnTo>
                    <a:lnTo>
                      <a:pt x="76432" y="76336"/>
                    </a:lnTo>
                    <a:lnTo>
                      <a:pt x="23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0" name="자유형: 도형 1359">
                <a:extLst>
                  <a:ext uri="{FF2B5EF4-FFF2-40B4-BE49-F238E27FC236}">
                    <a16:creationId xmlns:a16="http://schemas.microsoft.com/office/drawing/2014/main" id="{3E24A9D5-3754-6D82-07B9-E2C49CFFD675}"/>
                  </a:ext>
                </a:extLst>
              </p:cNvPr>
              <p:cNvSpPr/>
              <p:nvPr/>
            </p:nvSpPr>
            <p:spPr>
              <a:xfrm>
                <a:off x="10356464" y="3709133"/>
                <a:ext cx="76200" cy="76200"/>
              </a:xfrm>
              <a:custGeom>
                <a:avLst/>
                <a:gdLst>
                  <a:gd name="connsiteX0" fmla="*/ 232 w 76200"/>
                  <a:gd name="connsiteY0" fmla="*/ 152 h 76200"/>
                  <a:gd name="connsiteX1" fmla="*/ 76432 w 76200"/>
                  <a:gd name="connsiteY1" fmla="*/ 152 h 76200"/>
                  <a:gd name="connsiteX2" fmla="*/ 76432 w 76200"/>
                  <a:gd name="connsiteY2" fmla="*/ 76352 h 76200"/>
                  <a:gd name="connsiteX3" fmla="*/ 23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52"/>
                    </a:moveTo>
                    <a:lnTo>
                      <a:pt x="76432" y="152"/>
                    </a:lnTo>
                    <a:lnTo>
                      <a:pt x="76432" y="76352"/>
                    </a:lnTo>
                    <a:lnTo>
                      <a:pt x="23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1" name="자유형: 도형 1360">
                <a:extLst>
                  <a:ext uri="{FF2B5EF4-FFF2-40B4-BE49-F238E27FC236}">
                    <a16:creationId xmlns:a16="http://schemas.microsoft.com/office/drawing/2014/main" id="{CFB3E0CF-0DB8-262E-D5D0-3AF2BE0632D9}"/>
                  </a:ext>
                </a:extLst>
              </p:cNvPr>
              <p:cNvSpPr/>
              <p:nvPr/>
            </p:nvSpPr>
            <p:spPr>
              <a:xfrm>
                <a:off x="10356464" y="3937733"/>
                <a:ext cx="76200" cy="76200"/>
              </a:xfrm>
              <a:custGeom>
                <a:avLst/>
                <a:gdLst>
                  <a:gd name="connsiteX0" fmla="*/ 232 w 76200"/>
                  <a:gd name="connsiteY0" fmla="*/ 176 h 76200"/>
                  <a:gd name="connsiteX1" fmla="*/ 76432 w 76200"/>
                  <a:gd name="connsiteY1" fmla="*/ 176 h 76200"/>
                  <a:gd name="connsiteX2" fmla="*/ 76432 w 76200"/>
                  <a:gd name="connsiteY2" fmla="*/ 76376 h 76200"/>
                  <a:gd name="connsiteX3" fmla="*/ 23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76"/>
                    </a:moveTo>
                    <a:lnTo>
                      <a:pt x="76432" y="176"/>
                    </a:lnTo>
                    <a:lnTo>
                      <a:pt x="76432" y="76376"/>
                    </a:lnTo>
                    <a:lnTo>
                      <a:pt x="23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2" name="자유형: 도형 1361">
                <a:extLst>
                  <a:ext uri="{FF2B5EF4-FFF2-40B4-BE49-F238E27FC236}">
                    <a16:creationId xmlns:a16="http://schemas.microsoft.com/office/drawing/2014/main" id="{F872A2CF-A045-F943-DFCF-EBB4521D1B65}"/>
                  </a:ext>
                </a:extLst>
              </p:cNvPr>
              <p:cNvSpPr/>
              <p:nvPr/>
            </p:nvSpPr>
            <p:spPr>
              <a:xfrm>
                <a:off x="10356464" y="4013933"/>
                <a:ext cx="76200" cy="76200"/>
              </a:xfrm>
              <a:custGeom>
                <a:avLst/>
                <a:gdLst>
                  <a:gd name="connsiteX0" fmla="*/ 232 w 76200"/>
                  <a:gd name="connsiteY0" fmla="*/ 184 h 76200"/>
                  <a:gd name="connsiteX1" fmla="*/ 76432 w 76200"/>
                  <a:gd name="connsiteY1" fmla="*/ 184 h 76200"/>
                  <a:gd name="connsiteX2" fmla="*/ 76432 w 76200"/>
                  <a:gd name="connsiteY2" fmla="*/ 76384 h 76200"/>
                  <a:gd name="connsiteX3" fmla="*/ 23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84"/>
                    </a:moveTo>
                    <a:lnTo>
                      <a:pt x="76432" y="184"/>
                    </a:lnTo>
                    <a:lnTo>
                      <a:pt x="76432" y="76384"/>
                    </a:lnTo>
                    <a:lnTo>
                      <a:pt x="23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3" name="자유형: 도형 1362">
                <a:extLst>
                  <a:ext uri="{FF2B5EF4-FFF2-40B4-BE49-F238E27FC236}">
                    <a16:creationId xmlns:a16="http://schemas.microsoft.com/office/drawing/2014/main" id="{977F2AFC-A15F-7EA5-19DE-537D4A4B1534}"/>
                  </a:ext>
                </a:extLst>
              </p:cNvPr>
              <p:cNvSpPr/>
              <p:nvPr/>
            </p:nvSpPr>
            <p:spPr>
              <a:xfrm>
                <a:off x="10356464" y="4090133"/>
                <a:ext cx="76200" cy="76200"/>
              </a:xfrm>
              <a:custGeom>
                <a:avLst/>
                <a:gdLst>
                  <a:gd name="connsiteX0" fmla="*/ 232 w 76200"/>
                  <a:gd name="connsiteY0" fmla="*/ 192 h 76200"/>
                  <a:gd name="connsiteX1" fmla="*/ 76432 w 76200"/>
                  <a:gd name="connsiteY1" fmla="*/ 192 h 76200"/>
                  <a:gd name="connsiteX2" fmla="*/ 76432 w 76200"/>
                  <a:gd name="connsiteY2" fmla="*/ 76392 h 76200"/>
                  <a:gd name="connsiteX3" fmla="*/ 23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92"/>
                    </a:moveTo>
                    <a:lnTo>
                      <a:pt x="76432" y="192"/>
                    </a:lnTo>
                    <a:lnTo>
                      <a:pt x="76432" y="76392"/>
                    </a:lnTo>
                    <a:lnTo>
                      <a:pt x="23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4" name="자유형: 도형 1363">
                <a:extLst>
                  <a:ext uri="{FF2B5EF4-FFF2-40B4-BE49-F238E27FC236}">
                    <a16:creationId xmlns:a16="http://schemas.microsoft.com/office/drawing/2014/main" id="{E05BC7E2-7D2C-0417-E0E2-65DAF7F6DEAA}"/>
                  </a:ext>
                </a:extLst>
              </p:cNvPr>
              <p:cNvSpPr/>
              <p:nvPr/>
            </p:nvSpPr>
            <p:spPr>
              <a:xfrm>
                <a:off x="10356464" y="4166333"/>
                <a:ext cx="76200" cy="76200"/>
              </a:xfrm>
              <a:custGeom>
                <a:avLst/>
                <a:gdLst>
                  <a:gd name="connsiteX0" fmla="*/ 232 w 76200"/>
                  <a:gd name="connsiteY0" fmla="*/ 200 h 76200"/>
                  <a:gd name="connsiteX1" fmla="*/ 76432 w 76200"/>
                  <a:gd name="connsiteY1" fmla="*/ 200 h 76200"/>
                  <a:gd name="connsiteX2" fmla="*/ 76432 w 76200"/>
                  <a:gd name="connsiteY2" fmla="*/ 76400 h 76200"/>
                  <a:gd name="connsiteX3" fmla="*/ 23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00"/>
                    </a:moveTo>
                    <a:lnTo>
                      <a:pt x="76432" y="200"/>
                    </a:lnTo>
                    <a:lnTo>
                      <a:pt x="76432" y="76400"/>
                    </a:lnTo>
                    <a:lnTo>
                      <a:pt x="23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5" name="자유형: 도형 1364">
                <a:extLst>
                  <a:ext uri="{FF2B5EF4-FFF2-40B4-BE49-F238E27FC236}">
                    <a16:creationId xmlns:a16="http://schemas.microsoft.com/office/drawing/2014/main" id="{BB54820A-8F72-58A6-218C-9A66A76EEAC1}"/>
                  </a:ext>
                </a:extLst>
              </p:cNvPr>
              <p:cNvSpPr/>
              <p:nvPr/>
            </p:nvSpPr>
            <p:spPr>
              <a:xfrm>
                <a:off x="10356464" y="4242533"/>
                <a:ext cx="76200" cy="76200"/>
              </a:xfrm>
              <a:custGeom>
                <a:avLst/>
                <a:gdLst>
                  <a:gd name="connsiteX0" fmla="*/ 232 w 76200"/>
                  <a:gd name="connsiteY0" fmla="*/ 208 h 76200"/>
                  <a:gd name="connsiteX1" fmla="*/ 76432 w 76200"/>
                  <a:gd name="connsiteY1" fmla="*/ 208 h 76200"/>
                  <a:gd name="connsiteX2" fmla="*/ 76432 w 76200"/>
                  <a:gd name="connsiteY2" fmla="*/ 76408 h 76200"/>
                  <a:gd name="connsiteX3" fmla="*/ 232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08"/>
                    </a:moveTo>
                    <a:lnTo>
                      <a:pt x="76432" y="208"/>
                    </a:lnTo>
                    <a:lnTo>
                      <a:pt x="76432" y="76408"/>
                    </a:lnTo>
                    <a:lnTo>
                      <a:pt x="232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6" name="자유형: 도형 1365">
                <a:extLst>
                  <a:ext uri="{FF2B5EF4-FFF2-40B4-BE49-F238E27FC236}">
                    <a16:creationId xmlns:a16="http://schemas.microsoft.com/office/drawing/2014/main" id="{1051E4B6-385C-0485-A633-C9D6995A51EC}"/>
                  </a:ext>
                </a:extLst>
              </p:cNvPr>
              <p:cNvSpPr/>
              <p:nvPr/>
            </p:nvSpPr>
            <p:spPr>
              <a:xfrm>
                <a:off x="10356464" y="4394933"/>
                <a:ext cx="76200" cy="76200"/>
              </a:xfrm>
              <a:custGeom>
                <a:avLst/>
                <a:gdLst>
                  <a:gd name="connsiteX0" fmla="*/ 232 w 76200"/>
                  <a:gd name="connsiteY0" fmla="*/ 224 h 76200"/>
                  <a:gd name="connsiteX1" fmla="*/ 76432 w 76200"/>
                  <a:gd name="connsiteY1" fmla="*/ 224 h 76200"/>
                  <a:gd name="connsiteX2" fmla="*/ 76432 w 76200"/>
                  <a:gd name="connsiteY2" fmla="*/ 76424 h 76200"/>
                  <a:gd name="connsiteX3" fmla="*/ 23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24"/>
                    </a:moveTo>
                    <a:lnTo>
                      <a:pt x="76432" y="224"/>
                    </a:lnTo>
                    <a:lnTo>
                      <a:pt x="76432" y="76424"/>
                    </a:lnTo>
                    <a:lnTo>
                      <a:pt x="23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7" name="자유형: 도형 1366">
                <a:extLst>
                  <a:ext uri="{FF2B5EF4-FFF2-40B4-BE49-F238E27FC236}">
                    <a16:creationId xmlns:a16="http://schemas.microsoft.com/office/drawing/2014/main" id="{8DE5E745-A1B6-0A07-9EBC-6AD2B3065F7A}"/>
                  </a:ext>
                </a:extLst>
              </p:cNvPr>
              <p:cNvSpPr/>
              <p:nvPr/>
            </p:nvSpPr>
            <p:spPr>
              <a:xfrm>
                <a:off x="10356464" y="4699733"/>
                <a:ext cx="76200" cy="76200"/>
              </a:xfrm>
              <a:custGeom>
                <a:avLst/>
                <a:gdLst>
                  <a:gd name="connsiteX0" fmla="*/ 232 w 76200"/>
                  <a:gd name="connsiteY0" fmla="*/ 256 h 76200"/>
                  <a:gd name="connsiteX1" fmla="*/ 76432 w 76200"/>
                  <a:gd name="connsiteY1" fmla="*/ 256 h 76200"/>
                  <a:gd name="connsiteX2" fmla="*/ 76432 w 76200"/>
                  <a:gd name="connsiteY2" fmla="*/ 76456 h 76200"/>
                  <a:gd name="connsiteX3" fmla="*/ 23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56"/>
                    </a:moveTo>
                    <a:lnTo>
                      <a:pt x="76432" y="256"/>
                    </a:lnTo>
                    <a:lnTo>
                      <a:pt x="76432" y="76456"/>
                    </a:lnTo>
                    <a:lnTo>
                      <a:pt x="23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8" name="자유형: 도형 1367">
                <a:extLst>
                  <a:ext uri="{FF2B5EF4-FFF2-40B4-BE49-F238E27FC236}">
                    <a16:creationId xmlns:a16="http://schemas.microsoft.com/office/drawing/2014/main" id="{C23E8087-74B2-C922-A1CB-5D6A67A9D092}"/>
                  </a:ext>
                </a:extLst>
              </p:cNvPr>
              <p:cNvSpPr/>
              <p:nvPr/>
            </p:nvSpPr>
            <p:spPr>
              <a:xfrm>
                <a:off x="10356464" y="4775933"/>
                <a:ext cx="76200" cy="76200"/>
              </a:xfrm>
              <a:custGeom>
                <a:avLst/>
                <a:gdLst>
                  <a:gd name="connsiteX0" fmla="*/ 232 w 76200"/>
                  <a:gd name="connsiteY0" fmla="*/ 264 h 76200"/>
                  <a:gd name="connsiteX1" fmla="*/ 76432 w 76200"/>
                  <a:gd name="connsiteY1" fmla="*/ 264 h 76200"/>
                  <a:gd name="connsiteX2" fmla="*/ 76432 w 76200"/>
                  <a:gd name="connsiteY2" fmla="*/ 76464 h 76200"/>
                  <a:gd name="connsiteX3" fmla="*/ 23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64"/>
                    </a:moveTo>
                    <a:lnTo>
                      <a:pt x="76432" y="264"/>
                    </a:lnTo>
                    <a:lnTo>
                      <a:pt x="76432" y="76464"/>
                    </a:lnTo>
                    <a:lnTo>
                      <a:pt x="23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9" name="자유형: 도형 1368">
                <a:extLst>
                  <a:ext uri="{FF2B5EF4-FFF2-40B4-BE49-F238E27FC236}">
                    <a16:creationId xmlns:a16="http://schemas.microsoft.com/office/drawing/2014/main" id="{18463542-269F-FBA0-91A5-427FE0FC98B5}"/>
                  </a:ext>
                </a:extLst>
              </p:cNvPr>
              <p:cNvSpPr/>
              <p:nvPr/>
            </p:nvSpPr>
            <p:spPr>
              <a:xfrm>
                <a:off x="10356464" y="4928333"/>
                <a:ext cx="76200" cy="76200"/>
              </a:xfrm>
              <a:custGeom>
                <a:avLst/>
                <a:gdLst>
                  <a:gd name="connsiteX0" fmla="*/ 232 w 76200"/>
                  <a:gd name="connsiteY0" fmla="*/ 280 h 76200"/>
                  <a:gd name="connsiteX1" fmla="*/ 76432 w 76200"/>
                  <a:gd name="connsiteY1" fmla="*/ 280 h 76200"/>
                  <a:gd name="connsiteX2" fmla="*/ 76432 w 76200"/>
                  <a:gd name="connsiteY2" fmla="*/ 76480 h 76200"/>
                  <a:gd name="connsiteX3" fmla="*/ 23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80"/>
                    </a:moveTo>
                    <a:lnTo>
                      <a:pt x="76432" y="280"/>
                    </a:lnTo>
                    <a:lnTo>
                      <a:pt x="76432" y="76480"/>
                    </a:lnTo>
                    <a:lnTo>
                      <a:pt x="23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0" name="자유형: 도형 1369">
                <a:extLst>
                  <a:ext uri="{FF2B5EF4-FFF2-40B4-BE49-F238E27FC236}">
                    <a16:creationId xmlns:a16="http://schemas.microsoft.com/office/drawing/2014/main" id="{E0FD7E94-34C7-1091-AE13-74CBC70E6F05}"/>
                  </a:ext>
                </a:extLst>
              </p:cNvPr>
              <p:cNvSpPr/>
              <p:nvPr/>
            </p:nvSpPr>
            <p:spPr>
              <a:xfrm>
                <a:off x="10356464" y="5004533"/>
                <a:ext cx="76200" cy="76200"/>
              </a:xfrm>
              <a:custGeom>
                <a:avLst/>
                <a:gdLst>
                  <a:gd name="connsiteX0" fmla="*/ 232 w 76200"/>
                  <a:gd name="connsiteY0" fmla="*/ 288 h 76200"/>
                  <a:gd name="connsiteX1" fmla="*/ 76432 w 76200"/>
                  <a:gd name="connsiteY1" fmla="*/ 288 h 76200"/>
                  <a:gd name="connsiteX2" fmla="*/ 76432 w 76200"/>
                  <a:gd name="connsiteY2" fmla="*/ 76488 h 76200"/>
                  <a:gd name="connsiteX3" fmla="*/ 23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88"/>
                    </a:moveTo>
                    <a:lnTo>
                      <a:pt x="76432" y="288"/>
                    </a:lnTo>
                    <a:lnTo>
                      <a:pt x="76432" y="76488"/>
                    </a:lnTo>
                    <a:lnTo>
                      <a:pt x="23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1" name="자유형: 도형 1370">
                <a:extLst>
                  <a:ext uri="{FF2B5EF4-FFF2-40B4-BE49-F238E27FC236}">
                    <a16:creationId xmlns:a16="http://schemas.microsoft.com/office/drawing/2014/main" id="{E15DE059-C18D-15DF-69B6-B482F71BA0E6}"/>
                  </a:ext>
                </a:extLst>
              </p:cNvPr>
              <p:cNvSpPr/>
              <p:nvPr/>
            </p:nvSpPr>
            <p:spPr>
              <a:xfrm>
                <a:off x="10432664" y="2566133"/>
                <a:ext cx="76200" cy="76200"/>
              </a:xfrm>
              <a:custGeom>
                <a:avLst/>
                <a:gdLst>
                  <a:gd name="connsiteX0" fmla="*/ 240 w 76200"/>
                  <a:gd name="connsiteY0" fmla="*/ 32 h 76200"/>
                  <a:gd name="connsiteX1" fmla="*/ 76440 w 76200"/>
                  <a:gd name="connsiteY1" fmla="*/ 32 h 76200"/>
                  <a:gd name="connsiteX2" fmla="*/ 76440 w 76200"/>
                  <a:gd name="connsiteY2" fmla="*/ 76232 h 76200"/>
                  <a:gd name="connsiteX3" fmla="*/ 24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32"/>
                    </a:moveTo>
                    <a:lnTo>
                      <a:pt x="76440" y="32"/>
                    </a:lnTo>
                    <a:lnTo>
                      <a:pt x="76440" y="76232"/>
                    </a:lnTo>
                    <a:lnTo>
                      <a:pt x="24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2" name="자유형: 도형 1371">
                <a:extLst>
                  <a:ext uri="{FF2B5EF4-FFF2-40B4-BE49-F238E27FC236}">
                    <a16:creationId xmlns:a16="http://schemas.microsoft.com/office/drawing/2014/main" id="{9ADD26BA-C81E-925B-CE86-FCF906B62CFE}"/>
                  </a:ext>
                </a:extLst>
              </p:cNvPr>
              <p:cNvSpPr/>
              <p:nvPr/>
            </p:nvSpPr>
            <p:spPr>
              <a:xfrm>
                <a:off x="10432664" y="2642333"/>
                <a:ext cx="76200" cy="76200"/>
              </a:xfrm>
              <a:custGeom>
                <a:avLst/>
                <a:gdLst>
                  <a:gd name="connsiteX0" fmla="*/ 240 w 76200"/>
                  <a:gd name="connsiteY0" fmla="*/ 40 h 76200"/>
                  <a:gd name="connsiteX1" fmla="*/ 76440 w 76200"/>
                  <a:gd name="connsiteY1" fmla="*/ 40 h 76200"/>
                  <a:gd name="connsiteX2" fmla="*/ 76440 w 76200"/>
                  <a:gd name="connsiteY2" fmla="*/ 76240 h 76200"/>
                  <a:gd name="connsiteX3" fmla="*/ 24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40"/>
                    </a:moveTo>
                    <a:lnTo>
                      <a:pt x="76440" y="40"/>
                    </a:lnTo>
                    <a:lnTo>
                      <a:pt x="76440" y="76240"/>
                    </a:lnTo>
                    <a:lnTo>
                      <a:pt x="24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3" name="자유형: 도형 1372">
                <a:extLst>
                  <a:ext uri="{FF2B5EF4-FFF2-40B4-BE49-F238E27FC236}">
                    <a16:creationId xmlns:a16="http://schemas.microsoft.com/office/drawing/2014/main" id="{C93F734A-3FD7-DBB1-6078-D7354F7BF768}"/>
                  </a:ext>
                </a:extLst>
              </p:cNvPr>
              <p:cNvSpPr/>
              <p:nvPr/>
            </p:nvSpPr>
            <p:spPr>
              <a:xfrm>
                <a:off x="10432664" y="2718533"/>
                <a:ext cx="76200" cy="76200"/>
              </a:xfrm>
              <a:custGeom>
                <a:avLst/>
                <a:gdLst>
                  <a:gd name="connsiteX0" fmla="*/ 240 w 76200"/>
                  <a:gd name="connsiteY0" fmla="*/ 48 h 76200"/>
                  <a:gd name="connsiteX1" fmla="*/ 76440 w 76200"/>
                  <a:gd name="connsiteY1" fmla="*/ 48 h 76200"/>
                  <a:gd name="connsiteX2" fmla="*/ 76440 w 76200"/>
                  <a:gd name="connsiteY2" fmla="*/ 76248 h 76200"/>
                  <a:gd name="connsiteX3" fmla="*/ 24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48"/>
                    </a:moveTo>
                    <a:lnTo>
                      <a:pt x="76440" y="48"/>
                    </a:lnTo>
                    <a:lnTo>
                      <a:pt x="76440" y="76248"/>
                    </a:lnTo>
                    <a:lnTo>
                      <a:pt x="24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4" name="자유형: 도형 1373">
                <a:extLst>
                  <a:ext uri="{FF2B5EF4-FFF2-40B4-BE49-F238E27FC236}">
                    <a16:creationId xmlns:a16="http://schemas.microsoft.com/office/drawing/2014/main" id="{9D03B3F1-D11C-1657-CE62-26BE8E167A61}"/>
                  </a:ext>
                </a:extLst>
              </p:cNvPr>
              <p:cNvSpPr/>
              <p:nvPr/>
            </p:nvSpPr>
            <p:spPr>
              <a:xfrm>
                <a:off x="10432664" y="2794733"/>
                <a:ext cx="76200" cy="76200"/>
              </a:xfrm>
              <a:custGeom>
                <a:avLst/>
                <a:gdLst>
                  <a:gd name="connsiteX0" fmla="*/ 240 w 76200"/>
                  <a:gd name="connsiteY0" fmla="*/ 56 h 76200"/>
                  <a:gd name="connsiteX1" fmla="*/ 76440 w 76200"/>
                  <a:gd name="connsiteY1" fmla="*/ 56 h 76200"/>
                  <a:gd name="connsiteX2" fmla="*/ 76440 w 76200"/>
                  <a:gd name="connsiteY2" fmla="*/ 76256 h 76200"/>
                  <a:gd name="connsiteX3" fmla="*/ 24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56"/>
                    </a:moveTo>
                    <a:lnTo>
                      <a:pt x="76440" y="56"/>
                    </a:lnTo>
                    <a:lnTo>
                      <a:pt x="76440" y="76256"/>
                    </a:lnTo>
                    <a:lnTo>
                      <a:pt x="24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5" name="자유형: 도형 1374">
                <a:extLst>
                  <a:ext uri="{FF2B5EF4-FFF2-40B4-BE49-F238E27FC236}">
                    <a16:creationId xmlns:a16="http://schemas.microsoft.com/office/drawing/2014/main" id="{A712560A-DA2A-DE3C-ACA8-18F202BD8E94}"/>
                  </a:ext>
                </a:extLst>
              </p:cNvPr>
              <p:cNvSpPr/>
              <p:nvPr/>
            </p:nvSpPr>
            <p:spPr>
              <a:xfrm>
                <a:off x="10432664" y="2870933"/>
                <a:ext cx="76200" cy="76200"/>
              </a:xfrm>
              <a:custGeom>
                <a:avLst/>
                <a:gdLst>
                  <a:gd name="connsiteX0" fmla="*/ 240 w 76200"/>
                  <a:gd name="connsiteY0" fmla="*/ 64 h 76200"/>
                  <a:gd name="connsiteX1" fmla="*/ 76440 w 76200"/>
                  <a:gd name="connsiteY1" fmla="*/ 64 h 76200"/>
                  <a:gd name="connsiteX2" fmla="*/ 76440 w 76200"/>
                  <a:gd name="connsiteY2" fmla="*/ 76264 h 76200"/>
                  <a:gd name="connsiteX3" fmla="*/ 24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64"/>
                    </a:moveTo>
                    <a:lnTo>
                      <a:pt x="76440" y="64"/>
                    </a:lnTo>
                    <a:lnTo>
                      <a:pt x="76440" y="76264"/>
                    </a:lnTo>
                    <a:lnTo>
                      <a:pt x="24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6" name="자유형: 도형 1375">
                <a:extLst>
                  <a:ext uri="{FF2B5EF4-FFF2-40B4-BE49-F238E27FC236}">
                    <a16:creationId xmlns:a16="http://schemas.microsoft.com/office/drawing/2014/main" id="{45D58BE3-7448-4346-5C84-CBA548EE61D9}"/>
                  </a:ext>
                </a:extLst>
              </p:cNvPr>
              <p:cNvSpPr/>
              <p:nvPr/>
            </p:nvSpPr>
            <p:spPr>
              <a:xfrm>
                <a:off x="10432664" y="2947133"/>
                <a:ext cx="76200" cy="76200"/>
              </a:xfrm>
              <a:custGeom>
                <a:avLst/>
                <a:gdLst>
                  <a:gd name="connsiteX0" fmla="*/ 240 w 76200"/>
                  <a:gd name="connsiteY0" fmla="*/ 72 h 76200"/>
                  <a:gd name="connsiteX1" fmla="*/ 76440 w 76200"/>
                  <a:gd name="connsiteY1" fmla="*/ 72 h 76200"/>
                  <a:gd name="connsiteX2" fmla="*/ 76440 w 76200"/>
                  <a:gd name="connsiteY2" fmla="*/ 76272 h 76200"/>
                  <a:gd name="connsiteX3" fmla="*/ 24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72"/>
                    </a:moveTo>
                    <a:lnTo>
                      <a:pt x="76440" y="72"/>
                    </a:lnTo>
                    <a:lnTo>
                      <a:pt x="76440" y="76272"/>
                    </a:lnTo>
                    <a:lnTo>
                      <a:pt x="24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7" name="자유형: 도형 1376">
                <a:extLst>
                  <a:ext uri="{FF2B5EF4-FFF2-40B4-BE49-F238E27FC236}">
                    <a16:creationId xmlns:a16="http://schemas.microsoft.com/office/drawing/2014/main" id="{77EFFEC1-992D-0F9B-D0C4-84CDE221BEEB}"/>
                  </a:ext>
                </a:extLst>
              </p:cNvPr>
              <p:cNvSpPr/>
              <p:nvPr/>
            </p:nvSpPr>
            <p:spPr>
              <a:xfrm>
                <a:off x="10432664" y="3023333"/>
                <a:ext cx="76200" cy="76200"/>
              </a:xfrm>
              <a:custGeom>
                <a:avLst/>
                <a:gdLst>
                  <a:gd name="connsiteX0" fmla="*/ 240 w 76200"/>
                  <a:gd name="connsiteY0" fmla="*/ 80 h 76200"/>
                  <a:gd name="connsiteX1" fmla="*/ 76440 w 76200"/>
                  <a:gd name="connsiteY1" fmla="*/ 80 h 76200"/>
                  <a:gd name="connsiteX2" fmla="*/ 76440 w 76200"/>
                  <a:gd name="connsiteY2" fmla="*/ 76280 h 76200"/>
                  <a:gd name="connsiteX3" fmla="*/ 24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80"/>
                    </a:moveTo>
                    <a:lnTo>
                      <a:pt x="76440" y="80"/>
                    </a:lnTo>
                    <a:lnTo>
                      <a:pt x="76440" y="76280"/>
                    </a:lnTo>
                    <a:lnTo>
                      <a:pt x="24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8" name="자유형: 도형 1377">
                <a:extLst>
                  <a:ext uri="{FF2B5EF4-FFF2-40B4-BE49-F238E27FC236}">
                    <a16:creationId xmlns:a16="http://schemas.microsoft.com/office/drawing/2014/main" id="{BA663B26-03EE-CDD1-407A-E315101CFCA2}"/>
                  </a:ext>
                </a:extLst>
              </p:cNvPr>
              <p:cNvSpPr/>
              <p:nvPr/>
            </p:nvSpPr>
            <p:spPr>
              <a:xfrm>
                <a:off x="10432664" y="3251933"/>
                <a:ext cx="76200" cy="76200"/>
              </a:xfrm>
              <a:custGeom>
                <a:avLst/>
                <a:gdLst>
                  <a:gd name="connsiteX0" fmla="*/ 240 w 76200"/>
                  <a:gd name="connsiteY0" fmla="*/ 104 h 76200"/>
                  <a:gd name="connsiteX1" fmla="*/ 76440 w 76200"/>
                  <a:gd name="connsiteY1" fmla="*/ 104 h 76200"/>
                  <a:gd name="connsiteX2" fmla="*/ 76440 w 76200"/>
                  <a:gd name="connsiteY2" fmla="*/ 76304 h 76200"/>
                  <a:gd name="connsiteX3" fmla="*/ 24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04"/>
                    </a:moveTo>
                    <a:lnTo>
                      <a:pt x="76440" y="104"/>
                    </a:lnTo>
                    <a:lnTo>
                      <a:pt x="76440" y="76304"/>
                    </a:lnTo>
                    <a:lnTo>
                      <a:pt x="24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9" name="자유형: 도형 1378">
                <a:extLst>
                  <a:ext uri="{FF2B5EF4-FFF2-40B4-BE49-F238E27FC236}">
                    <a16:creationId xmlns:a16="http://schemas.microsoft.com/office/drawing/2014/main" id="{6CC5CFEF-D4C4-836B-DF94-2867564F2D44}"/>
                  </a:ext>
                </a:extLst>
              </p:cNvPr>
              <p:cNvSpPr/>
              <p:nvPr/>
            </p:nvSpPr>
            <p:spPr>
              <a:xfrm>
                <a:off x="10432664" y="3404333"/>
                <a:ext cx="76200" cy="76200"/>
              </a:xfrm>
              <a:custGeom>
                <a:avLst/>
                <a:gdLst>
                  <a:gd name="connsiteX0" fmla="*/ 240 w 76200"/>
                  <a:gd name="connsiteY0" fmla="*/ 120 h 76200"/>
                  <a:gd name="connsiteX1" fmla="*/ 76440 w 76200"/>
                  <a:gd name="connsiteY1" fmla="*/ 120 h 76200"/>
                  <a:gd name="connsiteX2" fmla="*/ 76440 w 76200"/>
                  <a:gd name="connsiteY2" fmla="*/ 76320 h 76200"/>
                  <a:gd name="connsiteX3" fmla="*/ 24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20"/>
                    </a:moveTo>
                    <a:lnTo>
                      <a:pt x="76440" y="120"/>
                    </a:lnTo>
                    <a:lnTo>
                      <a:pt x="76440" y="76320"/>
                    </a:lnTo>
                    <a:lnTo>
                      <a:pt x="24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0" name="자유형: 도형 1379">
                <a:extLst>
                  <a:ext uri="{FF2B5EF4-FFF2-40B4-BE49-F238E27FC236}">
                    <a16:creationId xmlns:a16="http://schemas.microsoft.com/office/drawing/2014/main" id="{D17D5D66-1F95-5733-6CBE-D79070CCA451}"/>
                  </a:ext>
                </a:extLst>
              </p:cNvPr>
              <p:cNvSpPr/>
              <p:nvPr/>
            </p:nvSpPr>
            <p:spPr>
              <a:xfrm>
                <a:off x="10432664" y="3480533"/>
                <a:ext cx="76200" cy="76200"/>
              </a:xfrm>
              <a:custGeom>
                <a:avLst/>
                <a:gdLst>
                  <a:gd name="connsiteX0" fmla="*/ 240 w 76200"/>
                  <a:gd name="connsiteY0" fmla="*/ 128 h 76200"/>
                  <a:gd name="connsiteX1" fmla="*/ 76440 w 76200"/>
                  <a:gd name="connsiteY1" fmla="*/ 128 h 76200"/>
                  <a:gd name="connsiteX2" fmla="*/ 76440 w 76200"/>
                  <a:gd name="connsiteY2" fmla="*/ 76328 h 76200"/>
                  <a:gd name="connsiteX3" fmla="*/ 24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28"/>
                    </a:moveTo>
                    <a:lnTo>
                      <a:pt x="76440" y="128"/>
                    </a:lnTo>
                    <a:lnTo>
                      <a:pt x="76440" y="76328"/>
                    </a:lnTo>
                    <a:lnTo>
                      <a:pt x="24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1" name="자유형: 도형 1380">
                <a:extLst>
                  <a:ext uri="{FF2B5EF4-FFF2-40B4-BE49-F238E27FC236}">
                    <a16:creationId xmlns:a16="http://schemas.microsoft.com/office/drawing/2014/main" id="{32811824-1BA6-0110-7214-C5D6D058A99E}"/>
                  </a:ext>
                </a:extLst>
              </p:cNvPr>
              <p:cNvSpPr/>
              <p:nvPr/>
            </p:nvSpPr>
            <p:spPr>
              <a:xfrm>
                <a:off x="10432664" y="3556733"/>
                <a:ext cx="76200" cy="76200"/>
              </a:xfrm>
              <a:custGeom>
                <a:avLst/>
                <a:gdLst>
                  <a:gd name="connsiteX0" fmla="*/ 240 w 76200"/>
                  <a:gd name="connsiteY0" fmla="*/ 136 h 76200"/>
                  <a:gd name="connsiteX1" fmla="*/ 76440 w 76200"/>
                  <a:gd name="connsiteY1" fmla="*/ 136 h 76200"/>
                  <a:gd name="connsiteX2" fmla="*/ 76440 w 76200"/>
                  <a:gd name="connsiteY2" fmla="*/ 76336 h 76200"/>
                  <a:gd name="connsiteX3" fmla="*/ 24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36"/>
                    </a:moveTo>
                    <a:lnTo>
                      <a:pt x="76440" y="136"/>
                    </a:lnTo>
                    <a:lnTo>
                      <a:pt x="76440" y="76336"/>
                    </a:lnTo>
                    <a:lnTo>
                      <a:pt x="24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2" name="자유형: 도형 1381">
                <a:extLst>
                  <a:ext uri="{FF2B5EF4-FFF2-40B4-BE49-F238E27FC236}">
                    <a16:creationId xmlns:a16="http://schemas.microsoft.com/office/drawing/2014/main" id="{9468645A-6DA1-CE7E-C307-82EB23160406}"/>
                  </a:ext>
                </a:extLst>
              </p:cNvPr>
              <p:cNvSpPr/>
              <p:nvPr/>
            </p:nvSpPr>
            <p:spPr>
              <a:xfrm>
                <a:off x="10432664" y="3785333"/>
                <a:ext cx="76200" cy="76200"/>
              </a:xfrm>
              <a:custGeom>
                <a:avLst/>
                <a:gdLst>
                  <a:gd name="connsiteX0" fmla="*/ 240 w 76200"/>
                  <a:gd name="connsiteY0" fmla="*/ 160 h 76200"/>
                  <a:gd name="connsiteX1" fmla="*/ 76440 w 76200"/>
                  <a:gd name="connsiteY1" fmla="*/ 160 h 76200"/>
                  <a:gd name="connsiteX2" fmla="*/ 76440 w 76200"/>
                  <a:gd name="connsiteY2" fmla="*/ 76360 h 76200"/>
                  <a:gd name="connsiteX3" fmla="*/ 24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60"/>
                    </a:moveTo>
                    <a:lnTo>
                      <a:pt x="76440" y="160"/>
                    </a:lnTo>
                    <a:lnTo>
                      <a:pt x="76440" y="76360"/>
                    </a:lnTo>
                    <a:lnTo>
                      <a:pt x="24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3" name="자유형: 도형 1382">
                <a:extLst>
                  <a:ext uri="{FF2B5EF4-FFF2-40B4-BE49-F238E27FC236}">
                    <a16:creationId xmlns:a16="http://schemas.microsoft.com/office/drawing/2014/main" id="{F1AC2AEA-91ED-2935-A4DB-6509FF2CD335}"/>
                  </a:ext>
                </a:extLst>
              </p:cNvPr>
              <p:cNvSpPr/>
              <p:nvPr/>
            </p:nvSpPr>
            <p:spPr>
              <a:xfrm>
                <a:off x="10432664" y="3861533"/>
                <a:ext cx="76200" cy="76200"/>
              </a:xfrm>
              <a:custGeom>
                <a:avLst/>
                <a:gdLst>
                  <a:gd name="connsiteX0" fmla="*/ 240 w 76200"/>
                  <a:gd name="connsiteY0" fmla="*/ 168 h 76200"/>
                  <a:gd name="connsiteX1" fmla="*/ 76440 w 76200"/>
                  <a:gd name="connsiteY1" fmla="*/ 168 h 76200"/>
                  <a:gd name="connsiteX2" fmla="*/ 76440 w 76200"/>
                  <a:gd name="connsiteY2" fmla="*/ 76368 h 76200"/>
                  <a:gd name="connsiteX3" fmla="*/ 240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68"/>
                    </a:moveTo>
                    <a:lnTo>
                      <a:pt x="76440" y="168"/>
                    </a:lnTo>
                    <a:lnTo>
                      <a:pt x="76440" y="76368"/>
                    </a:lnTo>
                    <a:lnTo>
                      <a:pt x="240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4" name="자유형: 도형 1383">
                <a:extLst>
                  <a:ext uri="{FF2B5EF4-FFF2-40B4-BE49-F238E27FC236}">
                    <a16:creationId xmlns:a16="http://schemas.microsoft.com/office/drawing/2014/main" id="{1C3414DC-AF9C-8930-24D1-46B80D65AA89}"/>
                  </a:ext>
                </a:extLst>
              </p:cNvPr>
              <p:cNvSpPr/>
              <p:nvPr/>
            </p:nvSpPr>
            <p:spPr>
              <a:xfrm>
                <a:off x="10432664" y="3937733"/>
                <a:ext cx="76200" cy="76200"/>
              </a:xfrm>
              <a:custGeom>
                <a:avLst/>
                <a:gdLst>
                  <a:gd name="connsiteX0" fmla="*/ 240 w 76200"/>
                  <a:gd name="connsiteY0" fmla="*/ 176 h 76200"/>
                  <a:gd name="connsiteX1" fmla="*/ 76440 w 76200"/>
                  <a:gd name="connsiteY1" fmla="*/ 176 h 76200"/>
                  <a:gd name="connsiteX2" fmla="*/ 76440 w 76200"/>
                  <a:gd name="connsiteY2" fmla="*/ 76376 h 76200"/>
                  <a:gd name="connsiteX3" fmla="*/ 24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76"/>
                    </a:moveTo>
                    <a:lnTo>
                      <a:pt x="76440" y="176"/>
                    </a:lnTo>
                    <a:lnTo>
                      <a:pt x="76440" y="76376"/>
                    </a:lnTo>
                    <a:lnTo>
                      <a:pt x="24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5" name="자유형: 도형 1384">
                <a:extLst>
                  <a:ext uri="{FF2B5EF4-FFF2-40B4-BE49-F238E27FC236}">
                    <a16:creationId xmlns:a16="http://schemas.microsoft.com/office/drawing/2014/main" id="{6B01D6B3-355B-BCC2-31CC-5962B5D89A34}"/>
                  </a:ext>
                </a:extLst>
              </p:cNvPr>
              <p:cNvSpPr/>
              <p:nvPr/>
            </p:nvSpPr>
            <p:spPr>
              <a:xfrm>
                <a:off x="10432664" y="4090133"/>
                <a:ext cx="76200" cy="76200"/>
              </a:xfrm>
              <a:custGeom>
                <a:avLst/>
                <a:gdLst>
                  <a:gd name="connsiteX0" fmla="*/ 240 w 76200"/>
                  <a:gd name="connsiteY0" fmla="*/ 192 h 76200"/>
                  <a:gd name="connsiteX1" fmla="*/ 76440 w 76200"/>
                  <a:gd name="connsiteY1" fmla="*/ 192 h 76200"/>
                  <a:gd name="connsiteX2" fmla="*/ 76440 w 76200"/>
                  <a:gd name="connsiteY2" fmla="*/ 76392 h 76200"/>
                  <a:gd name="connsiteX3" fmla="*/ 24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92"/>
                    </a:moveTo>
                    <a:lnTo>
                      <a:pt x="76440" y="192"/>
                    </a:lnTo>
                    <a:lnTo>
                      <a:pt x="76440" y="76392"/>
                    </a:lnTo>
                    <a:lnTo>
                      <a:pt x="24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6" name="자유형: 도형 1385">
                <a:extLst>
                  <a:ext uri="{FF2B5EF4-FFF2-40B4-BE49-F238E27FC236}">
                    <a16:creationId xmlns:a16="http://schemas.microsoft.com/office/drawing/2014/main" id="{3907E19A-17FB-AF54-973C-87890F30CE17}"/>
                  </a:ext>
                </a:extLst>
              </p:cNvPr>
              <p:cNvSpPr/>
              <p:nvPr/>
            </p:nvSpPr>
            <p:spPr>
              <a:xfrm>
                <a:off x="10432664" y="4242533"/>
                <a:ext cx="76200" cy="76200"/>
              </a:xfrm>
              <a:custGeom>
                <a:avLst/>
                <a:gdLst>
                  <a:gd name="connsiteX0" fmla="*/ 240 w 76200"/>
                  <a:gd name="connsiteY0" fmla="*/ 208 h 76200"/>
                  <a:gd name="connsiteX1" fmla="*/ 76440 w 76200"/>
                  <a:gd name="connsiteY1" fmla="*/ 208 h 76200"/>
                  <a:gd name="connsiteX2" fmla="*/ 76440 w 76200"/>
                  <a:gd name="connsiteY2" fmla="*/ 76408 h 76200"/>
                  <a:gd name="connsiteX3" fmla="*/ 24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08"/>
                    </a:moveTo>
                    <a:lnTo>
                      <a:pt x="76440" y="208"/>
                    </a:lnTo>
                    <a:lnTo>
                      <a:pt x="76440" y="76408"/>
                    </a:lnTo>
                    <a:lnTo>
                      <a:pt x="24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7" name="자유형: 도형 1386">
                <a:extLst>
                  <a:ext uri="{FF2B5EF4-FFF2-40B4-BE49-F238E27FC236}">
                    <a16:creationId xmlns:a16="http://schemas.microsoft.com/office/drawing/2014/main" id="{5E5447BE-FF8B-76E8-EFEA-B8D45971675B}"/>
                  </a:ext>
                </a:extLst>
              </p:cNvPr>
              <p:cNvSpPr/>
              <p:nvPr/>
            </p:nvSpPr>
            <p:spPr>
              <a:xfrm>
                <a:off x="10432664" y="4394933"/>
                <a:ext cx="76200" cy="76200"/>
              </a:xfrm>
              <a:custGeom>
                <a:avLst/>
                <a:gdLst>
                  <a:gd name="connsiteX0" fmla="*/ 240 w 76200"/>
                  <a:gd name="connsiteY0" fmla="*/ 224 h 76200"/>
                  <a:gd name="connsiteX1" fmla="*/ 76440 w 76200"/>
                  <a:gd name="connsiteY1" fmla="*/ 224 h 76200"/>
                  <a:gd name="connsiteX2" fmla="*/ 76440 w 76200"/>
                  <a:gd name="connsiteY2" fmla="*/ 76424 h 76200"/>
                  <a:gd name="connsiteX3" fmla="*/ 24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24"/>
                    </a:moveTo>
                    <a:lnTo>
                      <a:pt x="76440" y="224"/>
                    </a:lnTo>
                    <a:lnTo>
                      <a:pt x="76440" y="76424"/>
                    </a:lnTo>
                    <a:lnTo>
                      <a:pt x="24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8" name="자유형: 도형 1387">
                <a:extLst>
                  <a:ext uri="{FF2B5EF4-FFF2-40B4-BE49-F238E27FC236}">
                    <a16:creationId xmlns:a16="http://schemas.microsoft.com/office/drawing/2014/main" id="{4FF7ED73-3140-73CC-649E-4E872B1E4851}"/>
                  </a:ext>
                </a:extLst>
              </p:cNvPr>
              <p:cNvSpPr/>
              <p:nvPr/>
            </p:nvSpPr>
            <p:spPr>
              <a:xfrm>
                <a:off x="10432664" y="4547333"/>
                <a:ext cx="76200" cy="76200"/>
              </a:xfrm>
              <a:custGeom>
                <a:avLst/>
                <a:gdLst>
                  <a:gd name="connsiteX0" fmla="*/ 240 w 76200"/>
                  <a:gd name="connsiteY0" fmla="*/ 240 h 76200"/>
                  <a:gd name="connsiteX1" fmla="*/ 76440 w 76200"/>
                  <a:gd name="connsiteY1" fmla="*/ 240 h 76200"/>
                  <a:gd name="connsiteX2" fmla="*/ 76440 w 76200"/>
                  <a:gd name="connsiteY2" fmla="*/ 76440 h 76200"/>
                  <a:gd name="connsiteX3" fmla="*/ 24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40"/>
                    </a:moveTo>
                    <a:lnTo>
                      <a:pt x="76440" y="240"/>
                    </a:lnTo>
                    <a:lnTo>
                      <a:pt x="76440" y="76440"/>
                    </a:lnTo>
                    <a:lnTo>
                      <a:pt x="24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9" name="자유형: 도형 1388">
                <a:extLst>
                  <a:ext uri="{FF2B5EF4-FFF2-40B4-BE49-F238E27FC236}">
                    <a16:creationId xmlns:a16="http://schemas.microsoft.com/office/drawing/2014/main" id="{FC57D9B9-71E5-DC42-DE03-E7B6E043DFE5}"/>
                  </a:ext>
                </a:extLst>
              </p:cNvPr>
              <p:cNvSpPr/>
              <p:nvPr/>
            </p:nvSpPr>
            <p:spPr>
              <a:xfrm>
                <a:off x="10432664" y="4699733"/>
                <a:ext cx="76200" cy="76200"/>
              </a:xfrm>
              <a:custGeom>
                <a:avLst/>
                <a:gdLst>
                  <a:gd name="connsiteX0" fmla="*/ 240 w 76200"/>
                  <a:gd name="connsiteY0" fmla="*/ 256 h 76200"/>
                  <a:gd name="connsiteX1" fmla="*/ 76440 w 76200"/>
                  <a:gd name="connsiteY1" fmla="*/ 256 h 76200"/>
                  <a:gd name="connsiteX2" fmla="*/ 76440 w 76200"/>
                  <a:gd name="connsiteY2" fmla="*/ 76456 h 76200"/>
                  <a:gd name="connsiteX3" fmla="*/ 24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56"/>
                    </a:moveTo>
                    <a:lnTo>
                      <a:pt x="76440" y="256"/>
                    </a:lnTo>
                    <a:lnTo>
                      <a:pt x="76440" y="76456"/>
                    </a:lnTo>
                    <a:lnTo>
                      <a:pt x="24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0" name="자유형: 도형 1389">
                <a:extLst>
                  <a:ext uri="{FF2B5EF4-FFF2-40B4-BE49-F238E27FC236}">
                    <a16:creationId xmlns:a16="http://schemas.microsoft.com/office/drawing/2014/main" id="{9EB959F1-1FFD-CC9C-37DA-83B63DA053D9}"/>
                  </a:ext>
                </a:extLst>
              </p:cNvPr>
              <p:cNvSpPr/>
              <p:nvPr/>
            </p:nvSpPr>
            <p:spPr>
              <a:xfrm>
                <a:off x="10508864" y="2566133"/>
                <a:ext cx="76200" cy="76200"/>
              </a:xfrm>
              <a:custGeom>
                <a:avLst/>
                <a:gdLst>
                  <a:gd name="connsiteX0" fmla="*/ 248 w 76200"/>
                  <a:gd name="connsiteY0" fmla="*/ 32 h 76200"/>
                  <a:gd name="connsiteX1" fmla="*/ 76448 w 76200"/>
                  <a:gd name="connsiteY1" fmla="*/ 32 h 76200"/>
                  <a:gd name="connsiteX2" fmla="*/ 76448 w 76200"/>
                  <a:gd name="connsiteY2" fmla="*/ 76232 h 76200"/>
                  <a:gd name="connsiteX3" fmla="*/ 24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32"/>
                    </a:moveTo>
                    <a:lnTo>
                      <a:pt x="76448" y="32"/>
                    </a:lnTo>
                    <a:lnTo>
                      <a:pt x="76448" y="76232"/>
                    </a:lnTo>
                    <a:lnTo>
                      <a:pt x="24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1" name="자유형: 도형 1390">
                <a:extLst>
                  <a:ext uri="{FF2B5EF4-FFF2-40B4-BE49-F238E27FC236}">
                    <a16:creationId xmlns:a16="http://schemas.microsoft.com/office/drawing/2014/main" id="{8C2D8055-E15F-C2F0-F8A3-402A87B1E3B7}"/>
                  </a:ext>
                </a:extLst>
              </p:cNvPr>
              <p:cNvSpPr/>
              <p:nvPr/>
            </p:nvSpPr>
            <p:spPr>
              <a:xfrm>
                <a:off x="10508864" y="3023333"/>
                <a:ext cx="76200" cy="76200"/>
              </a:xfrm>
              <a:custGeom>
                <a:avLst/>
                <a:gdLst>
                  <a:gd name="connsiteX0" fmla="*/ 248 w 76200"/>
                  <a:gd name="connsiteY0" fmla="*/ 80 h 76200"/>
                  <a:gd name="connsiteX1" fmla="*/ 76448 w 76200"/>
                  <a:gd name="connsiteY1" fmla="*/ 80 h 76200"/>
                  <a:gd name="connsiteX2" fmla="*/ 76448 w 76200"/>
                  <a:gd name="connsiteY2" fmla="*/ 76280 h 76200"/>
                  <a:gd name="connsiteX3" fmla="*/ 24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80"/>
                    </a:moveTo>
                    <a:lnTo>
                      <a:pt x="76448" y="80"/>
                    </a:lnTo>
                    <a:lnTo>
                      <a:pt x="76448" y="76280"/>
                    </a:lnTo>
                    <a:lnTo>
                      <a:pt x="24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2" name="자유형: 도형 1391">
                <a:extLst>
                  <a:ext uri="{FF2B5EF4-FFF2-40B4-BE49-F238E27FC236}">
                    <a16:creationId xmlns:a16="http://schemas.microsoft.com/office/drawing/2014/main" id="{04C6B3F2-892F-D4A6-08CD-0AF2ACF0BAC0}"/>
                  </a:ext>
                </a:extLst>
              </p:cNvPr>
              <p:cNvSpPr/>
              <p:nvPr/>
            </p:nvSpPr>
            <p:spPr>
              <a:xfrm>
                <a:off x="10508864" y="3175733"/>
                <a:ext cx="76200" cy="76200"/>
              </a:xfrm>
              <a:custGeom>
                <a:avLst/>
                <a:gdLst>
                  <a:gd name="connsiteX0" fmla="*/ 248 w 76200"/>
                  <a:gd name="connsiteY0" fmla="*/ 96 h 76200"/>
                  <a:gd name="connsiteX1" fmla="*/ 76448 w 76200"/>
                  <a:gd name="connsiteY1" fmla="*/ 96 h 76200"/>
                  <a:gd name="connsiteX2" fmla="*/ 76448 w 76200"/>
                  <a:gd name="connsiteY2" fmla="*/ 76296 h 76200"/>
                  <a:gd name="connsiteX3" fmla="*/ 24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96"/>
                    </a:moveTo>
                    <a:lnTo>
                      <a:pt x="76448" y="96"/>
                    </a:lnTo>
                    <a:lnTo>
                      <a:pt x="76448" y="76296"/>
                    </a:lnTo>
                    <a:lnTo>
                      <a:pt x="24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3" name="자유형: 도형 1392">
                <a:extLst>
                  <a:ext uri="{FF2B5EF4-FFF2-40B4-BE49-F238E27FC236}">
                    <a16:creationId xmlns:a16="http://schemas.microsoft.com/office/drawing/2014/main" id="{9B3F95DA-9EEB-7CDE-21FB-7FE4A0EEF37E}"/>
                  </a:ext>
                </a:extLst>
              </p:cNvPr>
              <p:cNvSpPr/>
              <p:nvPr/>
            </p:nvSpPr>
            <p:spPr>
              <a:xfrm>
                <a:off x="10508864" y="3251933"/>
                <a:ext cx="76200" cy="76200"/>
              </a:xfrm>
              <a:custGeom>
                <a:avLst/>
                <a:gdLst>
                  <a:gd name="connsiteX0" fmla="*/ 248 w 76200"/>
                  <a:gd name="connsiteY0" fmla="*/ 104 h 76200"/>
                  <a:gd name="connsiteX1" fmla="*/ 76448 w 76200"/>
                  <a:gd name="connsiteY1" fmla="*/ 104 h 76200"/>
                  <a:gd name="connsiteX2" fmla="*/ 76448 w 76200"/>
                  <a:gd name="connsiteY2" fmla="*/ 76304 h 76200"/>
                  <a:gd name="connsiteX3" fmla="*/ 24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04"/>
                    </a:moveTo>
                    <a:lnTo>
                      <a:pt x="76448" y="104"/>
                    </a:lnTo>
                    <a:lnTo>
                      <a:pt x="76448" y="76304"/>
                    </a:lnTo>
                    <a:lnTo>
                      <a:pt x="24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4" name="자유형: 도형 1393">
                <a:extLst>
                  <a:ext uri="{FF2B5EF4-FFF2-40B4-BE49-F238E27FC236}">
                    <a16:creationId xmlns:a16="http://schemas.microsoft.com/office/drawing/2014/main" id="{6B77FC60-9D34-36E1-B9DB-A5341730EAD4}"/>
                  </a:ext>
                </a:extLst>
              </p:cNvPr>
              <p:cNvSpPr/>
              <p:nvPr/>
            </p:nvSpPr>
            <p:spPr>
              <a:xfrm>
                <a:off x="10508864" y="3328133"/>
                <a:ext cx="76200" cy="76200"/>
              </a:xfrm>
              <a:custGeom>
                <a:avLst/>
                <a:gdLst>
                  <a:gd name="connsiteX0" fmla="*/ 248 w 76200"/>
                  <a:gd name="connsiteY0" fmla="*/ 112 h 76200"/>
                  <a:gd name="connsiteX1" fmla="*/ 76448 w 76200"/>
                  <a:gd name="connsiteY1" fmla="*/ 112 h 76200"/>
                  <a:gd name="connsiteX2" fmla="*/ 76448 w 76200"/>
                  <a:gd name="connsiteY2" fmla="*/ 76312 h 76200"/>
                  <a:gd name="connsiteX3" fmla="*/ 24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12"/>
                    </a:moveTo>
                    <a:lnTo>
                      <a:pt x="76448" y="112"/>
                    </a:lnTo>
                    <a:lnTo>
                      <a:pt x="76448" y="76312"/>
                    </a:lnTo>
                    <a:lnTo>
                      <a:pt x="24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5" name="자유형: 도형 1394">
                <a:extLst>
                  <a:ext uri="{FF2B5EF4-FFF2-40B4-BE49-F238E27FC236}">
                    <a16:creationId xmlns:a16="http://schemas.microsoft.com/office/drawing/2014/main" id="{BCF1F8E0-C6E2-696C-647A-424D041846AA}"/>
                  </a:ext>
                </a:extLst>
              </p:cNvPr>
              <p:cNvSpPr/>
              <p:nvPr/>
            </p:nvSpPr>
            <p:spPr>
              <a:xfrm>
                <a:off x="10508864" y="3404333"/>
                <a:ext cx="76200" cy="76200"/>
              </a:xfrm>
              <a:custGeom>
                <a:avLst/>
                <a:gdLst>
                  <a:gd name="connsiteX0" fmla="*/ 248 w 76200"/>
                  <a:gd name="connsiteY0" fmla="*/ 120 h 76200"/>
                  <a:gd name="connsiteX1" fmla="*/ 76448 w 76200"/>
                  <a:gd name="connsiteY1" fmla="*/ 120 h 76200"/>
                  <a:gd name="connsiteX2" fmla="*/ 76448 w 76200"/>
                  <a:gd name="connsiteY2" fmla="*/ 76320 h 76200"/>
                  <a:gd name="connsiteX3" fmla="*/ 24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20"/>
                    </a:moveTo>
                    <a:lnTo>
                      <a:pt x="76448" y="120"/>
                    </a:lnTo>
                    <a:lnTo>
                      <a:pt x="76448" y="76320"/>
                    </a:lnTo>
                    <a:lnTo>
                      <a:pt x="24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6" name="자유형: 도형 1395">
                <a:extLst>
                  <a:ext uri="{FF2B5EF4-FFF2-40B4-BE49-F238E27FC236}">
                    <a16:creationId xmlns:a16="http://schemas.microsoft.com/office/drawing/2014/main" id="{890C68C5-463E-DA26-B798-173F5E91FF50}"/>
                  </a:ext>
                </a:extLst>
              </p:cNvPr>
              <p:cNvSpPr/>
              <p:nvPr/>
            </p:nvSpPr>
            <p:spPr>
              <a:xfrm>
                <a:off x="10508864" y="3480533"/>
                <a:ext cx="76200" cy="76200"/>
              </a:xfrm>
              <a:custGeom>
                <a:avLst/>
                <a:gdLst>
                  <a:gd name="connsiteX0" fmla="*/ 248 w 76200"/>
                  <a:gd name="connsiteY0" fmla="*/ 128 h 76200"/>
                  <a:gd name="connsiteX1" fmla="*/ 76448 w 76200"/>
                  <a:gd name="connsiteY1" fmla="*/ 128 h 76200"/>
                  <a:gd name="connsiteX2" fmla="*/ 76448 w 76200"/>
                  <a:gd name="connsiteY2" fmla="*/ 76328 h 76200"/>
                  <a:gd name="connsiteX3" fmla="*/ 24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28"/>
                    </a:moveTo>
                    <a:lnTo>
                      <a:pt x="76448" y="128"/>
                    </a:lnTo>
                    <a:lnTo>
                      <a:pt x="76448" y="76328"/>
                    </a:lnTo>
                    <a:lnTo>
                      <a:pt x="24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7" name="자유형: 도형 1396">
                <a:extLst>
                  <a:ext uri="{FF2B5EF4-FFF2-40B4-BE49-F238E27FC236}">
                    <a16:creationId xmlns:a16="http://schemas.microsoft.com/office/drawing/2014/main" id="{1FE0A10C-2A79-FFFF-B4B8-E87A8AA89D69}"/>
                  </a:ext>
                </a:extLst>
              </p:cNvPr>
              <p:cNvSpPr/>
              <p:nvPr/>
            </p:nvSpPr>
            <p:spPr>
              <a:xfrm>
                <a:off x="10508864" y="3556733"/>
                <a:ext cx="76200" cy="76200"/>
              </a:xfrm>
              <a:custGeom>
                <a:avLst/>
                <a:gdLst>
                  <a:gd name="connsiteX0" fmla="*/ 248 w 76200"/>
                  <a:gd name="connsiteY0" fmla="*/ 136 h 76200"/>
                  <a:gd name="connsiteX1" fmla="*/ 76448 w 76200"/>
                  <a:gd name="connsiteY1" fmla="*/ 136 h 76200"/>
                  <a:gd name="connsiteX2" fmla="*/ 76448 w 76200"/>
                  <a:gd name="connsiteY2" fmla="*/ 76336 h 76200"/>
                  <a:gd name="connsiteX3" fmla="*/ 24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36"/>
                    </a:moveTo>
                    <a:lnTo>
                      <a:pt x="76448" y="136"/>
                    </a:lnTo>
                    <a:lnTo>
                      <a:pt x="76448" y="76336"/>
                    </a:lnTo>
                    <a:lnTo>
                      <a:pt x="24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8" name="자유형: 도형 1397">
                <a:extLst>
                  <a:ext uri="{FF2B5EF4-FFF2-40B4-BE49-F238E27FC236}">
                    <a16:creationId xmlns:a16="http://schemas.microsoft.com/office/drawing/2014/main" id="{90A79448-4669-39FC-F6E3-A78B6AFB3CC1}"/>
                  </a:ext>
                </a:extLst>
              </p:cNvPr>
              <p:cNvSpPr/>
              <p:nvPr/>
            </p:nvSpPr>
            <p:spPr>
              <a:xfrm>
                <a:off x="10508864" y="3632933"/>
                <a:ext cx="76200" cy="76200"/>
              </a:xfrm>
              <a:custGeom>
                <a:avLst/>
                <a:gdLst>
                  <a:gd name="connsiteX0" fmla="*/ 248 w 76200"/>
                  <a:gd name="connsiteY0" fmla="*/ 144 h 76200"/>
                  <a:gd name="connsiteX1" fmla="*/ 76448 w 76200"/>
                  <a:gd name="connsiteY1" fmla="*/ 144 h 76200"/>
                  <a:gd name="connsiteX2" fmla="*/ 76448 w 76200"/>
                  <a:gd name="connsiteY2" fmla="*/ 76344 h 76200"/>
                  <a:gd name="connsiteX3" fmla="*/ 24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44"/>
                    </a:moveTo>
                    <a:lnTo>
                      <a:pt x="76448" y="144"/>
                    </a:lnTo>
                    <a:lnTo>
                      <a:pt x="76448" y="76344"/>
                    </a:lnTo>
                    <a:lnTo>
                      <a:pt x="24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9" name="자유형: 도형 1398">
                <a:extLst>
                  <a:ext uri="{FF2B5EF4-FFF2-40B4-BE49-F238E27FC236}">
                    <a16:creationId xmlns:a16="http://schemas.microsoft.com/office/drawing/2014/main" id="{959E94C9-E233-B770-F3A8-C92F8B0D9124}"/>
                  </a:ext>
                </a:extLst>
              </p:cNvPr>
              <p:cNvSpPr/>
              <p:nvPr/>
            </p:nvSpPr>
            <p:spPr>
              <a:xfrm>
                <a:off x="10508864" y="3709133"/>
                <a:ext cx="76200" cy="76200"/>
              </a:xfrm>
              <a:custGeom>
                <a:avLst/>
                <a:gdLst>
                  <a:gd name="connsiteX0" fmla="*/ 248 w 76200"/>
                  <a:gd name="connsiteY0" fmla="*/ 152 h 76200"/>
                  <a:gd name="connsiteX1" fmla="*/ 76448 w 76200"/>
                  <a:gd name="connsiteY1" fmla="*/ 152 h 76200"/>
                  <a:gd name="connsiteX2" fmla="*/ 76448 w 76200"/>
                  <a:gd name="connsiteY2" fmla="*/ 76352 h 76200"/>
                  <a:gd name="connsiteX3" fmla="*/ 24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52"/>
                    </a:moveTo>
                    <a:lnTo>
                      <a:pt x="76448" y="152"/>
                    </a:lnTo>
                    <a:lnTo>
                      <a:pt x="76448" y="76352"/>
                    </a:lnTo>
                    <a:lnTo>
                      <a:pt x="24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0" name="자유형: 도형 1399">
                <a:extLst>
                  <a:ext uri="{FF2B5EF4-FFF2-40B4-BE49-F238E27FC236}">
                    <a16:creationId xmlns:a16="http://schemas.microsoft.com/office/drawing/2014/main" id="{FD0104B8-489C-2C60-EF50-8062F9252FA4}"/>
                  </a:ext>
                </a:extLst>
              </p:cNvPr>
              <p:cNvSpPr/>
              <p:nvPr/>
            </p:nvSpPr>
            <p:spPr>
              <a:xfrm>
                <a:off x="10508864" y="3785333"/>
                <a:ext cx="76200" cy="76200"/>
              </a:xfrm>
              <a:custGeom>
                <a:avLst/>
                <a:gdLst>
                  <a:gd name="connsiteX0" fmla="*/ 248 w 76200"/>
                  <a:gd name="connsiteY0" fmla="*/ 160 h 76200"/>
                  <a:gd name="connsiteX1" fmla="*/ 76448 w 76200"/>
                  <a:gd name="connsiteY1" fmla="*/ 160 h 76200"/>
                  <a:gd name="connsiteX2" fmla="*/ 76448 w 76200"/>
                  <a:gd name="connsiteY2" fmla="*/ 76360 h 76200"/>
                  <a:gd name="connsiteX3" fmla="*/ 24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60"/>
                    </a:moveTo>
                    <a:lnTo>
                      <a:pt x="76448" y="160"/>
                    </a:lnTo>
                    <a:lnTo>
                      <a:pt x="76448" y="76360"/>
                    </a:lnTo>
                    <a:lnTo>
                      <a:pt x="24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1" name="자유형: 도형 1400">
                <a:extLst>
                  <a:ext uri="{FF2B5EF4-FFF2-40B4-BE49-F238E27FC236}">
                    <a16:creationId xmlns:a16="http://schemas.microsoft.com/office/drawing/2014/main" id="{4BC30524-B0F0-D49D-A113-3AFEE1DDA9C5}"/>
                  </a:ext>
                </a:extLst>
              </p:cNvPr>
              <p:cNvSpPr/>
              <p:nvPr/>
            </p:nvSpPr>
            <p:spPr>
              <a:xfrm>
                <a:off x="10508864" y="3937733"/>
                <a:ext cx="76200" cy="76200"/>
              </a:xfrm>
              <a:custGeom>
                <a:avLst/>
                <a:gdLst>
                  <a:gd name="connsiteX0" fmla="*/ 248 w 76200"/>
                  <a:gd name="connsiteY0" fmla="*/ 176 h 76200"/>
                  <a:gd name="connsiteX1" fmla="*/ 76448 w 76200"/>
                  <a:gd name="connsiteY1" fmla="*/ 176 h 76200"/>
                  <a:gd name="connsiteX2" fmla="*/ 76448 w 76200"/>
                  <a:gd name="connsiteY2" fmla="*/ 76376 h 76200"/>
                  <a:gd name="connsiteX3" fmla="*/ 24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76"/>
                    </a:moveTo>
                    <a:lnTo>
                      <a:pt x="76448" y="176"/>
                    </a:lnTo>
                    <a:lnTo>
                      <a:pt x="76448" y="76376"/>
                    </a:lnTo>
                    <a:lnTo>
                      <a:pt x="24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2" name="자유형: 도형 1401">
                <a:extLst>
                  <a:ext uri="{FF2B5EF4-FFF2-40B4-BE49-F238E27FC236}">
                    <a16:creationId xmlns:a16="http://schemas.microsoft.com/office/drawing/2014/main" id="{4220F352-7C3D-EF04-2602-9F471A31330C}"/>
                  </a:ext>
                </a:extLst>
              </p:cNvPr>
              <p:cNvSpPr/>
              <p:nvPr/>
            </p:nvSpPr>
            <p:spPr>
              <a:xfrm>
                <a:off x="10508864" y="4013933"/>
                <a:ext cx="76200" cy="76200"/>
              </a:xfrm>
              <a:custGeom>
                <a:avLst/>
                <a:gdLst>
                  <a:gd name="connsiteX0" fmla="*/ 248 w 76200"/>
                  <a:gd name="connsiteY0" fmla="*/ 184 h 76200"/>
                  <a:gd name="connsiteX1" fmla="*/ 76448 w 76200"/>
                  <a:gd name="connsiteY1" fmla="*/ 184 h 76200"/>
                  <a:gd name="connsiteX2" fmla="*/ 76448 w 76200"/>
                  <a:gd name="connsiteY2" fmla="*/ 76384 h 76200"/>
                  <a:gd name="connsiteX3" fmla="*/ 24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84"/>
                    </a:moveTo>
                    <a:lnTo>
                      <a:pt x="76448" y="184"/>
                    </a:lnTo>
                    <a:lnTo>
                      <a:pt x="76448" y="76384"/>
                    </a:lnTo>
                    <a:lnTo>
                      <a:pt x="24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3" name="자유형: 도형 1402">
                <a:extLst>
                  <a:ext uri="{FF2B5EF4-FFF2-40B4-BE49-F238E27FC236}">
                    <a16:creationId xmlns:a16="http://schemas.microsoft.com/office/drawing/2014/main" id="{CD5805AB-9D2B-8F90-D8B9-EDBE07C8E8F0}"/>
                  </a:ext>
                </a:extLst>
              </p:cNvPr>
              <p:cNvSpPr/>
              <p:nvPr/>
            </p:nvSpPr>
            <p:spPr>
              <a:xfrm>
                <a:off x="10508864" y="4090133"/>
                <a:ext cx="76200" cy="76200"/>
              </a:xfrm>
              <a:custGeom>
                <a:avLst/>
                <a:gdLst>
                  <a:gd name="connsiteX0" fmla="*/ 248 w 76200"/>
                  <a:gd name="connsiteY0" fmla="*/ 192 h 76200"/>
                  <a:gd name="connsiteX1" fmla="*/ 76448 w 76200"/>
                  <a:gd name="connsiteY1" fmla="*/ 192 h 76200"/>
                  <a:gd name="connsiteX2" fmla="*/ 76448 w 76200"/>
                  <a:gd name="connsiteY2" fmla="*/ 76392 h 76200"/>
                  <a:gd name="connsiteX3" fmla="*/ 24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92"/>
                    </a:moveTo>
                    <a:lnTo>
                      <a:pt x="76448" y="192"/>
                    </a:lnTo>
                    <a:lnTo>
                      <a:pt x="76448" y="76392"/>
                    </a:lnTo>
                    <a:lnTo>
                      <a:pt x="24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4" name="자유형: 도형 1403">
                <a:extLst>
                  <a:ext uri="{FF2B5EF4-FFF2-40B4-BE49-F238E27FC236}">
                    <a16:creationId xmlns:a16="http://schemas.microsoft.com/office/drawing/2014/main" id="{E24E2F8F-5F53-FBA4-DC91-6AE8144AEC60}"/>
                  </a:ext>
                </a:extLst>
              </p:cNvPr>
              <p:cNvSpPr/>
              <p:nvPr/>
            </p:nvSpPr>
            <p:spPr>
              <a:xfrm>
                <a:off x="10508864" y="4318733"/>
                <a:ext cx="76200" cy="76200"/>
              </a:xfrm>
              <a:custGeom>
                <a:avLst/>
                <a:gdLst>
                  <a:gd name="connsiteX0" fmla="*/ 248 w 76200"/>
                  <a:gd name="connsiteY0" fmla="*/ 216 h 76200"/>
                  <a:gd name="connsiteX1" fmla="*/ 76448 w 76200"/>
                  <a:gd name="connsiteY1" fmla="*/ 216 h 76200"/>
                  <a:gd name="connsiteX2" fmla="*/ 76448 w 76200"/>
                  <a:gd name="connsiteY2" fmla="*/ 76416 h 76200"/>
                  <a:gd name="connsiteX3" fmla="*/ 24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16"/>
                    </a:moveTo>
                    <a:lnTo>
                      <a:pt x="76448" y="216"/>
                    </a:lnTo>
                    <a:lnTo>
                      <a:pt x="76448" y="76416"/>
                    </a:lnTo>
                    <a:lnTo>
                      <a:pt x="24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5" name="자유형: 도형 1404">
                <a:extLst>
                  <a:ext uri="{FF2B5EF4-FFF2-40B4-BE49-F238E27FC236}">
                    <a16:creationId xmlns:a16="http://schemas.microsoft.com/office/drawing/2014/main" id="{B87B12E1-58F1-0236-A688-E0AE7B2272AE}"/>
                  </a:ext>
                </a:extLst>
              </p:cNvPr>
              <p:cNvSpPr/>
              <p:nvPr/>
            </p:nvSpPr>
            <p:spPr>
              <a:xfrm>
                <a:off x="10508864" y="4394933"/>
                <a:ext cx="76200" cy="76200"/>
              </a:xfrm>
              <a:custGeom>
                <a:avLst/>
                <a:gdLst>
                  <a:gd name="connsiteX0" fmla="*/ 248 w 76200"/>
                  <a:gd name="connsiteY0" fmla="*/ 224 h 76200"/>
                  <a:gd name="connsiteX1" fmla="*/ 76448 w 76200"/>
                  <a:gd name="connsiteY1" fmla="*/ 224 h 76200"/>
                  <a:gd name="connsiteX2" fmla="*/ 76448 w 76200"/>
                  <a:gd name="connsiteY2" fmla="*/ 76424 h 76200"/>
                  <a:gd name="connsiteX3" fmla="*/ 24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24"/>
                    </a:moveTo>
                    <a:lnTo>
                      <a:pt x="76448" y="224"/>
                    </a:lnTo>
                    <a:lnTo>
                      <a:pt x="76448" y="76424"/>
                    </a:lnTo>
                    <a:lnTo>
                      <a:pt x="24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6" name="자유형: 도형 1405">
                <a:extLst>
                  <a:ext uri="{FF2B5EF4-FFF2-40B4-BE49-F238E27FC236}">
                    <a16:creationId xmlns:a16="http://schemas.microsoft.com/office/drawing/2014/main" id="{6F2AAA46-D7F3-B4CF-7F5C-D49578AF6376}"/>
                  </a:ext>
                </a:extLst>
              </p:cNvPr>
              <p:cNvSpPr/>
              <p:nvPr/>
            </p:nvSpPr>
            <p:spPr>
              <a:xfrm>
                <a:off x="10508864" y="4699733"/>
                <a:ext cx="76200" cy="76200"/>
              </a:xfrm>
              <a:custGeom>
                <a:avLst/>
                <a:gdLst>
                  <a:gd name="connsiteX0" fmla="*/ 248 w 76200"/>
                  <a:gd name="connsiteY0" fmla="*/ 256 h 76200"/>
                  <a:gd name="connsiteX1" fmla="*/ 76448 w 76200"/>
                  <a:gd name="connsiteY1" fmla="*/ 256 h 76200"/>
                  <a:gd name="connsiteX2" fmla="*/ 76448 w 76200"/>
                  <a:gd name="connsiteY2" fmla="*/ 76456 h 76200"/>
                  <a:gd name="connsiteX3" fmla="*/ 24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56"/>
                    </a:moveTo>
                    <a:lnTo>
                      <a:pt x="76448" y="256"/>
                    </a:lnTo>
                    <a:lnTo>
                      <a:pt x="76448" y="76456"/>
                    </a:lnTo>
                    <a:lnTo>
                      <a:pt x="24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7" name="자유형: 도형 1406">
                <a:extLst>
                  <a:ext uri="{FF2B5EF4-FFF2-40B4-BE49-F238E27FC236}">
                    <a16:creationId xmlns:a16="http://schemas.microsoft.com/office/drawing/2014/main" id="{A51AE115-F879-7809-C0C2-D27BB74AC0A3}"/>
                  </a:ext>
                </a:extLst>
              </p:cNvPr>
              <p:cNvSpPr/>
              <p:nvPr/>
            </p:nvSpPr>
            <p:spPr>
              <a:xfrm>
                <a:off x="10508864" y="4775933"/>
                <a:ext cx="76200" cy="76200"/>
              </a:xfrm>
              <a:custGeom>
                <a:avLst/>
                <a:gdLst>
                  <a:gd name="connsiteX0" fmla="*/ 248 w 76200"/>
                  <a:gd name="connsiteY0" fmla="*/ 264 h 76200"/>
                  <a:gd name="connsiteX1" fmla="*/ 76448 w 76200"/>
                  <a:gd name="connsiteY1" fmla="*/ 264 h 76200"/>
                  <a:gd name="connsiteX2" fmla="*/ 76448 w 76200"/>
                  <a:gd name="connsiteY2" fmla="*/ 76464 h 76200"/>
                  <a:gd name="connsiteX3" fmla="*/ 24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64"/>
                    </a:moveTo>
                    <a:lnTo>
                      <a:pt x="76448" y="264"/>
                    </a:lnTo>
                    <a:lnTo>
                      <a:pt x="76448" y="76464"/>
                    </a:lnTo>
                    <a:lnTo>
                      <a:pt x="24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8" name="자유형: 도형 1407">
                <a:extLst>
                  <a:ext uri="{FF2B5EF4-FFF2-40B4-BE49-F238E27FC236}">
                    <a16:creationId xmlns:a16="http://schemas.microsoft.com/office/drawing/2014/main" id="{2C3A974A-ECDE-2CEA-20A8-CD6EA2E4CAEF}"/>
                  </a:ext>
                </a:extLst>
              </p:cNvPr>
              <p:cNvSpPr/>
              <p:nvPr/>
            </p:nvSpPr>
            <p:spPr>
              <a:xfrm>
                <a:off x="10585064" y="2566133"/>
                <a:ext cx="76200" cy="76200"/>
              </a:xfrm>
              <a:custGeom>
                <a:avLst/>
                <a:gdLst>
                  <a:gd name="connsiteX0" fmla="*/ 256 w 76200"/>
                  <a:gd name="connsiteY0" fmla="*/ 32 h 76200"/>
                  <a:gd name="connsiteX1" fmla="*/ 76456 w 76200"/>
                  <a:gd name="connsiteY1" fmla="*/ 32 h 76200"/>
                  <a:gd name="connsiteX2" fmla="*/ 76456 w 76200"/>
                  <a:gd name="connsiteY2" fmla="*/ 76232 h 76200"/>
                  <a:gd name="connsiteX3" fmla="*/ 256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32"/>
                    </a:moveTo>
                    <a:lnTo>
                      <a:pt x="76456" y="32"/>
                    </a:lnTo>
                    <a:lnTo>
                      <a:pt x="76456" y="76232"/>
                    </a:lnTo>
                    <a:lnTo>
                      <a:pt x="256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9" name="자유형: 도형 1408">
                <a:extLst>
                  <a:ext uri="{FF2B5EF4-FFF2-40B4-BE49-F238E27FC236}">
                    <a16:creationId xmlns:a16="http://schemas.microsoft.com/office/drawing/2014/main" id="{455B22BA-4E59-9298-6A8D-6978373D7314}"/>
                  </a:ext>
                </a:extLst>
              </p:cNvPr>
              <p:cNvSpPr/>
              <p:nvPr/>
            </p:nvSpPr>
            <p:spPr>
              <a:xfrm>
                <a:off x="10585064" y="2718533"/>
                <a:ext cx="76200" cy="76200"/>
              </a:xfrm>
              <a:custGeom>
                <a:avLst/>
                <a:gdLst>
                  <a:gd name="connsiteX0" fmla="*/ 256 w 76200"/>
                  <a:gd name="connsiteY0" fmla="*/ 48 h 76200"/>
                  <a:gd name="connsiteX1" fmla="*/ 76456 w 76200"/>
                  <a:gd name="connsiteY1" fmla="*/ 48 h 76200"/>
                  <a:gd name="connsiteX2" fmla="*/ 76456 w 76200"/>
                  <a:gd name="connsiteY2" fmla="*/ 76248 h 76200"/>
                  <a:gd name="connsiteX3" fmla="*/ 25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48"/>
                    </a:moveTo>
                    <a:lnTo>
                      <a:pt x="76456" y="48"/>
                    </a:lnTo>
                    <a:lnTo>
                      <a:pt x="76456" y="76248"/>
                    </a:lnTo>
                    <a:lnTo>
                      <a:pt x="25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0" name="자유형: 도형 1409">
                <a:extLst>
                  <a:ext uri="{FF2B5EF4-FFF2-40B4-BE49-F238E27FC236}">
                    <a16:creationId xmlns:a16="http://schemas.microsoft.com/office/drawing/2014/main" id="{BAF95B9F-14A8-4161-D00F-15154C03A899}"/>
                  </a:ext>
                </a:extLst>
              </p:cNvPr>
              <p:cNvSpPr/>
              <p:nvPr/>
            </p:nvSpPr>
            <p:spPr>
              <a:xfrm>
                <a:off x="10585064" y="2794733"/>
                <a:ext cx="76200" cy="76200"/>
              </a:xfrm>
              <a:custGeom>
                <a:avLst/>
                <a:gdLst>
                  <a:gd name="connsiteX0" fmla="*/ 256 w 76200"/>
                  <a:gd name="connsiteY0" fmla="*/ 56 h 76200"/>
                  <a:gd name="connsiteX1" fmla="*/ 76456 w 76200"/>
                  <a:gd name="connsiteY1" fmla="*/ 56 h 76200"/>
                  <a:gd name="connsiteX2" fmla="*/ 76456 w 76200"/>
                  <a:gd name="connsiteY2" fmla="*/ 76256 h 76200"/>
                  <a:gd name="connsiteX3" fmla="*/ 25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56"/>
                    </a:moveTo>
                    <a:lnTo>
                      <a:pt x="76456" y="56"/>
                    </a:lnTo>
                    <a:lnTo>
                      <a:pt x="76456" y="76256"/>
                    </a:lnTo>
                    <a:lnTo>
                      <a:pt x="25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1" name="자유형: 도형 1410">
                <a:extLst>
                  <a:ext uri="{FF2B5EF4-FFF2-40B4-BE49-F238E27FC236}">
                    <a16:creationId xmlns:a16="http://schemas.microsoft.com/office/drawing/2014/main" id="{6BA68829-095F-8865-0003-9320D18F8AAC}"/>
                  </a:ext>
                </a:extLst>
              </p:cNvPr>
              <p:cNvSpPr/>
              <p:nvPr/>
            </p:nvSpPr>
            <p:spPr>
              <a:xfrm>
                <a:off x="10585064" y="2870933"/>
                <a:ext cx="76200" cy="76200"/>
              </a:xfrm>
              <a:custGeom>
                <a:avLst/>
                <a:gdLst>
                  <a:gd name="connsiteX0" fmla="*/ 256 w 76200"/>
                  <a:gd name="connsiteY0" fmla="*/ 64 h 76200"/>
                  <a:gd name="connsiteX1" fmla="*/ 76456 w 76200"/>
                  <a:gd name="connsiteY1" fmla="*/ 64 h 76200"/>
                  <a:gd name="connsiteX2" fmla="*/ 76456 w 76200"/>
                  <a:gd name="connsiteY2" fmla="*/ 76264 h 76200"/>
                  <a:gd name="connsiteX3" fmla="*/ 25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64"/>
                    </a:moveTo>
                    <a:lnTo>
                      <a:pt x="76456" y="64"/>
                    </a:lnTo>
                    <a:lnTo>
                      <a:pt x="76456" y="76264"/>
                    </a:lnTo>
                    <a:lnTo>
                      <a:pt x="25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2" name="자유형: 도형 1411">
                <a:extLst>
                  <a:ext uri="{FF2B5EF4-FFF2-40B4-BE49-F238E27FC236}">
                    <a16:creationId xmlns:a16="http://schemas.microsoft.com/office/drawing/2014/main" id="{9CCDC12C-111E-0B02-B7D9-6BB67FD72184}"/>
                  </a:ext>
                </a:extLst>
              </p:cNvPr>
              <p:cNvSpPr/>
              <p:nvPr/>
            </p:nvSpPr>
            <p:spPr>
              <a:xfrm>
                <a:off x="10585064" y="3023333"/>
                <a:ext cx="76200" cy="76200"/>
              </a:xfrm>
              <a:custGeom>
                <a:avLst/>
                <a:gdLst>
                  <a:gd name="connsiteX0" fmla="*/ 256 w 76200"/>
                  <a:gd name="connsiteY0" fmla="*/ 80 h 76200"/>
                  <a:gd name="connsiteX1" fmla="*/ 76456 w 76200"/>
                  <a:gd name="connsiteY1" fmla="*/ 80 h 76200"/>
                  <a:gd name="connsiteX2" fmla="*/ 76456 w 76200"/>
                  <a:gd name="connsiteY2" fmla="*/ 76280 h 76200"/>
                  <a:gd name="connsiteX3" fmla="*/ 25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80"/>
                    </a:moveTo>
                    <a:lnTo>
                      <a:pt x="76456" y="80"/>
                    </a:lnTo>
                    <a:lnTo>
                      <a:pt x="76456" y="76280"/>
                    </a:lnTo>
                    <a:lnTo>
                      <a:pt x="25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3" name="자유형: 도형 1412">
                <a:extLst>
                  <a:ext uri="{FF2B5EF4-FFF2-40B4-BE49-F238E27FC236}">
                    <a16:creationId xmlns:a16="http://schemas.microsoft.com/office/drawing/2014/main" id="{BC71BB9F-41BF-BDB0-4167-74BAEF27BC4E}"/>
                  </a:ext>
                </a:extLst>
              </p:cNvPr>
              <p:cNvSpPr/>
              <p:nvPr/>
            </p:nvSpPr>
            <p:spPr>
              <a:xfrm>
                <a:off x="10585064" y="3175733"/>
                <a:ext cx="76200" cy="76200"/>
              </a:xfrm>
              <a:custGeom>
                <a:avLst/>
                <a:gdLst>
                  <a:gd name="connsiteX0" fmla="*/ 256 w 76200"/>
                  <a:gd name="connsiteY0" fmla="*/ 96 h 76200"/>
                  <a:gd name="connsiteX1" fmla="*/ 76456 w 76200"/>
                  <a:gd name="connsiteY1" fmla="*/ 96 h 76200"/>
                  <a:gd name="connsiteX2" fmla="*/ 76456 w 76200"/>
                  <a:gd name="connsiteY2" fmla="*/ 76296 h 76200"/>
                  <a:gd name="connsiteX3" fmla="*/ 25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96"/>
                    </a:moveTo>
                    <a:lnTo>
                      <a:pt x="76456" y="96"/>
                    </a:lnTo>
                    <a:lnTo>
                      <a:pt x="76456" y="76296"/>
                    </a:lnTo>
                    <a:lnTo>
                      <a:pt x="25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4" name="자유형: 도형 1413">
                <a:extLst>
                  <a:ext uri="{FF2B5EF4-FFF2-40B4-BE49-F238E27FC236}">
                    <a16:creationId xmlns:a16="http://schemas.microsoft.com/office/drawing/2014/main" id="{B90AA5FE-6EAB-6B31-8033-DEED8DA325AB}"/>
                  </a:ext>
                </a:extLst>
              </p:cNvPr>
              <p:cNvSpPr/>
              <p:nvPr/>
            </p:nvSpPr>
            <p:spPr>
              <a:xfrm>
                <a:off x="10585064" y="3328133"/>
                <a:ext cx="76200" cy="76200"/>
              </a:xfrm>
              <a:custGeom>
                <a:avLst/>
                <a:gdLst>
                  <a:gd name="connsiteX0" fmla="*/ 256 w 76200"/>
                  <a:gd name="connsiteY0" fmla="*/ 112 h 76200"/>
                  <a:gd name="connsiteX1" fmla="*/ 76456 w 76200"/>
                  <a:gd name="connsiteY1" fmla="*/ 112 h 76200"/>
                  <a:gd name="connsiteX2" fmla="*/ 76456 w 76200"/>
                  <a:gd name="connsiteY2" fmla="*/ 76312 h 76200"/>
                  <a:gd name="connsiteX3" fmla="*/ 25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12"/>
                    </a:moveTo>
                    <a:lnTo>
                      <a:pt x="76456" y="112"/>
                    </a:lnTo>
                    <a:lnTo>
                      <a:pt x="76456" y="76312"/>
                    </a:lnTo>
                    <a:lnTo>
                      <a:pt x="25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5" name="자유형: 도형 1414">
                <a:extLst>
                  <a:ext uri="{FF2B5EF4-FFF2-40B4-BE49-F238E27FC236}">
                    <a16:creationId xmlns:a16="http://schemas.microsoft.com/office/drawing/2014/main" id="{7100358D-880D-2896-B5DB-9A5B32B4DEBC}"/>
                  </a:ext>
                </a:extLst>
              </p:cNvPr>
              <p:cNvSpPr/>
              <p:nvPr/>
            </p:nvSpPr>
            <p:spPr>
              <a:xfrm>
                <a:off x="10585064" y="3480533"/>
                <a:ext cx="76200" cy="76200"/>
              </a:xfrm>
              <a:custGeom>
                <a:avLst/>
                <a:gdLst>
                  <a:gd name="connsiteX0" fmla="*/ 256 w 76200"/>
                  <a:gd name="connsiteY0" fmla="*/ 128 h 76200"/>
                  <a:gd name="connsiteX1" fmla="*/ 76456 w 76200"/>
                  <a:gd name="connsiteY1" fmla="*/ 128 h 76200"/>
                  <a:gd name="connsiteX2" fmla="*/ 76456 w 76200"/>
                  <a:gd name="connsiteY2" fmla="*/ 76328 h 76200"/>
                  <a:gd name="connsiteX3" fmla="*/ 256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28"/>
                    </a:moveTo>
                    <a:lnTo>
                      <a:pt x="76456" y="128"/>
                    </a:lnTo>
                    <a:lnTo>
                      <a:pt x="76456" y="76328"/>
                    </a:lnTo>
                    <a:lnTo>
                      <a:pt x="256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6" name="자유형: 도형 1415">
                <a:extLst>
                  <a:ext uri="{FF2B5EF4-FFF2-40B4-BE49-F238E27FC236}">
                    <a16:creationId xmlns:a16="http://schemas.microsoft.com/office/drawing/2014/main" id="{04B2012F-1C7C-8770-25F4-DA3B56AB6988}"/>
                  </a:ext>
                </a:extLst>
              </p:cNvPr>
              <p:cNvSpPr/>
              <p:nvPr/>
            </p:nvSpPr>
            <p:spPr>
              <a:xfrm>
                <a:off x="10585064" y="3556733"/>
                <a:ext cx="76200" cy="76200"/>
              </a:xfrm>
              <a:custGeom>
                <a:avLst/>
                <a:gdLst>
                  <a:gd name="connsiteX0" fmla="*/ 256 w 76200"/>
                  <a:gd name="connsiteY0" fmla="*/ 136 h 76200"/>
                  <a:gd name="connsiteX1" fmla="*/ 76456 w 76200"/>
                  <a:gd name="connsiteY1" fmla="*/ 136 h 76200"/>
                  <a:gd name="connsiteX2" fmla="*/ 76456 w 76200"/>
                  <a:gd name="connsiteY2" fmla="*/ 76336 h 76200"/>
                  <a:gd name="connsiteX3" fmla="*/ 25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36"/>
                    </a:moveTo>
                    <a:lnTo>
                      <a:pt x="76456" y="136"/>
                    </a:lnTo>
                    <a:lnTo>
                      <a:pt x="76456" y="76336"/>
                    </a:lnTo>
                    <a:lnTo>
                      <a:pt x="25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7" name="자유형: 도형 1416">
                <a:extLst>
                  <a:ext uri="{FF2B5EF4-FFF2-40B4-BE49-F238E27FC236}">
                    <a16:creationId xmlns:a16="http://schemas.microsoft.com/office/drawing/2014/main" id="{8D39323D-D4B5-5091-CF91-B4793BAF49AB}"/>
                  </a:ext>
                </a:extLst>
              </p:cNvPr>
              <p:cNvSpPr/>
              <p:nvPr/>
            </p:nvSpPr>
            <p:spPr>
              <a:xfrm>
                <a:off x="10585064" y="3709133"/>
                <a:ext cx="76200" cy="76200"/>
              </a:xfrm>
              <a:custGeom>
                <a:avLst/>
                <a:gdLst>
                  <a:gd name="connsiteX0" fmla="*/ 256 w 76200"/>
                  <a:gd name="connsiteY0" fmla="*/ 152 h 76200"/>
                  <a:gd name="connsiteX1" fmla="*/ 76456 w 76200"/>
                  <a:gd name="connsiteY1" fmla="*/ 152 h 76200"/>
                  <a:gd name="connsiteX2" fmla="*/ 76456 w 76200"/>
                  <a:gd name="connsiteY2" fmla="*/ 76352 h 76200"/>
                  <a:gd name="connsiteX3" fmla="*/ 25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52"/>
                    </a:moveTo>
                    <a:lnTo>
                      <a:pt x="76456" y="152"/>
                    </a:lnTo>
                    <a:lnTo>
                      <a:pt x="76456" y="76352"/>
                    </a:lnTo>
                    <a:lnTo>
                      <a:pt x="25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8" name="자유형: 도형 1417">
                <a:extLst>
                  <a:ext uri="{FF2B5EF4-FFF2-40B4-BE49-F238E27FC236}">
                    <a16:creationId xmlns:a16="http://schemas.microsoft.com/office/drawing/2014/main" id="{DBA3AA8C-3872-E292-C78A-447A244F46B0}"/>
                  </a:ext>
                </a:extLst>
              </p:cNvPr>
              <p:cNvSpPr/>
              <p:nvPr/>
            </p:nvSpPr>
            <p:spPr>
              <a:xfrm>
                <a:off x="10585064" y="3937733"/>
                <a:ext cx="76200" cy="76200"/>
              </a:xfrm>
              <a:custGeom>
                <a:avLst/>
                <a:gdLst>
                  <a:gd name="connsiteX0" fmla="*/ 256 w 76200"/>
                  <a:gd name="connsiteY0" fmla="*/ 176 h 76200"/>
                  <a:gd name="connsiteX1" fmla="*/ 76456 w 76200"/>
                  <a:gd name="connsiteY1" fmla="*/ 176 h 76200"/>
                  <a:gd name="connsiteX2" fmla="*/ 76456 w 76200"/>
                  <a:gd name="connsiteY2" fmla="*/ 76376 h 76200"/>
                  <a:gd name="connsiteX3" fmla="*/ 25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76"/>
                    </a:moveTo>
                    <a:lnTo>
                      <a:pt x="76456" y="176"/>
                    </a:lnTo>
                    <a:lnTo>
                      <a:pt x="76456" y="76376"/>
                    </a:lnTo>
                    <a:lnTo>
                      <a:pt x="25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9" name="자유형: 도형 1418">
                <a:extLst>
                  <a:ext uri="{FF2B5EF4-FFF2-40B4-BE49-F238E27FC236}">
                    <a16:creationId xmlns:a16="http://schemas.microsoft.com/office/drawing/2014/main" id="{9DF4AACC-8D39-C773-9391-0E18B3D294DB}"/>
                  </a:ext>
                </a:extLst>
              </p:cNvPr>
              <p:cNvSpPr/>
              <p:nvPr/>
            </p:nvSpPr>
            <p:spPr>
              <a:xfrm>
                <a:off x="10585064" y="4394933"/>
                <a:ext cx="76200" cy="76200"/>
              </a:xfrm>
              <a:custGeom>
                <a:avLst/>
                <a:gdLst>
                  <a:gd name="connsiteX0" fmla="*/ 256 w 76200"/>
                  <a:gd name="connsiteY0" fmla="*/ 224 h 76200"/>
                  <a:gd name="connsiteX1" fmla="*/ 76456 w 76200"/>
                  <a:gd name="connsiteY1" fmla="*/ 224 h 76200"/>
                  <a:gd name="connsiteX2" fmla="*/ 76456 w 76200"/>
                  <a:gd name="connsiteY2" fmla="*/ 76424 h 76200"/>
                  <a:gd name="connsiteX3" fmla="*/ 256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24"/>
                    </a:moveTo>
                    <a:lnTo>
                      <a:pt x="76456" y="224"/>
                    </a:lnTo>
                    <a:lnTo>
                      <a:pt x="76456" y="76424"/>
                    </a:lnTo>
                    <a:lnTo>
                      <a:pt x="256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0" name="자유형: 도형 1419">
                <a:extLst>
                  <a:ext uri="{FF2B5EF4-FFF2-40B4-BE49-F238E27FC236}">
                    <a16:creationId xmlns:a16="http://schemas.microsoft.com/office/drawing/2014/main" id="{09E2803D-F728-2F4B-69AE-EA76387EFF68}"/>
                  </a:ext>
                </a:extLst>
              </p:cNvPr>
              <p:cNvSpPr/>
              <p:nvPr/>
            </p:nvSpPr>
            <p:spPr>
              <a:xfrm>
                <a:off x="10585064" y="4471133"/>
                <a:ext cx="76200" cy="76200"/>
              </a:xfrm>
              <a:custGeom>
                <a:avLst/>
                <a:gdLst>
                  <a:gd name="connsiteX0" fmla="*/ 256 w 76200"/>
                  <a:gd name="connsiteY0" fmla="*/ 232 h 76200"/>
                  <a:gd name="connsiteX1" fmla="*/ 76456 w 76200"/>
                  <a:gd name="connsiteY1" fmla="*/ 232 h 76200"/>
                  <a:gd name="connsiteX2" fmla="*/ 76456 w 76200"/>
                  <a:gd name="connsiteY2" fmla="*/ 76432 h 76200"/>
                  <a:gd name="connsiteX3" fmla="*/ 25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32"/>
                    </a:moveTo>
                    <a:lnTo>
                      <a:pt x="76456" y="232"/>
                    </a:lnTo>
                    <a:lnTo>
                      <a:pt x="76456" y="76432"/>
                    </a:lnTo>
                    <a:lnTo>
                      <a:pt x="25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1" name="자유형: 도형 1420">
                <a:extLst>
                  <a:ext uri="{FF2B5EF4-FFF2-40B4-BE49-F238E27FC236}">
                    <a16:creationId xmlns:a16="http://schemas.microsoft.com/office/drawing/2014/main" id="{8AC088BB-5E2C-941F-0418-35F6995AAE7E}"/>
                  </a:ext>
                </a:extLst>
              </p:cNvPr>
              <p:cNvSpPr/>
              <p:nvPr/>
            </p:nvSpPr>
            <p:spPr>
              <a:xfrm>
                <a:off x="10585064" y="4547333"/>
                <a:ext cx="76200" cy="76200"/>
              </a:xfrm>
              <a:custGeom>
                <a:avLst/>
                <a:gdLst>
                  <a:gd name="connsiteX0" fmla="*/ 256 w 76200"/>
                  <a:gd name="connsiteY0" fmla="*/ 240 h 76200"/>
                  <a:gd name="connsiteX1" fmla="*/ 76456 w 76200"/>
                  <a:gd name="connsiteY1" fmla="*/ 240 h 76200"/>
                  <a:gd name="connsiteX2" fmla="*/ 76456 w 76200"/>
                  <a:gd name="connsiteY2" fmla="*/ 76440 h 76200"/>
                  <a:gd name="connsiteX3" fmla="*/ 25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40"/>
                    </a:moveTo>
                    <a:lnTo>
                      <a:pt x="76456" y="240"/>
                    </a:lnTo>
                    <a:lnTo>
                      <a:pt x="76456" y="76440"/>
                    </a:lnTo>
                    <a:lnTo>
                      <a:pt x="25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2" name="자유형: 도형 1421">
                <a:extLst>
                  <a:ext uri="{FF2B5EF4-FFF2-40B4-BE49-F238E27FC236}">
                    <a16:creationId xmlns:a16="http://schemas.microsoft.com/office/drawing/2014/main" id="{A7FC194A-F3EE-DD29-3A83-2FFBDD81959B}"/>
                  </a:ext>
                </a:extLst>
              </p:cNvPr>
              <p:cNvSpPr/>
              <p:nvPr/>
            </p:nvSpPr>
            <p:spPr>
              <a:xfrm>
                <a:off x="10585064" y="4623533"/>
                <a:ext cx="76200" cy="76200"/>
              </a:xfrm>
              <a:custGeom>
                <a:avLst/>
                <a:gdLst>
                  <a:gd name="connsiteX0" fmla="*/ 256 w 76200"/>
                  <a:gd name="connsiteY0" fmla="*/ 248 h 76200"/>
                  <a:gd name="connsiteX1" fmla="*/ 76456 w 76200"/>
                  <a:gd name="connsiteY1" fmla="*/ 248 h 76200"/>
                  <a:gd name="connsiteX2" fmla="*/ 76456 w 76200"/>
                  <a:gd name="connsiteY2" fmla="*/ 76448 h 76200"/>
                  <a:gd name="connsiteX3" fmla="*/ 25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48"/>
                    </a:moveTo>
                    <a:lnTo>
                      <a:pt x="76456" y="248"/>
                    </a:lnTo>
                    <a:lnTo>
                      <a:pt x="76456" y="76448"/>
                    </a:lnTo>
                    <a:lnTo>
                      <a:pt x="25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3" name="자유형: 도형 1422">
                <a:extLst>
                  <a:ext uri="{FF2B5EF4-FFF2-40B4-BE49-F238E27FC236}">
                    <a16:creationId xmlns:a16="http://schemas.microsoft.com/office/drawing/2014/main" id="{4F4C5530-5EBD-F068-457E-39D2502ED816}"/>
                  </a:ext>
                </a:extLst>
              </p:cNvPr>
              <p:cNvSpPr/>
              <p:nvPr/>
            </p:nvSpPr>
            <p:spPr>
              <a:xfrm>
                <a:off x="10585064" y="4699733"/>
                <a:ext cx="76200" cy="76200"/>
              </a:xfrm>
              <a:custGeom>
                <a:avLst/>
                <a:gdLst>
                  <a:gd name="connsiteX0" fmla="*/ 256 w 76200"/>
                  <a:gd name="connsiteY0" fmla="*/ 256 h 76200"/>
                  <a:gd name="connsiteX1" fmla="*/ 76456 w 76200"/>
                  <a:gd name="connsiteY1" fmla="*/ 256 h 76200"/>
                  <a:gd name="connsiteX2" fmla="*/ 76456 w 76200"/>
                  <a:gd name="connsiteY2" fmla="*/ 76456 h 76200"/>
                  <a:gd name="connsiteX3" fmla="*/ 25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56"/>
                    </a:moveTo>
                    <a:lnTo>
                      <a:pt x="76456" y="256"/>
                    </a:lnTo>
                    <a:lnTo>
                      <a:pt x="76456" y="76456"/>
                    </a:lnTo>
                    <a:lnTo>
                      <a:pt x="25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4" name="자유형: 도형 1423">
                <a:extLst>
                  <a:ext uri="{FF2B5EF4-FFF2-40B4-BE49-F238E27FC236}">
                    <a16:creationId xmlns:a16="http://schemas.microsoft.com/office/drawing/2014/main" id="{4163433D-B09F-E404-E262-439F8D8A6903}"/>
                  </a:ext>
                </a:extLst>
              </p:cNvPr>
              <p:cNvSpPr/>
              <p:nvPr/>
            </p:nvSpPr>
            <p:spPr>
              <a:xfrm>
                <a:off x="10585064" y="4775933"/>
                <a:ext cx="76200" cy="76200"/>
              </a:xfrm>
              <a:custGeom>
                <a:avLst/>
                <a:gdLst>
                  <a:gd name="connsiteX0" fmla="*/ 256 w 76200"/>
                  <a:gd name="connsiteY0" fmla="*/ 264 h 76200"/>
                  <a:gd name="connsiteX1" fmla="*/ 76456 w 76200"/>
                  <a:gd name="connsiteY1" fmla="*/ 264 h 76200"/>
                  <a:gd name="connsiteX2" fmla="*/ 76456 w 76200"/>
                  <a:gd name="connsiteY2" fmla="*/ 76464 h 76200"/>
                  <a:gd name="connsiteX3" fmla="*/ 25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64"/>
                    </a:moveTo>
                    <a:lnTo>
                      <a:pt x="76456" y="264"/>
                    </a:lnTo>
                    <a:lnTo>
                      <a:pt x="76456" y="76464"/>
                    </a:lnTo>
                    <a:lnTo>
                      <a:pt x="25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5" name="자유형: 도형 1424">
                <a:extLst>
                  <a:ext uri="{FF2B5EF4-FFF2-40B4-BE49-F238E27FC236}">
                    <a16:creationId xmlns:a16="http://schemas.microsoft.com/office/drawing/2014/main" id="{0CD098F1-6DA7-8E22-40B7-4F5C53103F26}"/>
                  </a:ext>
                </a:extLst>
              </p:cNvPr>
              <p:cNvSpPr/>
              <p:nvPr/>
            </p:nvSpPr>
            <p:spPr>
              <a:xfrm>
                <a:off x="10585064" y="4852133"/>
                <a:ext cx="76200" cy="76200"/>
              </a:xfrm>
              <a:custGeom>
                <a:avLst/>
                <a:gdLst>
                  <a:gd name="connsiteX0" fmla="*/ 256 w 76200"/>
                  <a:gd name="connsiteY0" fmla="*/ 272 h 76200"/>
                  <a:gd name="connsiteX1" fmla="*/ 76456 w 76200"/>
                  <a:gd name="connsiteY1" fmla="*/ 272 h 76200"/>
                  <a:gd name="connsiteX2" fmla="*/ 76456 w 76200"/>
                  <a:gd name="connsiteY2" fmla="*/ 76472 h 76200"/>
                  <a:gd name="connsiteX3" fmla="*/ 25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72"/>
                    </a:moveTo>
                    <a:lnTo>
                      <a:pt x="76456" y="272"/>
                    </a:lnTo>
                    <a:lnTo>
                      <a:pt x="76456" y="76472"/>
                    </a:lnTo>
                    <a:lnTo>
                      <a:pt x="25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6" name="자유형: 도형 1425">
                <a:extLst>
                  <a:ext uri="{FF2B5EF4-FFF2-40B4-BE49-F238E27FC236}">
                    <a16:creationId xmlns:a16="http://schemas.microsoft.com/office/drawing/2014/main" id="{BBEAB942-097D-D1B8-3073-3F510C0B9AB4}"/>
                  </a:ext>
                </a:extLst>
              </p:cNvPr>
              <p:cNvSpPr/>
              <p:nvPr/>
            </p:nvSpPr>
            <p:spPr>
              <a:xfrm>
                <a:off x="10585064" y="5004533"/>
                <a:ext cx="76200" cy="76200"/>
              </a:xfrm>
              <a:custGeom>
                <a:avLst/>
                <a:gdLst>
                  <a:gd name="connsiteX0" fmla="*/ 256 w 76200"/>
                  <a:gd name="connsiteY0" fmla="*/ 288 h 76200"/>
                  <a:gd name="connsiteX1" fmla="*/ 76456 w 76200"/>
                  <a:gd name="connsiteY1" fmla="*/ 288 h 76200"/>
                  <a:gd name="connsiteX2" fmla="*/ 76456 w 76200"/>
                  <a:gd name="connsiteY2" fmla="*/ 76488 h 76200"/>
                  <a:gd name="connsiteX3" fmla="*/ 256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88"/>
                    </a:moveTo>
                    <a:lnTo>
                      <a:pt x="76456" y="288"/>
                    </a:lnTo>
                    <a:lnTo>
                      <a:pt x="76456" y="76488"/>
                    </a:lnTo>
                    <a:lnTo>
                      <a:pt x="256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7" name="자유형: 도형 1426">
                <a:extLst>
                  <a:ext uri="{FF2B5EF4-FFF2-40B4-BE49-F238E27FC236}">
                    <a16:creationId xmlns:a16="http://schemas.microsoft.com/office/drawing/2014/main" id="{B2DDD3B8-3E3D-7A77-5FCB-DC23EFA596E0}"/>
                  </a:ext>
                </a:extLst>
              </p:cNvPr>
              <p:cNvSpPr/>
              <p:nvPr/>
            </p:nvSpPr>
            <p:spPr>
              <a:xfrm>
                <a:off x="10661264" y="2566133"/>
                <a:ext cx="76200" cy="76200"/>
              </a:xfrm>
              <a:custGeom>
                <a:avLst/>
                <a:gdLst>
                  <a:gd name="connsiteX0" fmla="*/ 264 w 76200"/>
                  <a:gd name="connsiteY0" fmla="*/ 32 h 76200"/>
                  <a:gd name="connsiteX1" fmla="*/ 76464 w 76200"/>
                  <a:gd name="connsiteY1" fmla="*/ 32 h 76200"/>
                  <a:gd name="connsiteX2" fmla="*/ 76464 w 76200"/>
                  <a:gd name="connsiteY2" fmla="*/ 76232 h 76200"/>
                  <a:gd name="connsiteX3" fmla="*/ 26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32"/>
                    </a:moveTo>
                    <a:lnTo>
                      <a:pt x="76464" y="32"/>
                    </a:lnTo>
                    <a:lnTo>
                      <a:pt x="76464" y="76232"/>
                    </a:lnTo>
                    <a:lnTo>
                      <a:pt x="26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8" name="자유형: 도형 1427">
                <a:extLst>
                  <a:ext uri="{FF2B5EF4-FFF2-40B4-BE49-F238E27FC236}">
                    <a16:creationId xmlns:a16="http://schemas.microsoft.com/office/drawing/2014/main" id="{83699D7A-2EE6-010A-5F3C-FD4839D47F88}"/>
                  </a:ext>
                </a:extLst>
              </p:cNvPr>
              <p:cNvSpPr/>
              <p:nvPr/>
            </p:nvSpPr>
            <p:spPr>
              <a:xfrm>
                <a:off x="10661264" y="2718533"/>
                <a:ext cx="76200" cy="76200"/>
              </a:xfrm>
              <a:custGeom>
                <a:avLst/>
                <a:gdLst>
                  <a:gd name="connsiteX0" fmla="*/ 264 w 76200"/>
                  <a:gd name="connsiteY0" fmla="*/ 48 h 76200"/>
                  <a:gd name="connsiteX1" fmla="*/ 76464 w 76200"/>
                  <a:gd name="connsiteY1" fmla="*/ 48 h 76200"/>
                  <a:gd name="connsiteX2" fmla="*/ 76464 w 76200"/>
                  <a:gd name="connsiteY2" fmla="*/ 76248 h 76200"/>
                  <a:gd name="connsiteX3" fmla="*/ 26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48"/>
                    </a:moveTo>
                    <a:lnTo>
                      <a:pt x="76464" y="48"/>
                    </a:lnTo>
                    <a:lnTo>
                      <a:pt x="76464" y="76248"/>
                    </a:lnTo>
                    <a:lnTo>
                      <a:pt x="26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9" name="자유형: 도형 1428">
                <a:extLst>
                  <a:ext uri="{FF2B5EF4-FFF2-40B4-BE49-F238E27FC236}">
                    <a16:creationId xmlns:a16="http://schemas.microsoft.com/office/drawing/2014/main" id="{1622A77E-BCEB-3620-88DC-6DBB88189CCD}"/>
                  </a:ext>
                </a:extLst>
              </p:cNvPr>
              <p:cNvSpPr/>
              <p:nvPr/>
            </p:nvSpPr>
            <p:spPr>
              <a:xfrm>
                <a:off x="10661264" y="2794733"/>
                <a:ext cx="76200" cy="76200"/>
              </a:xfrm>
              <a:custGeom>
                <a:avLst/>
                <a:gdLst>
                  <a:gd name="connsiteX0" fmla="*/ 264 w 76200"/>
                  <a:gd name="connsiteY0" fmla="*/ 56 h 76200"/>
                  <a:gd name="connsiteX1" fmla="*/ 76464 w 76200"/>
                  <a:gd name="connsiteY1" fmla="*/ 56 h 76200"/>
                  <a:gd name="connsiteX2" fmla="*/ 76464 w 76200"/>
                  <a:gd name="connsiteY2" fmla="*/ 76256 h 76200"/>
                  <a:gd name="connsiteX3" fmla="*/ 26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56"/>
                    </a:moveTo>
                    <a:lnTo>
                      <a:pt x="76464" y="56"/>
                    </a:lnTo>
                    <a:lnTo>
                      <a:pt x="76464" y="76256"/>
                    </a:lnTo>
                    <a:lnTo>
                      <a:pt x="26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0" name="자유형: 도형 1429">
                <a:extLst>
                  <a:ext uri="{FF2B5EF4-FFF2-40B4-BE49-F238E27FC236}">
                    <a16:creationId xmlns:a16="http://schemas.microsoft.com/office/drawing/2014/main" id="{22F5C1CA-8D15-92E1-D840-8193614C9B92}"/>
                  </a:ext>
                </a:extLst>
              </p:cNvPr>
              <p:cNvSpPr/>
              <p:nvPr/>
            </p:nvSpPr>
            <p:spPr>
              <a:xfrm>
                <a:off x="10661264" y="2870933"/>
                <a:ext cx="76200" cy="76200"/>
              </a:xfrm>
              <a:custGeom>
                <a:avLst/>
                <a:gdLst>
                  <a:gd name="connsiteX0" fmla="*/ 264 w 76200"/>
                  <a:gd name="connsiteY0" fmla="*/ 64 h 76200"/>
                  <a:gd name="connsiteX1" fmla="*/ 76464 w 76200"/>
                  <a:gd name="connsiteY1" fmla="*/ 64 h 76200"/>
                  <a:gd name="connsiteX2" fmla="*/ 76464 w 76200"/>
                  <a:gd name="connsiteY2" fmla="*/ 76264 h 76200"/>
                  <a:gd name="connsiteX3" fmla="*/ 26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64"/>
                    </a:moveTo>
                    <a:lnTo>
                      <a:pt x="76464" y="64"/>
                    </a:lnTo>
                    <a:lnTo>
                      <a:pt x="76464" y="76264"/>
                    </a:lnTo>
                    <a:lnTo>
                      <a:pt x="26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1" name="자유형: 도형 1430">
                <a:extLst>
                  <a:ext uri="{FF2B5EF4-FFF2-40B4-BE49-F238E27FC236}">
                    <a16:creationId xmlns:a16="http://schemas.microsoft.com/office/drawing/2014/main" id="{4DD0B122-8B6B-7AFC-C68C-8574D93D499E}"/>
                  </a:ext>
                </a:extLst>
              </p:cNvPr>
              <p:cNvSpPr/>
              <p:nvPr/>
            </p:nvSpPr>
            <p:spPr>
              <a:xfrm>
                <a:off x="10661264" y="3023333"/>
                <a:ext cx="76200" cy="76200"/>
              </a:xfrm>
              <a:custGeom>
                <a:avLst/>
                <a:gdLst>
                  <a:gd name="connsiteX0" fmla="*/ 264 w 76200"/>
                  <a:gd name="connsiteY0" fmla="*/ 80 h 76200"/>
                  <a:gd name="connsiteX1" fmla="*/ 76464 w 76200"/>
                  <a:gd name="connsiteY1" fmla="*/ 80 h 76200"/>
                  <a:gd name="connsiteX2" fmla="*/ 76464 w 76200"/>
                  <a:gd name="connsiteY2" fmla="*/ 76280 h 76200"/>
                  <a:gd name="connsiteX3" fmla="*/ 26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80"/>
                    </a:moveTo>
                    <a:lnTo>
                      <a:pt x="76464" y="80"/>
                    </a:lnTo>
                    <a:lnTo>
                      <a:pt x="76464" y="76280"/>
                    </a:lnTo>
                    <a:lnTo>
                      <a:pt x="26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2" name="자유형: 도형 1431">
                <a:extLst>
                  <a:ext uri="{FF2B5EF4-FFF2-40B4-BE49-F238E27FC236}">
                    <a16:creationId xmlns:a16="http://schemas.microsoft.com/office/drawing/2014/main" id="{CAA9B8C8-6F94-0776-0196-9CF8D9A52C91}"/>
                  </a:ext>
                </a:extLst>
              </p:cNvPr>
              <p:cNvSpPr/>
              <p:nvPr/>
            </p:nvSpPr>
            <p:spPr>
              <a:xfrm>
                <a:off x="10661264" y="3175733"/>
                <a:ext cx="76200" cy="76200"/>
              </a:xfrm>
              <a:custGeom>
                <a:avLst/>
                <a:gdLst>
                  <a:gd name="connsiteX0" fmla="*/ 264 w 76200"/>
                  <a:gd name="connsiteY0" fmla="*/ 96 h 76200"/>
                  <a:gd name="connsiteX1" fmla="*/ 76464 w 76200"/>
                  <a:gd name="connsiteY1" fmla="*/ 96 h 76200"/>
                  <a:gd name="connsiteX2" fmla="*/ 76464 w 76200"/>
                  <a:gd name="connsiteY2" fmla="*/ 76296 h 76200"/>
                  <a:gd name="connsiteX3" fmla="*/ 26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96"/>
                    </a:moveTo>
                    <a:lnTo>
                      <a:pt x="76464" y="96"/>
                    </a:lnTo>
                    <a:lnTo>
                      <a:pt x="76464" y="76296"/>
                    </a:lnTo>
                    <a:lnTo>
                      <a:pt x="26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3" name="자유형: 도형 1432">
                <a:extLst>
                  <a:ext uri="{FF2B5EF4-FFF2-40B4-BE49-F238E27FC236}">
                    <a16:creationId xmlns:a16="http://schemas.microsoft.com/office/drawing/2014/main" id="{47E937EF-0FE9-1683-5263-64B27FEF6290}"/>
                  </a:ext>
                </a:extLst>
              </p:cNvPr>
              <p:cNvSpPr/>
              <p:nvPr/>
            </p:nvSpPr>
            <p:spPr>
              <a:xfrm>
                <a:off x="10661264" y="3251933"/>
                <a:ext cx="76200" cy="76200"/>
              </a:xfrm>
              <a:custGeom>
                <a:avLst/>
                <a:gdLst>
                  <a:gd name="connsiteX0" fmla="*/ 264 w 76200"/>
                  <a:gd name="connsiteY0" fmla="*/ 104 h 76200"/>
                  <a:gd name="connsiteX1" fmla="*/ 76464 w 76200"/>
                  <a:gd name="connsiteY1" fmla="*/ 104 h 76200"/>
                  <a:gd name="connsiteX2" fmla="*/ 76464 w 76200"/>
                  <a:gd name="connsiteY2" fmla="*/ 76304 h 76200"/>
                  <a:gd name="connsiteX3" fmla="*/ 26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04"/>
                    </a:moveTo>
                    <a:lnTo>
                      <a:pt x="76464" y="104"/>
                    </a:lnTo>
                    <a:lnTo>
                      <a:pt x="76464" y="76304"/>
                    </a:lnTo>
                    <a:lnTo>
                      <a:pt x="26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4" name="자유형: 도형 1433">
                <a:extLst>
                  <a:ext uri="{FF2B5EF4-FFF2-40B4-BE49-F238E27FC236}">
                    <a16:creationId xmlns:a16="http://schemas.microsoft.com/office/drawing/2014/main" id="{DA45F178-C252-F9AA-1F8C-98B9A329E4E4}"/>
                  </a:ext>
                </a:extLst>
              </p:cNvPr>
              <p:cNvSpPr/>
              <p:nvPr/>
            </p:nvSpPr>
            <p:spPr>
              <a:xfrm>
                <a:off x="10661264" y="3404333"/>
                <a:ext cx="76200" cy="76200"/>
              </a:xfrm>
              <a:custGeom>
                <a:avLst/>
                <a:gdLst>
                  <a:gd name="connsiteX0" fmla="*/ 264 w 76200"/>
                  <a:gd name="connsiteY0" fmla="*/ 120 h 76200"/>
                  <a:gd name="connsiteX1" fmla="*/ 76464 w 76200"/>
                  <a:gd name="connsiteY1" fmla="*/ 120 h 76200"/>
                  <a:gd name="connsiteX2" fmla="*/ 76464 w 76200"/>
                  <a:gd name="connsiteY2" fmla="*/ 76320 h 76200"/>
                  <a:gd name="connsiteX3" fmla="*/ 26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20"/>
                    </a:moveTo>
                    <a:lnTo>
                      <a:pt x="76464" y="120"/>
                    </a:lnTo>
                    <a:lnTo>
                      <a:pt x="76464" y="76320"/>
                    </a:lnTo>
                    <a:lnTo>
                      <a:pt x="26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5" name="자유형: 도형 1434">
                <a:extLst>
                  <a:ext uri="{FF2B5EF4-FFF2-40B4-BE49-F238E27FC236}">
                    <a16:creationId xmlns:a16="http://schemas.microsoft.com/office/drawing/2014/main" id="{8434B7FE-AF24-DD60-DEAC-AC99473A9F4A}"/>
                  </a:ext>
                </a:extLst>
              </p:cNvPr>
              <p:cNvSpPr/>
              <p:nvPr/>
            </p:nvSpPr>
            <p:spPr>
              <a:xfrm>
                <a:off x="10661264" y="3480533"/>
                <a:ext cx="76200" cy="76200"/>
              </a:xfrm>
              <a:custGeom>
                <a:avLst/>
                <a:gdLst>
                  <a:gd name="connsiteX0" fmla="*/ 264 w 76200"/>
                  <a:gd name="connsiteY0" fmla="*/ 128 h 76200"/>
                  <a:gd name="connsiteX1" fmla="*/ 76464 w 76200"/>
                  <a:gd name="connsiteY1" fmla="*/ 128 h 76200"/>
                  <a:gd name="connsiteX2" fmla="*/ 76464 w 76200"/>
                  <a:gd name="connsiteY2" fmla="*/ 76328 h 76200"/>
                  <a:gd name="connsiteX3" fmla="*/ 26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28"/>
                    </a:moveTo>
                    <a:lnTo>
                      <a:pt x="76464" y="128"/>
                    </a:lnTo>
                    <a:lnTo>
                      <a:pt x="76464" y="76328"/>
                    </a:lnTo>
                    <a:lnTo>
                      <a:pt x="26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6" name="자유형: 도형 1435">
                <a:extLst>
                  <a:ext uri="{FF2B5EF4-FFF2-40B4-BE49-F238E27FC236}">
                    <a16:creationId xmlns:a16="http://schemas.microsoft.com/office/drawing/2014/main" id="{E732C8FF-7763-70BC-D9C1-6BED55F02D47}"/>
                  </a:ext>
                </a:extLst>
              </p:cNvPr>
              <p:cNvSpPr/>
              <p:nvPr/>
            </p:nvSpPr>
            <p:spPr>
              <a:xfrm>
                <a:off x="10661264" y="3556733"/>
                <a:ext cx="76200" cy="76200"/>
              </a:xfrm>
              <a:custGeom>
                <a:avLst/>
                <a:gdLst>
                  <a:gd name="connsiteX0" fmla="*/ 264 w 76200"/>
                  <a:gd name="connsiteY0" fmla="*/ 136 h 76200"/>
                  <a:gd name="connsiteX1" fmla="*/ 76464 w 76200"/>
                  <a:gd name="connsiteY1" fmla="*/ 136 h 76200"/>
                  <a:gd name="connsiteX2" fmla="*/ 76464 w 76200"/>
                  <a:gd name="connsiteY2" fmla="*/ 76336 h 76200"/>
                  <a:gd name="connsiteX3" fmla="*/ 26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36"/>
                    </a:moveTo>
                    <a:lnTo>
                      <a:pt x="76464" y="136"/>
                    </a:lnTo>
                    <a:lnTo>
                      <a:pt x="76464" y="76336"/>
                    </a:lnTo>
                    <a:lnTo>
                      <a:pt x="26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7" name="자유형: 도형 1436">
                <a:extLst>
                  <a:ext uri="{FF2B5EF4-FFF2-40B4-BE49-F238E27FC236}">
                    <a16:creationId xmlns:a16="http://schemas.microsoft.com/office/drawing/2014/main" id="{4FD6CCF3-87E2-CCF2-BC58-09FB971B0AD2}"/>
                  </a:ext>
                </a:extLst>
              </p:cNvPr>
              <p:cNvSpPr/>
              <p:nvPr/>
            </p:nvSpPr>
            <p:spPr>
              <a:xfrm>
                <a:off x="10661264" y="3632933"/>
                <a:ext cx="76200" cy="76200"/>
              </a:xfrm>
              <a:custGeom>
                <a:avLst/>
                <a:gdLst>
                  <a:gd name="connsiteX0" fmla="*/ 264 w 76200"/>
                  <a:gd name="connsiteY0" fmla="*/ 144 h 76200"/>
                  <a:gd name="connsiteX1" fmla="*/ 76464 w 76200"/>
                  <a:gd name="connsiteY1" fmla="*/ 144 h 76200"/>
                  <a:gd name="connsiteX2" fmla="*/ 76464 w 76200"/>
                  <a:gd name="connsiteY2" fmla="*/ 76344 h 76200"/>
                  <a:gd name="connsiteX3" fmla="*/ 26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44"/>
                    </a:moveTo>
                    <a:lnTo>
                      <a:pt x="76464" y="144"/>
                    </a:lnTo>
                    <a:lnTo>
                      <a:pt x="76464" y="76344"/>
                    </a:lnTo>
                    <a:lnTo>
                      <a:pt x="26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8" name="자유형: 도형 1437">
                <a:extLst>
                  <a:ext uri="{FF2B5EF4-FFF2-40B4-BE49-F238E27FC236}">
                    <a16:creationId xmlns:a16="http://schemas.microsoft.com/office/drawing/2014/main" id="{90093F34-F245-ABB1-2FF4-9D34F1BEDF3F}"/>
                  </a:ext>
                </a:extLst>
              </p:cNvPr>
              <p:cNvSpPr/>
              <p:nvPr/>
            </p:nvSpPr>
            <p:spPr>
              <a:xfrm>
                <a:off x="10661264" y="3709133"/>
                <a:ext cx="76200" cy="76200"/>
              </a:xfrm>
              <a:custGeom>
                <a:avLst/>
                <a:gdLst>
                  <a:gd name="connsiteX0" fmla="*/ 264 w 76200"/>
                  <a:gd name="connsiteY0" fmla="*/ 152 h 76200"/>
                  <a:gd name="connsiteX1" fmla="*/ 76464 w 76200"/>
                  <a:gd name="connsiteY1" fmla="*/ 152 h 76200"/>
                  <a:gd name="connsiteX2" fmla="*/ 76464 w 76200"/>
                  <a:gd name="connsiteY2" fmla="*/ 76352 h 76200"/>
                  <a:gd name="connsiteX3" fmla="*/ 26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52"/>
                    </a:moveTo>
                    <a:lnTo>
                      <a:pt x="76464" y="152"/>
                    </a:lnTo>
                    <a:lnTo>
                      <a:pt x="76464" y="76352"/>
                    </a:lnTo>
                    <a:lnTo>
                      <a:pt x="26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9" name="자유형: 도형 1438">
                <a:extLst>
                  <a:ext uri="{FF2B5EF4-FFF2-40B4-BE49-F238E27FC236}">
                    <a16:creationId xmlns:a16="http://schemas.microsoft.com/office/drawing/2014/main" id="{12818963-DAAA-BF7C-81C3-DD0CC83E8F48}"/>
                  </a:ext>
                </a:extLst>
              </p:cNvPr>
              <p:cNvSpPr/>
              <p:nvPr/>
            </p:nvSpPr>
            <p:spPr>
              <a:xfrm>
                <a:off x="10661264" y="3785333"/>
                <a:ext cx="76200" cy="76200"/>
              </a:xfrm>
              <a:custGeom>
                <a:avLst/>
                <a:gdLst>
                  <a:gd name="connsiteX0" fmla="*/ 264 w 76200"/>
                  <a:gd name="connsiteY0" fmla="*/ 160 h 76200"/>
                  <a:gd name="connsiteX1" fmla="*/ 76464 w 76200"/>
                  <a:gd name="connsiteY1" fmla="*/ 160 h 76200"/>
                  <a:gd name="connsiteX2" fmla="*/ 76464 w 76200"/>
                  <a:gd name="connsiteY2" fmla="*/ 76360 h 76200"/>
                  <a:gd name="connsiteX3" fmla="*/ 26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60"/>
                    </a:moveTo>
                    <a:lnTo>
                      <a:pt x="76464" y="160"/>
                    </a:lnTo>
                    <a:lnTo>
                      <a:pt x="76464" y="76360"/>
                    </a:lnTo>
                    <a:lnTo>
                      <a:pt x="26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0" name="자유형: 도형 1439">
                <a:extLst>
                  <a:ext uri="{FF2B5EF4-FFF2-40B4-BE49-F238E27FC236}">
                    <a16:creationId xmlns:a16="http://schemas.microsoft.com/office/drawing/2014/main" id="{05DE8345-24EB-974A-3C91-DB31D0F89773}"/>
                  </a:ext>
                </a:extLst>
              </p:cNvPr>
              <p:cNvSpPr/>
              <p:nvPr/>
            </p:nvSpPr>
            <p:spPr>
              <a:xfrm>
                <a:off x="10661264" y="3937733"/>
                <a:ext cx="76200" cy="76200"/>
              </a:xfrm>
              <a:custGeom>
                <a:avLst/>
                <a:gdLst>
                  <a:gd name="connsiteX0" fmla="*/ 264 w 76200"/>
                  <a:gd name="connsiteY0" fmla="*/ 176 h 76200"/>
                  <a:gd name="connsiteX1" fmla="*/ 76464 w 76200"/>
                  <a:gd name="connsiteY1" fmla="*/ 176 h 76200"/>
                  <a:gd name="connsiteX2" fmla="*/ 76464 w 76200"/>
                  <a:gd name="connsiteY2" fmla="*/ 76376 h 76200"/>
                  <a:gd name="connsiteX3" fmla="*/ 26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76"/>
                    </a:moveTo>
                    <a:lnTo>
                      <a:pt x="76464" y="176"/>
                    </a:lnTo>
                    <a:lnTo>
                      <a:pt x="76464" y="76376"/>
                    </a:lnTo>
                    <a:lnTo>
                      <a:pt x="26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1" name="자유형: 도형 1440">
                <a:extLst>
                  <a:ext uri="{FF2B5EF4-FFF2-40B4-BE49-F238E27FC236}">
                    <a16:creationId xmlns:a16="http://schemas.microsoft.com/office/drawing/2014/main" id="{A04582EF-DA82-20AD-B01F-050B95FA2B3F}"/>
                  </a:ext>
                </a:extLst>
              </p:cNvPr>
              <p:cNvSpPr/>
              <p:nvPr/>
            </p:nvSpPr>
            <p:spPr>
              <a:xfrm>
                <a:off x="10661264" y="4013933"/>
                <a:ext cx="76200" cy="76200"/>
              </a:xfrm>
              <a:custGeom>
                <a:avLst/>
                <a:gdLst>
                  <a:gd name="connsiteX0" fmla="*/ 264 w 76200"/>
                  <a:gd name="connsiteY0" fmla="*/ 184 h 76200"/>
                  <a:gd name="connsiteX1" fmla="*/ 76464 w 76200"/>
                  <a:gd name="connsiteY1" fmla="*/ 184 h 76200"/>
                  <a:gd name="connsiteX2" fmla="*/ 76464 w 76200"/>
                  <a:gd name="connsiteY2" fmla="*/ 76384 h 76200"/>
                  <a:gd name="connsiteX3" fmla="*/ 264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84"/>
                    </a:moveTo>
                    <a:lnTo>
                      <a:pt x="76464" y="184"/>
                    </a:lnTo>
                    <a:lnTo>
                      <a:pt x="76464" y="76384"/>
                    </a:lnTo>
                    <a:lnTo>
                      <a:pt x="264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2" name="자유형: 도형 1441">
                <a:extLst>
                  <a:ext uri="{FF2B5EF4-FFF2-40B4-BE49-F238E27FC236}">
                    <a16:creationId xmlns:a16="http://schemas.microsoft.com/office/drawing/2014/main" id="{C4851F2C-5250-461F-B9AE-5D46AA0DE930}"/>
                  </a:ext>
                </a:extLst>
              </p:cNvPr>
              <p:cNvSpPr/>
              <p:nvPr/>
            </p:nvSpPr>
            <p:spPr>
              <a:xfrm>
                <a:off x="10661264" y="4166333"/>
                <a:ext cx="76200" cy="76200"/>
              </a:xfrm>
              <a:custGeom>
                <a:avLst/>
                <a:gdLst>
                  <a:gd name="connsiteX0" fmla="*/ 264 w 76200"/>
                  <a:gd name="connsiteY0" fmla="*/ 200 h 76200"/>
                  <a:gd name="connsiteX1" fmla="*/ 76464 w 76200"/>
                  <a:gd name="connsiteY1" fmla="*/ 200 h 76200"/>
                  <a:gd name="connsiteX2" fmla="*/ 76464 w 76200"/>
                  <a:gd name="connsiteY2" fmla="*/ 76400 h 76200"/>
                  <a:gd name="connsiteX3" fmla="*/ 26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00"/>
                    </a:moveTo>
                    <a:lnTo>
                      <a:pt x="76464" y="200"/>
                    </a:lnTo>
                    <a:lnTo>
                      <a:pt x="76464" y="76400"/>
                    </a:lnTo>
                    <a:lnTo>
                      <a:pt x="26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3" name="자유형: 도형 1442">
                <a:extLst>
                  <a:ext uri="{FF2B5EF4-FFF2-40B4-BE49-F238E27FC236}">
                    <a16:creationId xmlns:a16="http://schemas.microsoft.com/office/drawing/2014/main" id="{9B94B816-5418-8F4D-0EC1-E5F20DF0C590}"/>
                  </a:ext>
                </a:extLst>
              </p:cNvPr>
              <p:cNvSpPr/>
              <p:nvPr/>
            </p:nvSpPr>
            <p:spPr>
              <a:xfrm>
                <a:off x="10661264" y="4318733"/>
                <a:ext cx="76200" cy="76200"/>
              </a:xfrm>
              <a:custGeom>
                <a:avLst/>
                <a:gdLst>
                  <a:gd name="connsiteX0" fmla="*/ 264 w 76200"/>
                  <a:gd name="connsiteY0" fmla="*/ 216 h 76200"/>
                  <a:gd name="connsiteX1" fmla="*/ 76464 w 76200"/>
                  <a:gd name="connsiteY1" fmla="*/ 216 h 76200"/>
                  <a:gd name="connsiteX2" fmla="*/ 76464 w 76200"/>
                  <a:gd name="connsiteY2" fmla="*/ 76416 h 76200"/>
                  <a:gd name="connsiteX3" fmla="*/ 26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16"/>
                    </a:moveTo>
                    <a:lnTo>
                      <a:pt x="76464" y="216"/>
                    </a:lnTo>
                    <a:lnTo>
                      <a:pt x="76464" y="76416"/>
                    </a:lnTo>
                    <a:lnTo>
                      <a:pt x="26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4" name="자유형: 도형 1443">
                <a:extLst>
                  <a:ext uri="{FF2B5EF4-FFF2-40B4-BE49-F238E27FC236}">
                    <a16:creationId xmlns:a16="http://schemas.microsoft.com/office/drawing/2014/main" id="{4E4B088F-E73D-05BE-1B1E-9CE6EBAC705B}"/>
                  </a:ext>
                </a:extLst>
              </p:cNvPr>
              <p:cNvSpPr/>
              <p:nvPr/>
            </p:nvSpPr>
            <p:spPr>
              <a:xfrm>
                <a:off x="10661264" y="4471133"/>
                <a:ext cx="76200" cy="76200"/>
              </a:xfrm>
              <a:custGeom>
                <a:avLst/>
                <a:gdLst>
                  <a:gd name="connsiteX0" fmla="*/ 264 w 76200"/>
                  <a:gd name="connsiteY0" fmla="*/ 232 h 76200"/>
                  <a:gd name="connsiteX1" fmla="*/ 76464 w 76200"/>
                  <a:gd name="connsiteY1" fmla="*/ 232 h 76200"/>
                  <a:gd name="connsiteX2" fmla="*/ 76464 w 76200"/>
                  <a:gd name="connsiteY2" fmla="*/ 76432 h 76200"/>
                  <a:gd name="connsiteX3" fmla="*/ 26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32"/>
                    </a:moveTo>
                    <a:lnTo>
                      <a:pt x="76464" y="232"/>
                    </a:lnTo>
                    <a:lnTo>
                      <a:pt x="76464" y="76432"/>
                    </a:lnTo>
                    <a:lnTo>
                      <a:pt x="26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5" name="자유형: 도형 1444">
                <a:extLst>
                  <a:ext uri="{FF2B5EF4-FFF2-40B4-BE49-F238E27FC236}">
                    <a16:creationId xmlns:a16="http://schemas.microsoft.com/office/drawing/2014/main" id="{A1EE20FD-4583-7A19-6971-517507B01036}"/>
                  </a:ext>
                </a:extLst>
              </p:cNvPr>
              <p:cNvSpPr/>
              <p:nvPr/>
            </p:nvSpPr>
            <p:spPr>
              <a:xfrm>
                <a:off x="10661264" y="4547333"/>
                <a:ext cx="76200" cy="76200"/>
              </a:xfrm>
              <a:custGeom>
                <a:avLst/>
                <a:gdLst>
                  <a:gd name="connsiteX0" fmla="*/ 264 w 76200"/>
                  <a:gd name="connsiteY0" fmla="*/ 240 h 76200"/>
                  <a:gd name="connsiteX1" fmla="*/ 76464 w 76200"/>
                  <a:gd name="connsiteY1" fmla="*/ 240 h 76200"/>
                  <a:gd name="connsiteX2" fmla="*/ 76464 w 76200"/>
                  <a:gd name="connsiteY2" fmla="*/ 76440 h 76200"/>
                  <a:gd name="connsiteX3" fmla="*/ 26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40"/>
                    </a:moveTo>
                    <a:lnTo>
                      <a:pt x="76464" y="240"/>
                    </a:lnTo>
                    <a:lnTo>
                      <a:pt x="76464" y="76440"/>
                    </a:lnTo>
                    <a:lnTo>
                      <a:pt x="26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6" name="자유형: 도형 1445">
                <a:extLst>
                  <a:ext uri="{FF2B5EF4-FFF2-40B4-BE49-F238E27FC236}">
                    <a16:creationId xmlns:a16="http://schemas.microsoft.com/office/drawing/2014/main" id="{7111989E-F062-6690-E472-4956151EDCB6}"/>
                  </a:ext>
                </a:extLst>
              </p:cNvPr>
              <p:cNvSpPr/>
              <p:nvPr/>
            </p:nvSpPr>
            <p:spPr>
              <a:xfrm>
                <a:off x="10661264" y="4623533"/>
                <a:ext cx="76200" cy="76200"/>
              </a:xfrm>
              <a:custGeom>
                <a:avLst/>
                <a:gdLst>
                  <a:gd name="connsiteX0" fmla="*/ 264 w 76200"/>
                  <a:gd name="connsiteY0" fmla="*/ 248 h 76200"/>
                  <a:gd name="connsiteX1" fmla="*/ 76464 w 76200"/>
                  <a:gd name="connsiteY1" fmla="*/ 248 h 76200"/>
                  <a:gd name="connsiteX2" fmla="*/ 76464 w 76200"/>
                  <a:gd name="connsiteY2" fmla="*/ 76448 h 76200"/>
                  <a:gd name="connsiteX3" fmla="*/ 26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48"/>
                    </a:moveTo>
                    <a:lnTo>
                      <a:pt x="76464" y="248"/>
                    </a:lnTo>
                    <a:lnTo>
                      <a:pt x="76464" y="76448"/>
                    </a:lnTo>
                    <a:lnTo>
                      <a:pt x="26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7" name="자유형: 도형 1446">
                <a:extLst>
                  <a:ext uri="{FF2B5EF4-FFF2-40B4-BE49-F238E27FC236}">
                    <a16:creationId xmlns:a16="http://schemas.microsoft.com/office/drawing/2014/main" id="{E6904FC9-F392-4A8D-44B0-4FEA4B77E3B8}"/>
                  </a:ext>
                </a:extLst>
              </p:cNvPr>
              <p:cNvSpPr/>
              <p:nvPr/>
            </p:nvSpPr>
            <p:spPr>
              <a:xfrm>
                <a:off x="10661264" y="4699733"/>
                <a:ext cx="76200" cy="76200"/>
              </a:xfrm>
              <a:custGeom>
                <a:avLst/>
                <a:gdLst>
                  <a:gd name="connsiteX0" fmla="*/ 264 w 76200"/>
                  <a:gd name="connsiteY0" fmla="*/ 256 h 76200"/>
                  <a:gd name="connsiteX1" fmla="*/ 76464 w 76200"/>
                  <a:gd name="connsiteY1" fmla="*/ 256 h 76200"/>
                  <a:gd name="connsiteX2" fmla="*/ 76464 w 76200"/>
                  <a:gd name="connsiteY2" fmla="*/ 76456 h 76200"/>
                  <a:gd name="connsiteX3" fmla="*/ 26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56"/>
                    </a:moveTo>
                    <a:lnTo>
                      <a:pt x="76464" y="256"/>
                    </a:lnTo>
                    <a:lnTo>
                      <a:pt x="76464" y="76456"/>
                    </a:lnTo>
                    <a:lnTo>
                      <a:pt x="26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8" name="자유형: 도형 1447">
                <a:extLst>
                  <a:ext uri="{FF2B5EF4-FFF2-40B4-BE49-F238E27FC236}">
                    <a16:creationId xmlns:a16="http://schemas.microsoft.com/office/drawing/2014/main" id="{CFFCB2C5-524C-A486-02DA-5A9E9160DF1F}"/>
                  </a:ext>
                </a:extLst>
              </p:cNvPr>
              <p:cNvSpPr/>
              <p:nvPr/>
            </p:nvSpPr>
            <p:spPr>
              <a:xfrm>
                <a:off x="10737464" y="2566133"/>
                <a:ext cx="76200" cy="76200"/>
              </a:xfrm>
              <a:custGeom>
                <a:avLst/>
                <a:gdLst>
                  <a:gd name="connsiteX0" fmla="*/ 272 w 76200"/>
                  <a:gd name="connsiteY0" fmla="*/ 32 h 76200"/>
                  <a:gd name="connsiteX1" fmla="*/ 76472 w 76200"/>
                  <a:gd name="connsiteY1" fmla="*/ 32 h 76200"/>
                  <a:gd name="connsiteX2" fmla="*/ 76472 w 76200"/>
                  <a:gd name="connsiteY2" fmla="*/ 76232 h 76200"/>
                  <a:gd name="connsiteX3" fmla="*/ 27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32"/>
                    </a:moveTo>
                    <a:lnTo>
                      <a:pt x="76472" y="32"/>
                    </a:lnTo>
                    <a:lnTo>
                      <a:pt x="76472" y="76232"/>
                    </a:lnTo>
                    <a:lnTo>
                      <a:pt x="27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9" name="자유형: 도형 1448">
                <a:extLst>
                  <a:ext uri="{FF2B5EF4-FFF2-40B4-BE49-F238E27FC236}">
                    <a16:creationId xmlns:a16="http://schemas.microsoft.com/office/drawing/2014/main" id="{2C8B7897-1CE8-956E-A1FD-9CE8A6DF6220}"/>
                  </a:ext>
                </a:extLst>
              </p:cNvPr>
              <p:cNvSpPr/>
              <p:nvPr/>
            </p:nvSpPr>
            <p:spPr>
              <a:xfrm>
                <a:off x="10737464" y="2718533"/>
                <a:ext cx="76200" cy="76200"/>
              </a:xfrm>
              <a:custGeom>
                <a:avLst/>
                <a:gdLst>
                  <a:gd name="connsiteX0" fmla="*/ 272 w 76200"/>
                  <a:gd name="connsiteY0" fmla="*/ 48 h 76200"/>
                  <a:gd name="connsiteX1" fmla="*/ 76472 w 76200"/>
                  <a:gd name="connsiteY1" fmla="*/ 48 h 76200"/>
                  <a:gd name="connsiteX2" fmla="*/ 76472 w 76200"/>
                  <a:gd name="connsiteY2" fmla="*/ 76248 h 76200"/>
                  <a:gd name="connsiteX3" fmla="*/ 27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48"/>
                    </a:moveTo>
                    <a:lnTo>
                      <a:pt x="76472" y="48"/>
                    </a:lnTo>
                    <a:lnTo>
                      <a:pt x="76472" y="76248"/>
                    </a:lnTo>
                    <a:lnTo>
                      <a:pt x="27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0" name="자유형: 도형 1449">
                <a:extLst>
                  <a:ext uri="{FF2B5EF4-FFF2-40B4-BE49-F238E27FC236}">
                    <a16:creationId xmlns:a16="http://schemas.microsoft.com/office/drawing/2014/main" id="{9FC6F5C6-E484-B501-0872-DAFCB2190F42}"/>
                  </a:ext>
                </a:extLst>
              </p:cNvPr>
              <p:cNvSpPr/>
              <p:nvPr/>
            </p:nvSpPr>
            <p:spPr>
              <a:xfrm>
                <a:off x="10737464" y="2794733"/>
                <a:ext cx="76200" cy="76200"/>
              </a:xfrm>
              <a:custGeom>
                <a:avLst/>
                <a:gdLst>
                  <a:gd name="connsiteX0" fmla="*/ 272 w 76200"/>
                  <a:gd name="connsiteY0" fmla="*/ 56 h 76200"/>
                  <a:gd name="connsiteX1" fmla="*/ 76472 w 76200"/>
                  <a:gd name="connsiteY1" fmla="*/ 56 h 76200"/>
                  <a:gd name="connsiteX2" fmla="*/ 76472 w 76200"/>
                  <a:gd name="connsiteY2" fmla="*/ 76256 h 76200"/>
                  <a:gd name="connsiteX3" fmla="*/ 27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56"/>
                    </a:moveTo>
                    <a:lnTo>
                      <a:pt x="76472" y="56"/>
                    </a:lnTo>
                    <a:lnTo>
                      <a:pt x="76472" y="76256"/>
                    </a:lnTo>
                    <a:lnTo>
                      <a:pt x="27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1" name="자유형: 도형 1450">
                <a:extLst>
                  <a:ext uri="{FF2B5EF4-FFF2-40B4-BE49-F238E27FC236}">
                    <a16:creationId xmlns:a16="http://schemas.microsoft.com/office/drawing/2014/main" id="{CA47EC65-B97F-7B38-FBA8-47BB1A0EE8D8}"/>
                  </a:ext>
                </a:extLst>
              </p:cNvPr>
              <p:cNvSpPr/>
              <p:nvPr/>
            </p:nvSpPr>
            <p:spPr>
              <a:xfrm>
                <a:off x="10737464" y="2870933"/>
                <a:ext cx="76200" cy="76200"/>
              </a:xfrm>
              <a:custGeom>
                <a:avLst/>
                <a:gdLst>
                  <a:gd name="connsiteX0" fmla="*/ 272 w 76200"/>
                  <a:gd name="connsiteY0" fmla="*/ 64 h 76200"/>
                  <a:gd name="connsiteX1" fmla="*/ 76472 w 76200"/>
                  <a:gd name="connsiteY1" fmla="*/ 64 h 76200"/>
                  <a:gd name="connsiteX2" fmla="*/ 76472 w 76200"/>
                  <a:gd name="connsiteY2" fmla="*/ 76264 h 76200"/>
                  <a:gd name="connsiteX3" fmla="*/ 27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64"/>
                    </a:moveTo>
                    <a:lnTo>
                      <a:pt x="76472" y="64"/>
                    </a:lnTo>
                    <a:lnTo>
                      <a:pt x="76472" y="76264"/>
                    </a:lnTo>
                    <a:lnTo>
                      <a:pt x="27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2" name="자유형: 도형 1451">
                <a:extLst>
                  <a:ext uri="{FF2B5EF4-FFF2-40B4-BE49-F238E27FC236}">
                    <a16:creationId xmlns:a16="http://schemas.microsoft.com/office/drawing/2014/main" id="{F79E2274-5C75-6ADA-354D-1CCC5908032F}"/>
                  </a:ext>
                </a:extLst>
              </p:cNvPr>
              <p:cNvSpPr/>
              <p:nvPr/>
            </p:nvSpPr>
            <p:spPr>
              <a:xfrm>
                <a:off x="10737464" y="3023333"/>
                <a:ext cx="76200" cy="76200"/>
              </a:xfrm>
              <a:custGeom>
                <a:avLst/>
                <a:gdLst>
                  <a:gd name="connsiteX0" fmla="*/ 272 w 76200"/>
                  <a:gd name="connsiteY0" fmla="*/ 80 h 76200"/>
                  <a:gd name="connsiteX1" fmla="*/ 76472 w 76200"/>
                  <a:gd name="connsiteY1" fmla="*/ 80 h 76200"/>
                  <a:gd name="connsiteX2" fmla="*/ 76472 w 76200"/>
                  <a:gd name="connsiteY2" fmla="*/ 76280 h 76200"/>
                  <a:gd name="connsiteX3" fmla="*/ 27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80"/>
                    </a:moveTo>
                    <a:lnTo>
                      <a:pt x="76472" y="80"/>
                    </a:lnTo>
                    <a:lnTo>
                      <a:pt x="76472" y="76280"/>
                    </a:lnTo>
                    <a:lnTo>
                      <a:pt x="27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3" name="자유형: 도형 1452">
                <a:extLst>
                  <a:ext uri="{FF2B5EF4-FFF2-40B4-BE49-F238E27FC236}">
                    <a16:creationId xmlns:a16="http://schemas.microsoft.com/office/drawing/2014/main" id="{E02F2704-1DA1-6C50-CFF8-2BB737DE5BCD}"/>
                  </a:ext>
                </a:extLst>
              </p:cNvPr>
              <p:cNvSpPr/>
              <p:nvPr/>
            </p:nvSpPr>
            <p:spPr>
              <a:xfrm>
                <a:off x="10737464" y="3175733"/>
                <a:ext cx="76200" cy="76200"/>
              </a:xfrm>
              <a:custGeom>
                <a:avLst/>
                <a:gdLst>
                  <a:gd name="connsiteX0" fmla="*/ 272 w 76200"/>
                  <a:gd name="connsiteY0" fmla="*/ 96 h 76200"/>
                  <a:gd name="connsiteX1" fmla="*/ 76472 w 76200"/>
                  <a:gd name="connsiteY1" fmla="*/ 96 h 76200"/>
                  <a:gd name="connsiteX2" fmla="*/ 76472 w 76200"/>
                  <a:gd name="connsiteY2" fmla="*/ 76296 h 76200"/>
                  <a:gd name="connsiteX3" fmla="*/ 27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96"/>
                    </a:moveTo>
                    <a:lnTo>
                      <a:pt x="76472" y="96"/>
                    </a:lnTo>
                    <a:lnTo>
                      <a:pt x="76472" y="76296"/>
                    </a:lnTo>
                    <a:lnTo>
                      <a:pt x="27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4" name="자유형: 도형 1453">
                <a:extLst>
                  <a:ext uri="{FF2B5EF4-FFF2-40B4-BE49-F238E27FC236}">
                    <a16:creationId xmlns:a16="http://schemas.microsoft.com/office/drawing/2014/main" id="{4E164369-3F95-1F74-FDF5-9F103C7C1403}"/>
                  </a:ext>
                </a:extLst>
              </p:cNvPr>
              <p:cNvSpPr/>
              <p:nvPr/>
            </p:nvSpPr>
            <p:spPr>
              <a:xfrm>
                <a:off x="10737464" y="3251933"/>
                <a:ext cx="76200" cy="76200"/>
              </a:xfrm>
              <a:custGeom>
                <a:avLst/>
                <a:gdLst>
                  <a:gd name="connsiteX0" fmla="*/ 272 w 76200"/>
                  <a:gd name="connsiteY0" fmla="*/ 104 h 76200"/>
                  <a:gd name="connsiteX1" fmla="*/ 76472 w 76200"/>
                  <a:gd name="connsiteY1" fmla="*/ 104 h 76200"/>
                  <a:gd name="connsiteX2" fmla="*/ 76472 w 76200"/>
                  <a:gd name="connsiteY2" fmla="*/ 76304 h 76200"/>
                  <a:gd name="connsiteX3" fmla="*/ 27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04"/>
                    </a:moveTo>
                    <a:lnTo>
                      <a:pt x="76472" y="104"/>
                    </a:lnTo>
                    <a:lnTo>
                      <a:pt x="76472" y="76304"/>
                    </a:lnTo>
                    <a:lnTo>
                      <a:pt x="27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5" name="자유형: 도형 1454">
                <a:extLst>
                  <a:ext uri="{FF2B5EF4-FFF2-40B4-BE49-F238E27FC236}">
                    <a16:creationId xmlns:a16="http://schemas.microsoft.com/office/drawing/2014/main" id="{E622D5DD-C2F9-7E81-B877-45D8BEDB0634}"/>
                  </a:ext>
                </a:extLst>
              </p:cNvPr>
              <p:cNvSpPr/>
              <p:nvPr/>
            </p:nvSpPr>
            <p:spPr>
              <a:xfrm>
                <a:off x="10737464" y="3556733"/>
                <a:ext cx="76200" cy="76200"/>
              </a:xfrm>
              <a:custGeom>
                <a:avLst/>
                <a:gdLst>
                  <a:gd name="connsiteX0" fmla="*/ 272 w 76200"/>
                  <a:gd name="connsiteY0" fmla="*/ 136 h 76200"/>
                  <a:gd name="connsiteX1" fmla="*/ 76472 w 76200"/>
                  <a:gd name="connsiteY1" fmla="*/ 136 h 76200"/>
                  <a:gd name="connsiteX2" fmla="*/ 76472 w 76200"/>
                  <a:gd name="connsiteY2" fmla="*/ 76336 h 76200"/>
                  <a:gd name="connsiteX3" fmla="*/ 27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36"/>
                    </a:moveTo>
                    <a:lnTo>
                      <a:pt x="76472" y="136"/>
                    </a:lnTo>
                    <a:lnTo>
                      <a:pt x="76472" y="76336"/>
                    </a:lnTo>
                    <a:lnTo>
                      <a:pt x="27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6" name="자유형: 도형 1455">
                <a:extLst>
                  <a:ext uri="{FF2B5EF4-FFF2-40B4-BE49-F238E27FC236}">
                    <a16:creationId xmlns:a16="http://schemas.microsoft.com/office/drawing/2014/main" id="{3F21A312-5576-D286-8C76-7C6BFC0424F1}"/>
                  </a:ext>
                </a:extLst>
              </p:cNvPr>
              <p:cNvSpPr/>
              <p:nvPr/>
            </p:nvSpPr>
            <p:spPr>
              <a:xfrm>
                <a:off x="10737464" y="3709133"/>
                <a:ext cx="76200" cy="76200"/>
              </a:xfrm>
              <a:custGeom>
                <a:avLst/>
                <a:gdLst>
                  <a:gd name="connsiteX0" fmla="*/ 272 w 76200"/>
                  <a:gd name="connsiteY0" fmla="*/ 152 h 76200"/>
                  <a:gd name="connsiteX1" fmla="*/ 76472 w 76200"/>
                  <a:gd name="connsiteY1" fmla="*/ 152 h 76200"/>
                  <a:gd name="connsiteX2" fmla="*/ 76472 w 76200"/>
                  <a:gd name="connsiteY2" fmla="*/ 76352 h 76200"/>
                  <a:gd name="connsiteX3" fmla="*/ 27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52"/>
                    </a:moveTo>
                    <a:lnTo>
                      <a:pt x="76472" y="152"/>
                    </a:lnTo>
                    <a:lnTo>
                      <a:pt x="76472" y="76352"/>
                    </a:lnTo>
                    <a:lnTo>
                      <a:pt x="27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7" name="자유형: 도형 1456">
                <a:extLst>
                  <a:ext uri="{FF2B5EF4-FFF2-40B4-BE49-F238E27FC236}">
                    <a16:creationId xmlns:a16="http://schemas.microsoft.com/office/drawing/2014/main" id="{DB10EDDC-2AC0-3402-2C93-ABBC931E2237}"/>
                  </a:ext>
                </a:extLst>
              </p:cNvPr>
              <p:cNvSpPr/>
              <p:nvPr/>
            </p:nvSpPr>
            <p:spPr>
              <a:xfrm>
                <a:off x="10737464" y="3785333"/>
                <a:ext cx="76200" cy="76200"/>
              </a:xfrm>
              <a:custGeom>
                <a:avLst/>
                <a:gdLst>
                  <a:gd name="connsiteX0" fmla="*/ 272 w 76200"/>
                  <a:gd name="connsiteY0" fmla="*/ 160 h 76200"/>
                  <a:gd name="connsiteX1" fmla="*/ 76472 w 76200"/>
                  <a:gd name="connsiteY1" fmla="*/ 160 h 76200"/>
                  <a:gd name="connsiteX2" fmla="*/ 76472 w 76200"/>
                  <a:gd name="connsiteY2" fmla="*/ 76360 h 76200"/>
                  <a:gd name="connsiteX3" fmla="*/ 27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60"/>
                    </a:moveTo>
                    <a:lnTo>
                      <a:pt x="76472" y="160"/>
                    </a:lnTo>
                    <a:lnTo>
                      <a:pt x="76472" y="76360"/>
                    </a:lnTo>
                    <a:lnTo>
                      <a:pt x="27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8" name="자유형: 도형 1457">
                <a:extLst>
                  <a:ext uri="{FF2B5EF4-FFF2-40B4-BE49-F238E27FC236}">
                    <a16:creationId xmlns:a16="http://schemas.microsoft.com/office/drawing/2014/main" id="{388FFEB4-64FD-FFF4-1A6B-B2622C77450F}"/>
                  </a:ext>
                </a:extLst>
              </p:cNvPr>
              <p:cNvSpPr/>
              <p:nvPr/>
            </p:nvSpPr>
            <p:spPr>
              <a:xfrm>
                <a:off x="10737464" y="3861533"/>
                <a:ext cx="76200" cy="76200"/>
              </a:xfrm>
              <a:custGeom>
                <a:avLst/>
                <a:gdLst>
                  <a:gd name="connsiteX0" fmla="*/ 272 w 76200"/>
                  <a:gd name="connsiteY0" fmla="*/ 168 h 76200"/>
                  <a:gd name="connsiteX1" fmla="*/ 76472 w 76200"/>
                  <a:gd name="connsiteY1" fmla="*/ 168 h 76200"/>
                  <a:gd name="connsiteX2" fmla="*/ 76472 w 76200"/>
                  <a:gd name="connsiteY2" fmla="*/ 76368 h 76200"/>
                  <a:gd name="connsiteX3" fmla="*/ 27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68"/>
                    </a:moveTo>
                    <a:lnTo>
                      <a:pt x="76472" y="168"/>
                    </a:lnTo>
                    <a:lnTo>
                      <a:pt x="76472" y="76368"/>
                    </a:lnTo>
                    <a:lnTo>
                      <a:pt x="27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9" name="자유형: 도형 1458">
                <a:extLst>
                  <a:ext uri="{FF2B5EF4-FFF2-40B4-BE49-F238E27FC236}">
                    <a16:creationId xmlns:a16="http://schemas.microsoft.com/office/drawing/2014/main" id="{BEEF03EE-6F2C-9A60-5F45-9A87F16FFC06}"/>
                  </a:ext>
                </a:extLst>
              </p:cNvPr>
              <p:cNvSpPr/>
              <p:nvPr/>
            </p:nvSpPr>
            <p:spPr>
              <a:xfrm>
                <a:off x="10737464" y="3937733"/>
                <a:ext cx="76200" cy="76200"/>
              </a:xfrm>
              <a:custGeom>
                <a:avLst/>
                <a:gdLst>
                  <a:gd name="connsiteX0" fmla="*/ 272 w 76200"/>
                  <a:gd name="connsiteY0" fmla="*/ 176 h 76200"/>
                  <a:gd name="connsiteX1" fmla="*/ 76472 w 76200"/>
                  <a:gd name="connsiteY1" fmla="*/ 176 h 76200"/>
                  <a:gd name="connsiteX2" fmla="*/ 76472 w 76200"/>
                  <a:gd name="connsiteY2" fmla="*/ 76376 h 76200"/>
                  <a:gd name="connsiteX3" fmla="*/ 27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76"/>
                    </a:moveTo>
                    <a:lnTo>
                      <a:pt x="76472" y="176"/>
                    </a:lnTo>
                    <a:lnTo>
                      <a:pt x="76472" y="76376"/>
                    </a:lnTo>
                    <a:lnTo>
                      <a:pt x="27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0" name="자유형: 도형 1459">
                <a:extLst>
                  <a:ext uri="{FF2B5EF4-FFF2-40B4-BE49-F238E27FC236}">
                    <a16:creationId xmlns:a16="http://schemas.microsoft.com/office/drawing/2014/main" id="{E6935B72-9442-E1C4-2F0C-CC7EA9305657}"/>
                  </a:ext>
                </a:extLst>
              </p:cNvPr>
              <p:cNvSpPr/>
              <p:nvPr/>
            </p:nvSpPr>
            <p:spPr>
              <a:xfrm>
                <a:off x="10737464" y="4471133"/>
                <a:ext cx="76200" cy="76200"/>
              </a:xfrm>
              <a:custGeom>
                <a:avLst/>
                <a:gdLst>
                  <a:gd name="connsiteX0" fmla="*/ 272 w 76200"/>
                  <a:gd name="connsiteY0" fmla="*/ 232 h 76200"/>
                  <a:gd name="connsiteX1" fmla="*/ 76472 w 76200"/>
                  <a:gd name="connsiteY1" fmla="*/ 232 h 76200"/>
                  <a:gd name="connsiteX2" fmla="*/ 76472 w 76200"/>
                  <a:gd name="connsiteY2" fmla="*/ 76432 h 76200"/>
                  <a:gd name="connsiteX3" fmla="*/ 27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32"/>
                    </a:moveTo>
                    <a:lnTo>
                      <a:pt x="76472" y="232"/>
                    </a:lnTo>
                    <a:lnTo>
                      <a:pt x="76472" y="76432"/>
                    </a:lnTo>
                    <a:lnTo>
                      <a:pt x="27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1" name="자유형: 도형 1460">
                <a:extLst>
                  <a:ext uri="{FF2B5EF4-FFF2-40B4-BE49-F238E27FC236}">
                    <a16:creationId xmlns:a16="http://schemas.microsoft.com/office/drawing/2014/main" id="{FD4A8DA9-05C7-6668-FA25-450A00963F62}"/>
                  </a:ext>
                </a:extLst>
              </p:cNvPr>
              <p:cNvSpPr/>
              <p:nvPr/>
            </p:nvSpPr>
            <p:spPr>
              <a:xfrm>
                <a:off x="10737464" y="4852133"/>
                <a:ext cx="76200" cy="76200"/>
              </a:xfrm>
              <a:custGeom>
                <a:avLst/>
                <a:gdLst>
                  <a:gd name="connsiteX0" fmla="*/ 272 w 76200"/>
                  <a:gd name="connsiteY0" fmla="*/ 272 h 76200"/>
                  <a:gd name="connsiteX1" fmla="*/ 76472 w 76200"/>
                  <a:gd name="connsiteY1" fmla="*/ 272 h 76200"/>
                  <a:gd name="connsiteX2" fmla="*/ 76472 w 76200"/>
                  <a:gd name="connsiteY2" fmla="*/ 76472 h 76200"/>
                  <a:gd name="connsiteX3" fmla="*/ 27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72"/>
                    </a:moveTo>
                    <a:lnTo>
                      <a:pt x="76472" y="272"/>
                    </a:lnTo>
                    <a:lnTo>
                      <a:pt x="76472" y="76472"/>
                    </a:lnTo>
                    <a:lnTo>
                      <a:pt x="27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2" name="자유형: 도형 1461">
                <a:extLst>
                  <a:ext uri="{FF2B5EF4-FFF2-40B4-BE49-F238E27FC236}">
                    <a16:creationId xmlns:a16="http://schemas.microsoft.com/office/drawing/2014/main" id="{4EF42044-9E28-0FD2-7092-B261C9C34EA5}"/>
                  </a:ext>
                </a:extLst>
              </p:cNvPr>
              <p:cNvSpPr/>
              <p:nvPr/>
            </p:nvSpPr>
            <p:spPr>
              <a:xfrm>
                <a:off x="10737464" y="5004533"/>
                <a:ext cx="76200" cy="76200"/>
              </a:xfrm>
              <a:custGeom>
                <a:avLst/>
                <a:gdLst>
                  <a:gd name="connsiteX0" fmla="*/ 272 w 76200"/>
                  <a:gd name="connsiteY0" fmla="*/ 288 h 76200"/>
                  <a:gd name="connsiteX1" fmla="*/ 76472 w 76200"/>
                  <a:gd name="connsiteY1" fmla="*/ 288 h 76200"/>
                  <a:gd name="connsiteX2" fmla="*/ 76472 w 76200"/>
                  <a:gd name="connsiteY2" fmla="*/ 76488 h 76200"/>
                  <a:gd name="connsiteX3" fmla="*/ 27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88"/>
                    </a:moveTo>
                    <a:lnTo>
                      <a:pt x="76472" y="288"/>
                    </a:lnTo>
                    <a:lnTo>
                      <a:pt x="76472" y="76488"/>
                    </a:lnTo>
                    <a:lnTo>
                      <a:pt x="27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3" name="자유형: 도형 1462">
                <a:extLst>
                  <a:ext uri="{FF2B5EF4-FFF2-40B4-BE49-F238E27FC236}">
                    <a16:creationId xmlns:a16="http://schemas.microsoft.com/office/drawing/2014/main" id="{795ACE8B-13D2-40D6-553D-D98F1C12E462}"/>
                  </a:ext>
                </a:extLst>
              </p:cNvPr>
              <p:cNvSpPr/>
              <p:nvPr/>
            </p:nvSpPr>
            <p:spPr>
              <a:xfrm>
                <a:off x="10813664" y="2566133"/>
                <a:ext cx="76200" cy="76200"/>
              </a:xfrm>
              <a:custGeom>
                <a:avLst/>
                <a:gdLst>
                  <a:gd name="connsiteX0" fmla="*/ 280 w 76200"/>
                  <a:gd name="connsiteY0" fmla="*/ 32 h 76200"/>
                  <a:gd name="connsiteX1" fmla="*/ 76480 w 76200"/>
                  <a:gd name="connsiteY1" fmla="*/ 32 h 76200"/>
                  <a:gd name="connsiteX2" fmla="*/ 76480 w 76200"/>
                  <a:gd name="connsiteY2" fmla="*/ 76232 h 76200"/>
                  <a:gd name="connsiteX3" fmla="*/ 28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32"/>
                    </a:moveTo>
                    <a:lnTo>
                      <a:pt x="76480" y="32"/>
                    </a:lnTo>
                    <a:lnTo>
                      <a:pt x="76480" y="76232"/>
                    </a:lnTo>
                    <a:lnTo>
                      <a:pt x="28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4" name="자유형: 도형 1463">
                <a:extLst>
                  <a:ext uri="{FF2B5EF4-FFF2-40B4-BE49-F238E27FC236}">
                    <a16:creationId xmlns:a16="http://schemas.microsoft.com/office/drawing/2014/main" id="{BF35A571-526F-443A-5AE2-0E1E7BA783B8}"/>
                  </a:ext>
                </a:extLst>
              </p:cNvPr>
              <p:cNvSpPr/>
              <p:nvPr/>
            </p:nvSpPr>
            <p:spPr>
              <a:xfrm>
                <a:off x="10813664" y="3023333"/>
                <a:ext cx="76200" cy="76200"/>
              </a:xfrm>
              <a:custGeom>
                <a:avLst/>
                <a:gdLst>
                  <a:gd name="connsiteX0" fmla="*/ 280 w 76200"/>
                  <a:gd name="connsiteY0" fmla="*/ 80 h 76200"/>
                  <a:gd name="connsiteX1" fmla="*/ 76480 w 76200"/>
                  <a:gd name="connsiteY1" fmla="*/ 80 h 76200"/>
                  <a:gd name="connsiteX2" fmla="*/ 76480 w 76200"/>
                  <a:gd name="connsiteY2" fmla="*/ 76280 h 76200"/>
                  <a:gd name="connsiteX3" fmla="*/ 28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80"/>
                    </a:moveTo>
                    <a:lnTo>
                      <a:pt x="76480" y="80"/>
                    </a:lnTo>
                    <a:lnTo>
                      <a:pt x="76480" y="76280"/>
                    </a:lnTo>
                    <a:lnTo>
                      <a:pt x="28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5" name="자유형: 도형 1464">
                <a:extLst>
                  <a:ext uri="{FF2B5EF4-FFF2-40B4-BE49-F238E27FC236}">
                    <a16:creationId xmlns:a16="http://schemas.microsoft.com/office/drawing/2014/main" id="{DE6DDB37-1A8C-5AFC-E4CF-AFDD97ED3401}"/>
                  </a:ext>
                </a:extLst>
              </p:cNvPr>
              <p:cNvSpPr/>
              <p:nvPr/>
            </p:nvSpPr>
            <p:spPr>
              <a:xfrm>
                <a:off x="10813664" y="3175733"/>
                <a:ext cx="76200" cy="76200"/>
              </a:xfrm>
              <a:custGeom>
                <a:avLst/>
                <a:gdLst>
                  <a:gd name="connsiteX0" fmla="*/ 280 w 76200"/>
                  <a:gd name="connsiteY0" fmla="*/ 96 h 76200"/>
                  <a:gd name="connsiteX1" fmla="*/ 76480 w 76200"/>
                  <a:gd name="connsiteY1" fmla="*/ 96 h 76200"/>
                  <a:gd name="connsiteX2" fmla="*/ 76480 w 76200"/>
                  <a:gd name="connsiteY2" fmla="*/ 76296 h 76200"/>
                  <a:gd name="connsiteX3" fmla="*/ 28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96"/>
                    </a:moveTo>
                    <a:lnTo>
                      <a:pt x="76480" y="96"/>
                    </a:lnTo>
                    <a:lnTo>
                      <a:pt x="76480" y="76296"/>
                    </a:lnTo>
                    <a:lnTo>
                      <a:pt x="28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6" name="자유형: 도형 1465">
                <a:extLst>
                  <a:ext uri="{FF2B5EF4-FFF2-40B4-BE49-F238E27FC236}">
                    <a16:creationId xmlns:a16="http://schemas.microsoft.com/office/drawing/2014/main" id="{72E5856F-B5BD-57D2-DAB9-AA1E8E8408DE}"/>
                  </a:ext>
                </a:extLst>
              </p:cNvPr>
              <p:cNvSpPr/>
              <p:nvPr/>
            </p:nvSpPr>
            <p:spPr>
              <a:xfrm>
                <a:off x="10813664" y="3251933"/>
                <a:ext cx="76200" cy="76200"/>
              </a:xfrm>
              <a:custGeom>
                <a:avLst/>
                <a:gdLst>
                  <a:gd name="connsiteX0" fmla="*/ 280 w 76200"/>
                  <a:gd name="connsiteY0" fmla="*/ 104 h 76200"/>
                  <a:gd name="connsiteX1" fmla="*/ 76480 w 76200"/>
                  <a:gd name="connsiteY1" fmla="*/ 104 h 76200"/>
                  <a:gd name="connsiteX2" fmla="*/ 76480 w 76200"/>
                  <a:gd name="connsiteY2" fmla="*/ 76304 h 76200"/>
                  <a:gd name="connsiteX3" fmla="*/ 28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04"/>
                    </a:moveTo>
                    <a:lnTo>
                      <a:pt x="76480" y="104"/>
                    </a:lnTo>
                    <a:lnTo>
                      <a:pt x="76480" y="76304"/>
                    </a:lnTo>
                    <a:lnTo>
                      <a:pt x="28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7" name="자유형: 도형 1466">
                <a:extLst>
                  <a:ext uri="{FF2B5EF4-FFF2-40B4-BE49-F238E27FC236}">
                    <a16:creationId xmlns:a16="http://schemas.microsoft.com/office/drawing/2014/main" id="{2E99D6E3-3613-0C2D-3BEE-09B7D2CC586B}"/>
                  </a:ext>
                </a:extLst>
              </p:cNvPr>
              <p:cNvSpPr/>
              <p:nvPr/>
            </p:nvSpPr>
            <p:spPr>
              <a:xfrm>
                <a:off x="10813664" y="3404333"/>
                <a:ext cx="76200" cy="76200"/>
              </a:xfrm>
              <a:custGeom>
                <a:avLst/>
                <a:gdLst>
                  <a:gd name="connsiteX0" fmla="*/ 280 w 76200"/>
                  <a:gd name="connsiteY0" fmla="*/ 120 h 76200"/>
                  <a:gd name="connsiteX1" fmla="*/ 76480 w 76200"/>
                  <a:gd name="connsiteY1" fmla="*/ 120 h 76200"/>
                  <a:gd name="connsiteX2" fmla="*/ 76480 w 76200"/>
                  <a:gd name="connsiteY2" fmla="*/ 76320 h 76200"/>
                  <a:gd name="connsiteX3" fmla="*/ 28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20"/>
                    </a:moveTo>
                    <a:lnTo>
                      <a:pt x="76480" y="120"/>
                    </a:lnTo>
                    <a:lnTo>
                      <a:pt x="76480" y="76320"/>
                    </a:lnTo>
                    <a:lnTo>
                      <a:pt x="28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8" name="자유형: 도형 1467">
                <a:extLst>
                  <a:ext uri="{FF2B5EF4-FFF2-40B4-BE49-F238E27FC236}">
                    <a16:creationId xmlns:a16="http://schemas.microsoft.com/office/drawing/2014/main" id="{275EECF3-19EB-E223-3F67-20F58A5DE72F}"/>
                  </a:ext>
                </a:extLst>
              </p:cNvPr>
              <p:cNvSpPr/>
              <p:nvPr/>
            </p:nvSpPr>
            <p:spPr>
              <a:xfrm>
                <a:off x="10813664" y="3785333"/>
                <a:ext cx="76200" cy="76200"/>
              </a:xfrm>
              <a:custGeom>
                <a:avLst/>
                <a:gdLst>
                  <a:gd name="connsiteX0" fmla="*/ 280 w 76200"/>
                  <a:gd name="connsiteY0" fmla="*/ 160 h 76200"/>
                  <a:gd name="connsiteX1" fmla="*/ 76480 w 76200"/>
                  <a:gd name="connsiteY1" fmla="*/ 160 h 76200"/>
                  <a:gd name="connsiteX2" fmla="*/ 76480 w 76200"/>
                  <a:gd name="connsiteY2" fmla="*/ 76360 h 76200"/>
                  <a:gd name="connsiteX3" fmla="*/ 28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60"/>
                    </a:moveTo>
                    <a:lnTo>
                      <a:pt x="76480" y="160"/>
                    </a:lnTo>
                    <a:lnTo>
                      <a:pt x="76480" y="76360"/>
                    </a:lnTo>
                    <a:lnTo>
                      <a:pt x="28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9" name="자유형: 도형 1468">
                <a:extLst>
                  <a:ext uri="{FF2B5EF4-FFF2-40B4-BE49-F238E27FC236}">
                    <a16:creationId xmlns:a16="http://schemas.microsoft.com/office/drawing/2014/main" id="{73738F24-54D2-62FA-4CF5-E8DB13BB20FB}"/>
                  </a:ext>
                </a:extLst>
              </p:cNvPr>
              <p:cNvSpPr/>
              <p:nvPr/>
            </p:nvSpPr>
            <p:spPr>
              <a:xfrm>
                <a:off x="10813664" y="3937733"/>
                <a:ext cx="76200" cy="76200"/>
              </a:xfrm>
              <a:custGeom>
                <a:avLst/>
                <a:gdLst>
                  <a:gd name="connsiteX0" fmla="*/ 280 w 76200"/>
                  <a:gd name="connsiteY0" fmla="*/ 176 h 76200"/>
                  <a:gd name="connsiteX1" fmla="*/ 76480 w 76200"/>
                  <a:gd name="connsiteY1" fmla="*/ 176 h 76200"/>
                  <a:gd name="connsiteX2" fmla="*/ 76480 w 76200"/>
                  <a:gd name="connsiteY2" fmla="*/ 76376 h 76200"/>
                  <a:gd name="connsiteX3" fmla="*/ 28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76"/>
                    </a:moveTo>
                    <a:lnTo>
                      <a:pt x="76480" y="176"/>
                    </a:lnTo>
                    <a:lnTo>
                      <a:pt x="76480" y="76376"/>
                    </a:lnTo>
                    <a:lnTo>
                      <a:pt x="28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0" name="자유형: 도형 1469">
                <a:extLst>
                  <a:ext uri="{FF2B5EF4-FFF2-40B4-BE49-F238E27FC236}">
                    <a16:creationId xmlns:a16="http://schemas.microsoft.com/office/drawing/2014/main" id="{015E378A-1415-F496-B06C-057C0B644330}"/>
                  </a:ext>
                </a:extLst>
              </p:cNvPr>
              <p:cNvSpPr/>
              <p:nvPr/>
            </p:nvSpPr>
            <p:spPr>
              <a:xfrm>
                <a:off x="10813664" y="4013933"/>
                <a:ext cx="76200" cy="76200"/>
              </a:xfrm>
              <a:custGeom>
                <a:avLst/>
                <a:gdLst>
                  <a:gd name="connsiteX0" fmla="*/ 280 w 76200"/>
                  <a:gd name="connsiteY0" fmla="*/ 184 h 76200"/>
                  <a:gd name="connsiteX1" fmla="*/ 76480 w 76200"/>
                  <a:gd name="connsiteY1" fmla="*/ 184 h 76200"/>
                  <a:gd name="connsiteX2" fmla="*/ 76480 w 76200"/>
                  <a:gd name="connsiteY2" fmla="*/ 76384 h 76200"/>
                  <a:gd name="connsiteX3" fmla="*/ 28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84"/>
                    </a:moveTo>
                    <a:lnTo>
                      <a:pt x="76480" y="184"/>
                    </a:lnTo>
                    <a:lnTo>
                      <a:pt x="76480" y="76384"/>
                    </a:lnTo>
                    <a:lnTo>
                      <a:pt x="28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1" name="자유형: 도형 1470">
                <a:extLst>
                  <a:ext uri="{FF2B5EF4-FFF2-40B4-BE49-F238E27FC236}">
                    <a16:creationId xmlns:a16="http://schemas.microsoft.com/office/drawing/2014/main" id="{9076AF53-5AF7-EE85-23DF-B0735BF8D0FA}"/>
                  </a:ext>
                </a:extLst>
              </p:cNvPr>
              <p:cNvSpPr/>
              <p:nvPr/>
            </p:nvSpPr>
            <p:spPr>
              <a:xfrm>
                <a:off x="10813664" y="4394933"/>
                <a:ext cx="76200" cy="76200"/>
              </a:xfrm>
              <a:custGeom>
                <a:avLst/>
                <a:gdLst>
                  <a:gd name="connsiteX0" fmla="*/ 280 w 76200"/>
                  <a:gd name="connsiteY0" fmla="*/ 224 h 76200"/>
                  <a:gd name="connsiteX1" fmla="*/ 76480 w 76200"/>
                  <a:gd name="connsiteY1" fmla="*/ 224 h 76200"/>
                  <a:gd name="connsiteX2" fmla="*/ 76480 w 76200"/>
                  <a:gd name="connsiteY2" fmla="*/ 76424 h 76200"/>
                  <a:gd name="connsiteX3" fmla="*/ 28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24"/>
                    </a:moveTo>
                    <a:lnTo>
                      <a:pt x="76480" y="224"/>
                    </a:lnTo>
                    <a:lnTo>
                      <a:pt x="76480" y="76424"/>
                    </a:lnTo>
                    <a:lnTo>
                      <a:pt x="28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2" name="자유형: 도형 1471">
                <a:extLst>
                  <a:ext uri="{FF2B5EF4-FFF2-40B4-BE49-F238E27FC236}">
                    <a16:creationId xmlns:a16="http://schemas.microsoft.com/office/drawing/2014/main" id="{F9A5830C-0E78-2A01-22E6-B847D7335B84}"/>
                  </a:ext>
                </a:extLst>
              </p:cNvPr>
              <p:cNvSpPr/>
              <p:nvPr/>
            </p:nvSpPr>
            <p:spPr>
              <a:xfrm>
                <a:off x="10813664" y="4471133"/>
                <a:ext cx="76200" cy="76200"/>
              </a:xfrm>
              <a:custGeom>
                <a:avLst/>
                <a:gdLst>
                  <a:gd name="connsiteX0" fmla="*/ 280 w 76200"/>
                  <a:gd name="connsiteY0" fmla="*/ 232 h 76200"/>
                  <a:gd name="connsiteX1" fmla="*/ 76480 w 76200"/>
                  <a:gd name="connsiteY1" fmla="*/ 232 h 76200"/>
                  <a:gd name="connsiteX2" fmla="*/ 76480 w 76200"/>
                  <a:gd name="connsiteY2" fmla="*/ 76432 h 76200"/>
                  <a:gd name="connsiteX3" fmla="*/ 280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32"/>
                    </a:moveTo>
                    <a:lnTo>
                      <a:pt x="76480" y="232"/>
                    </a:lnTo>
                    <a:lnTo>
                      <a:pt x="76480" y="76432"/>
                    </a:lnTo>
                    <a:lnTo>
                      <a:pt x="280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3" name="자유형: 도형 1472">
                <a:extLst>
                  <a:ext uri="{FF2B5EF4-FFF2-40B4-BE49-F238E27FC236}">
                    <a16:creationId xmlns:a16="http://schemas.microsoft.com/office/drawing/2014/main" id="{52600C05-A95E-C1DE-E425-F1E81A298A36}"/>
                  </a:ext>
                </a:extLst>
              </p:cNvPr>
              <p:cNvSpPr/>
              <p:nvPr/>
            </p:nvSpPr>
            <p:spPr>
              <a:xfrm>
                <a:off x="10813664" y="4623533"/>
                <a:ext cx="76200" cy="76200"/>
              </a:xfrm>
              <a:custGeom>
                <a:avLst/>
                <a:gdLst>
                  <a:gd name="connsiteX0" fmla="*/ 280 w 76200"/>
                  <a:gd name="connsiteY0" fmla="*/ 248 h 76200"/>
                  <a:gd name="connsiteX1" fmla="*/ 76480 w 76200"/>
                  <a:gd name="connsiteY1" fmla="*/ 248 h 76200"/>
                  <a:gd name="connsiteX2" fmla="*/ 76480 w 76200"/>
                  <a:gd name="connsiteY2" fmla="*/ 76448 h 76200"/>
                  <a:gd name="connsiteX3" fmla="*/ 280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48"/>
                    </a:moveTo>
                    <a:lnTo>
                      <a:pt x="76480" y="248"/>
                    </a:lnTo>
                    <a:lnTo>
                      <a:pt x="76480" y="76448"/>
                    </a:lnTo>
                    <a:lnTo>
                      <a:pt x="280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4" name="자유형: 도형 1473">
                <a:extLst>
                  <a:ext uri="{FF2B5EF4-FFF2-40B4-BE49-F238E27FC236}">
                    <a16:creationId xmlns:a16="http://schemas.microsoft.com/office/drawing/2014/main" id="{9CC5BD73-1FB5-7B7C-7E4E-643CD855F5A9}"/>
                  </a:ext>
                </a:extLst>
              </p:cNvPr>
              <p:cNvSpPr/>
              <p:nvPr/>
            </p:nvSpPr>
            <p:spPr>
              <a:xfrm>
                <a:off x="10813664" y="4775933"/>
                <a:ext cx="76200" cy="76200"/>
              </a:xfrm>
              <a:custGeom>
                <a:avLst/>
                <a:gdLst>
                  <a:gd name="connsiteX0" fmla="*/ 280 w 76200"/>
                  <a:gd name="connsiteY0" fmla="*/ 264 h 76200"/>
                  <a:gd name="connsiteX1" fmla="*/ 76480 w 76200"/>
                  <a:gd name="connsiteY1" fmla="*/ 264 h 76200"/>
                  <a:gd name="connsiteX2" fmla="*/ 76480 w 76200"/>
                  <a:gd name="connsiteY2" fmla="*/ 76464 h 76200"/>
                  <a:gd name="connsiteX3" fmla="*/ 28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64"/>
                    </a:moveTo>
                    <a:lnTo>
                      <a:pt x="76480" y="264"/>
                    </a:lnTo>
                    <a:lnTo>
                      <a:pt x="76480" y="76464"/>
                    </a:lnTo>
                    <a:lnTo>
                      <a:pt x="28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5" name="자유형: 도형 1474">
                <a:extLst>
                  <a:ext uri="{FF2B5EF4-FFF2-40B4-BE49-F238E27FC236}">
                    <a16:creationId xmlns:a16="http://schemas.microsoft.com/office/drawing/2014/main" id="{8BF1F6A5-3870-BE0D-6F7F-0FC0532053A3}"/>
                  </a:ext>
                </a:extLst>
              </p:cNvPr>
              <p:cNvSpPr/>
              <p:nvPr/>
            </p:nvSpPr>
            <p:spPr>
              <a:xfrm>
                <a:off x="10813664" y="4852133"/>
                <a:ext cx="76200" cy="76200"/>
              </a:xfrm>
              <a:custGeom>
                <a:avLst/>
                <a:gdLst>
                  <a:gd name="connsiteX0" fmla="*/ 280 w 76200"/>
                  <a:gd name="connsiteY0" fmla="*/ 272 h 76200"/>
                  <a:gd name="connsiteX1" fmla="*/ 76480 w 76200"/>
                  <a:gd name="connsiteY1" fmla="*/ 272 h 76200"/>
                  <a:gd name="connsiteX2" fmla="*/ 76480 w 76200"/>
                  <a:gd name="connsiteY2" fmla="*/ 76472 h 76200"/>
                  <a:gd name="connsiteX3" fmla="*/ 280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72"/>
                    </a:moveTo>
                    <a:lnTo>
                      <a:pt x="76480" y="272"/>
                    </a:lnTo>
                    <a:lnTo>
                      <a:pt x="76480" y="76472"/>
                    </a:lnTo>
                    <a:lnTo>
                      <a:pt x="280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6" name="자유형: 도형 1475">
                <a:extLst>
                  <a:ext uri="{FF2B5EF4-FFF2-40B4-BE49-F238E27FC236}">
                    <a16:creationId xmlns:a16="http://schemas.microsoft.com/office/drawing/2014/main" id="{8FEA9AC8-B28F-4E27-A3BE-13CC353CCB24}"/>
                  </a:ext>
                </a:extLst>
              </p:cNvPr>
              <p:cNvSpPr/>
              <p:nvPr/>
            </p:nvSpPr>
            <p:spPr>
              <a:xfrm>
                <a:off x="10889864" y="2566133"/>
                <a:ext cx="76200" cy="76200"/>
              </a:xfrm>
              <a:custGeom>
                <a:avLst/>
                <a:gdLst>
                  <a:gd name="connsiteX0" fmla="*/ 288 w 76200"/>
                  <a:gd name="connsiteY0" fmla="*/ 32 h 76200"/>
                  <a:gd name="connsiteX1" fmla="*/ 76488 w 76200"/>
                  <a:gd name="connsiteY1" fmla="*/ 32 h 76200"/>
                  <a:gd name="connsiteX2" fmla="*/ 76488 w 76200"/>
                  <a:gd name="connsiteY2" fmla="*/ 76232 h 76200"/>
                  <a:gd name="connsiteX3" fmla="*/ 28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32"/>
                    </a:moveTo>
                    <a:lnTo>
                      <a:pt x="76488" y="32"/>
                    </a:lnTo>
                    <a:lnTo>
                      <a:pt x="76488" y="76232"/>
                    </a:lnTo>
                    <a:lnTo>
                      <a:pt x="28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7" name="자유형: 도형 1476">
                <a:extLst>
                  <a:ext uri="{FF2B5EF4-FFF2-40B4-BE49-F238E27FC236}">
                    <a16:creationId xmlns:a16="http://schemas.microsoft.com/office/drawing/2014/main" id="{81C6D670-0960-3FD0-65F4-46E55DBBB149}"/>
                  </a:ext>
                </a:extLst>
              </p:cNvPr>
              <p:cNvSpPr/>
              <p:nvPr/>
            </p:nvSpPr>
            <p:spPr>
              <a:xfrm>
                <a:off x="10889864" y="2642333"/>
                <a:ext cx="76200" cy="76200"/>
              </a:xfrm>
              <a:custGeom>
                <a:avLst/>
                <a:gdLst>
                  <a:gd name="connsiteX0" fmla="*/ 288 w 76200"/>
                  <a:gd name="connsiteY0" fmla="*/ 40 h 76200"/>
                  <a:gd name="connsiteX1" fmla="*/ 76488 w 76200"/>
                  <a:gd name="connsiteY1" fmla="*/ 40 h 76200"/>
                  <a:gd name="connsiteX2" fmla="*/ 76488 w 76200"/>
                  <a:gd name="connsiteY2" fmla="*/ 76240 h 76200"/>
                  <a:gd name="connsiteX3" fmla="*/ 288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40"/>
                    </a:moveTo>
                    <a:lnTo>
                      <a:pt x="76488" y="40"/>
                    </a:lnTo>
                    <a:lnTo>
                      <a:pt x="76488" y="76240"/>
                    </a:lnTo>
                    <a:lnTo>
                      <a:pt x="288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8" name="자유형: 도형 1477">
                <a:extLst>
                  <a:ext uri="{FF2B5EF4-FFF2-40B4-BE49-F238E27FC236}">
                    <a16:creationId xmlns:a16="http://schemas.microsoft.com/office/drawing/2014/main" id="{69A60AD4-3A7B-1309-AB2B-BD08DF0D4B53}"/>
                  </a:ext>
                </a:extLst>
              </p:cNvPr>
              <p:cNvSpPr/>
              <p:nvPr/>
            </p:nvSpPr>
            <p:spPr>
              <a:xfrm>
                <a:off x="10889864" y="2718533"/>
                <a:ext cx="76200" cy="76200"/>
              </a:xfrm>
              <a:custGeom>
                <a:avLst/>
                <a:gdLst>
                  <a:gd name="connsiteX0" fmla="*/ 288 w 76200"/>
                  <a:gd name="connsiteY0" fmla="*/ 48 h 76200"/>
                  <a:gd name="connsiteX1" fmla="*/ 76488 w 76200"/>
                  <a:gd name="connsiteY1" fmla="*/ 48 h 76200"/>
                  <a:gd name="connsiteX2" fmla="*/ 76488 w 76200"/>
                  <a:gd name="connsiteY2" fmla="*/ 76248 h 76200"/>
                  <a:gd name="connsiteX3" fmla="*/ 28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48"/>
                    </a:moveTo>
                    <a:lnTo>
                      <a:pt x="76488" y="48"/>
                    </a:lnTo>
                    <a:lnTo>
                      <a:pt x="76488" y="76248"/>
                    </a:lnTo>
                    <a:lnTo>
                      <a:pt x="28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9" name="자유형: 도형 1478">
                <a:extLst>
                  <a:ext uri="{FF2B5EF4-FFF2-40B4-BE49-F238E27FC236}">
                    <a16:creationId xmlns:a16="http://schemas.microsoft.com/office/drawing/2014/main" id="{193FDA02-11E7-8970-ED2A-9BB9961F201C}"/>
                  </a:ext>
                </a:extLst>
              </p:cNvPr>
              <p:cNvSpPr/>
              <p:nvPr/>
            </p:nvSpPr>
            <p:spPr>
              <a:xfrm>
                <a:off x="10889864" y="2794733"/>
                <a:ext cx="76200" cy="76200"/>
              </a:xfrm>
              <a:custGeom>
                <a:avLst/>
                <a:gdLst>
                  <a:gd name="connsiteX0" fmla="*/ 288 w 76200"/>
                  <a:gd name="connsiteY0" fmla="*/ 56 h 76200"/>
                  <a:gd name="connsiteX1" fmla="*/ 76488 w 76200"/>
                  <a:gd name="connsiteY1" fmla="*/ 56 h 76200"/>
                  <a:gd name="connsiteX2" fmla="*/ 76488 w 76200"/>
                  <a:gd name="connsiteY2" fmla="*/ 76256 h 76200"/>
                  <a:gd name="connsiteX3" fmla="*/ 28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56"/>
                    </a:moveTo>
                    <a:lnTo>
                      <a:pt x="76488" y="56"/>
                    </a:lnTo>
                    <a:lnTo>
                      <a:pt x="76488" y="76256"/>
                    </a:lnTo>
                    <a:lnTo>
                      <a:pt x="28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0" name="자유형: 도형 1479">
                <a:extLst>
                  <a:ext uri="{FF2B5EF4-FFF2-40B4-BE49-F238E27FC236}">
                    <a16:creationId xmlns:a16="http://schemas.microsoft.com/office/drawing/2014/main" id="{777864CA-DDEC-C8E2-D2B0-E7BC39960962}"/>
                  </a:ext>
                </a:extLst>
              </p:cNvPr>
              <p:cNvSpPr/>
              <p:nvPr/>
            </p:nvSpPr>
            <p:spPr>
              <a:xfrm>
                <a:off x="10889864" y="2870933"/>
                <a:ext cx="76200" cy="76200"/>
              </a:xfrm>
              <a:custGeom>
                <a:avLst/>
                <a:gdLst>
                  <a:gd name="connsiteX0" fmla="*/ 288 w 76200"/>
                  <a:gd name="connsiteY0" fmla="*/ 64 h 76200"/>
                  <a:gd name="connsiteX1" fmla="*/ 76488 w 76200"/>
                  <a:gd name="connsiteY1" fmla="*/ 64 h 76200"/>
                  <a:gd name="connsiteX2" fmla="*/ 76488 w 76200"/>
                  <a:gd name="connsiteY2" fmla="*/ 76264 h 76200"/>
                  <a:gd name="connsiteX3" fmla="*/ 28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64"/>
                    </a:moveTo>
                    <a:lnTo>
                      <a:pt x="76488" y="64"/>
                    </a:lnTo>
                    <a:lnTo>
                      <a:pt x="76488" y="76264"/>
                    </a:lnTo>
                    <a:lnTo>
                      <a:pt x="28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1" name="자유형: 도형 1480">
                <a:extLst>
                  <a:ext uri="{FF2B5EF4-FFF2-40B4-BE49-F238E27FC236}">
                    <a16:creationId xmlns:a16="http://schemas.microsoft.com/office/drawing/2014/main" id="{4481AAC3-43DE-8B6A-B2E3-E4BCFC63AF1F}"/>
                  </a:ext>
                </a:extLst>
              </p:cNvPr>
              <p:cNvSpPr/>
              <p:nvPr/>
            </p:nvSpPr>
            <p:spPr>
              <a:xfrm>
                <a:off x="10889864" y="2947133"/>
                <a:ext cx="76200" cy="76200"/>
              </a:xfrm>
              <a:custGeom>
                <a:avLst/>
                <a:gdLst>
                  <a:gd name="connsiteX0" fmla="*/ 288 w 76200"/>
                  <a:gd name="connsiteY0" fmla="*/ 72 h 76200"/>
                  <a:gd name="connsiteX1" fmla="*/ 76488 w 76200"/>
                  <a:gd name="connsiteY1" fmla="*/ 72 h 76200"/>
                  <a:gd name="connsiteX2" fmla="*/ 76488 w 76200"/>
                  <a:gd name="connsiteY2" fmla="*/ 76272 h 76200"/>
                  <a:gd name="connsiteX3" fmla="*/ 288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72"/>
                    </a:moveTo>
                    <a:lnTo>
                      <a:pt x="76488" y="72"/>
                    </a:lnTo>
                    <a:lnTo>
                      <a:pt x="76488" y="76272"/>
                    </a:lnTo>
                    <a:lnTo>
                      <a:pt x="288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2" name="자유형: 도형 1481">
                <a:extLst>
                  <a:ext uri="{FF2B5EF4-FFF2-40B4-BE49-F238E27FC236}">
                    <a16:creationId xmlns:a16="http://schemas.microsoft.com/office/drawing/2014/main" id="{2131B6AB-FE96-E1A8-A1DB-CB4F3F1B1A87}"/>
                  </a:ext>
                </a:extLst>
              </p:cNvPr>
              <p:cNvSpPr/>
              <p:nvPr/>
            </p:nvSpPr>
            <p:spPr>
              <a:xfrm>
                <a:off x="10889864" y="3023333"/>
                <a:ext cx="76200" cy="76200"/>
              </a:xfrm>
              <a:custGeom>
                <a:avLst/>
                <a:gdLst>
                  <a:gd name="connsiteX0" fmla="*/ 288 w 76200"/>
                  <a:gd name="connsiteY0" fmla="*/ 80 h 76200"/>
                  <a:gd name="connsiteX1" fmla="*/ 76488 w 76200"/>
                  <a:gd name="connsiteY1" fmla="*/ 80 h 76200"/>
                  <a:gd name="connsiteX2" fmla="*/ 76488 w 76200"/>
                  <a:gd name="connsiteY2" fmla="*/ 76280 h 76200"/>
                  <a:gd name="connsiteX3" fmla="*/ 28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80"/>
                    </a:moveTo>
                    <a:lnTo>
                      <a:pt x="76488" y="80"/>
                    </a:lnTo>
                    <a:lnTo>
                      <a:pt x="76488" y="76280"/>
                    </a:lnTo>
                    <a:lnTo>
                      <a:pt x="28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3" name="자유형: 도형 1482">
                <a:extLst>
                  <a:ext uri="{FF2B5EF4-FFF2-40B4-BE49-F238E27FC236}">
                    <a16:creationId xmlns:a16="http://schemas.microsoft.com/office/drawing/2014/main" id="{1023E401-5AAB-FDEB-46ED-CB5D797B9756}"/>
                  </a:ext>
                </a:extLst>
              </p:cNvPr>
              <p:cNvSpPr/>
              <p:nvPr/>
            </p:nvSpPr>
            <p:spPr>
              <a:xfrm>
                <a:off x="10889864" y="3251933"/>
                <a:ext cx="76200" cy="76200"/>
              </a:xfrm>
              <a:custGeom>
                <a:avLst/>
                <a:gdLst>
                  <a:gd name="connsiteX0" fmla="*/ 288 w 76200"/>
                  <a:gd name="connsiteY0" fmla="*/ 104 h 76200"/>
                  <a:gd name="connsiteX1" fmla="*/ 76488 w 76200"/>
                  <a:gd name="connsiteY1" fmla="*/ 104 h 76200"/>
                  <a:gd name="connsiteX2" fmla="*/ 76488 w 76200"/>
                  <a:gd name="connsiteY2" fmla="*/ 76304 h 76200"/>
                  <a:gd name="connsiteX3" fmla="*/ 28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04"/>
                    </a:moveTo>
                    <a:lnTo>
                      <a:pt x="76488" y="104"/>
                    </a:lnTo>
                    <a:lnTo>
                      <a:pt x="76488" y="76304"/>
                    </a:lnTo>
                    <a:lnTo>
                      <a:pt x="28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4" name="자유형: 도형 1483">
                <a:extLst>
                  <a:ext uri="{FF2B5EF4-FFF2-40B4-BE49-F238E27FC236}">
                    <a16:creationId xmlns:a16="http://schemas.microsoft.com/office/drawing/2014/main" id="{0FFC6341-FB7C-E076-BF48-D31E905F8F56}"/>
                  </a:ext>
                </a:extLst>
              </p:cNvPr>
              <p:cNvSpPr/>
              <p:nvPr/>
            </p:nvSpPr>
            <p:spPr>
              <a:xfrm>
                <a:off x="10889864" y="3328133"/>
                <a:ext cx="76200" cy="76200"/>
              </a:xfrm>
              <a:custGeom>
                <a:avLst/>
                <a:gdLst>
                  <a:gd name="connsiteX0" fmla="*/ 288 w 76200"/>
                  <a:gd name="connsiteY0" fmla="*/ 112 h 76200"/>
                  <a:gd name="connsiteX1" fmla="*/ 76488 w 76200"/>
                  <a:gd name="connsiteY1" fmla="*/ 112 h 76200"/>
                  <a:gd name="connsiteX2" fmla="*/ 76488 w 76200"/>
                  <a:gd name="connsiteY2" fmla="*/ 76312 h 76200"/>
                  <a:gd name="connsiteX3" fmla="*/ 28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12"/>
                    </a:moveTo>
                    <a:lnTo>
                      <a:pt x="76488" y="112"/>
                    </a:lnTo>
                    <a:lnTo>
                      <a:pt x="76488" y="76312"/>
                    </a:lnTo>
                    <a:lnTo>
                      <a:pt x="28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5" name="자유형: 도형 1484">
                <a:extLst>
                  <a:ext uri="{FF2B5EF4-FFF2-40B4-BE49-F238E27FC236}">
                    <a16:creationId xmlns:a16="http://schemas.microsoft.com/office/drawing/2014/main" id="{2DA5FFED-5487-A6A1-2441-E7F8693726B1}"/>
                  </a:ext>
                </a:extLst>
              </p:cNvPr>
              <p:cNvSpPr/>
              <p:nvPr/>
            </p:nvSpPr>
            <p:spPr>
              <a:xfrm>
                <a:off x="10889864" y="3404333"/>
                <a:ext cx="76200" cy="76200"/>
              </a:xfrm>
              <a:custGeom>
                <a:avLst/>
                <a:gdLst>
                  <a:gd name="connsiteX0" fmla="*/ 288 w 76200"/>
                  <a:gd name="connsiteY0" fmla="*/ 120 h 76200"/>
                  <a:gd name="connsiteX1" fmla="*/ 76488 w 76200"/>
                  <a:gd name="connsiteY1" fmla="*/ 120 h 76200"/>
                  <a:gd name="connsiteX2" fmla="*/ 76488 w 76200"/>
                  <a:gd name="connsiteY2" fmla="*/ 76320 h 76200"/>
                  <a:gd name="connsiteX3" fmla="*/ 28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20"/>
                    </a:moveTo>
                    <a:lnTo>
                      <a:pt x="76488" y="120"/>
                    </a:lnTo>
                    <a:lnTo>
                      <a:pt x="76488" y="76320"/>
                    </a:lnTo>
                    <a:lnTo>
                      <a:pt x="28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6" name="자유형: 도형 1485">
                <a:extLst>
                  <a:ext uri="{FF2B5EF4-FFF2-40B4-BE49-F238E27FC236}">
                    <a16:creationId xmlns:a16="http://schemas.microsoft.com/office/drawing/2014/main" id="{5AD43FDD-A2A1-9055-EDC0-8DA0070BB576}"/>
                  </a:ext>
                </a:extLst>
              </p:cNvPr>
              <p:cNvSpPr/>
              <p:nvPr/>
            </p:nvSpPr>
            <p:spPr>
              <a:xfrm>
                <a:off x="10889864" y="3480533"/>
                <a:ext cx="76200" cy="76200"/>
              </a:xfrm>
              <a:custGeom>
                <a:avLst/>
                <a:gdLst>
                  <a:gd name="connsiteX0" fmla="*/ 288 w 76200"/>
                  <a:gd name="connsiteY0" fmla="*/ 128 h 76200"/>
                  <a:gd name="connsiteX1" fmla="*/ 76488 w 76200"/>
                  <a:gd name="connsiteY1" fmla="*/ 128 h 76200"/>
                  <a:gd name="connsiteX2" fmla="*/ 76488 w 76200"/>
                  <a:gd name="connsiteY2" fmla="*/ 76328 h 76200"/>
                  <a:gd name="connsiteX3" fmla="*/ 28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28"/>
                    </a:moveTo>
                    <a:lnTo>
                      <a:pt x="76488" y="128"/>
                    </a:lnTo>
                    <a:lnTo>
                      <a:pt x="76488" y="76328"/>
                    </a:lnTo>
                    <a:lnTo>
                      <a:pt x="28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7" name="자유형: 도형 1486">
                <a:extLst>
                  <a:ext uri="{FF2B5EF4-FFF2-40B4-BE49-F238E27FC236}">
                    <a16:creationId xmlns:a16="http://schemas.microsoft.com/office/drawing/2014/main" id="{63C64CBA-1928-2ACD-B7C7-809E70E0B42C}"/>
                  </a:ext>
                </a:extLst>
              </p:cNvPr>
              <p:cNvSpPr/>
              <p:nvPr/>
            </p:nvSpPr>
            <p:spPr>
              <a:xfrm>
                <a:off x="10889864" y="3556733"/>
                <a:ext cx="76200" cy="76200"/>
              </a:xfrm>
              <a:custGeom>
                <a:avLst/>
                <a:gdLst>
                  <a:gd name="connsiteX0" fmla="*/ 288 w 76200"/>
                  <a:gd name="connsiteY0" fmla="*/ 136 h 76200"/>
                  <a:gd name="connsiteX1" fmla="*/ 76488 w 76200"/>
                  <a:gd name="connsiteY1" fmla="*/ 136 h 76200"/>
                  <a:gd name="connsiteX2" fmla="*/ 76488 w 76200"/>
                  <a:gd name="connsiteY2" fmla="*/ 76336 h 76200"/>
                  <a:gd name="connsiteX3" fmla="*/ 28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36"/>
                    </a:moveTo>
                    <a:lnTo>
                      <a:pt x="76488" y="136"/>
                    </a:lnTo>
                    <a:lnTo>
                      <a:pt x="76488" y="76336"/>
                    </a:lnTo>
                    <a:lnTo>
                      <a:pt x="28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8" name="자유형: 도형 1487">
                <a:extLst>
                  <a:ext uri="{FF2B5EF4-FFF2-40B4-BE49-F238E27FC236}">
                    <a16:creationId xmlns:a16="http://schemas.microsoft.com/office/drawing/2014/main" id="{18D92B14-4AF4-8870-767F-57A352222245}"/>
                  </a:ext>
                </a:extLst>
              </p:cNvPr>
              <p:cNvSpPr/>
              <p:nvPr/>
            </p:nvSpPr>
            <p:spPr>
              <a:xfrm>
                <a:off x="10889864" y="3632933"/>
                <a:ext cx="76200" cy="76200"/>
              </a:xfrm>
              <a:custGeom>
                <a:avLst/>
                <a:gdLst>
                  <a:gd name="connsiteX0" fmla="*/ 288 w 76200"/>
                  <a:gd name="connsiteY0" fmla="*/ 144 h 76200"/>
                  <a:gd name="connsiteX1" fmla="*/ 76488 w 76200"/>
                  <a:gd name="connsiteY1" fmla="*/ 144 h 76200"/>
                  <a:gd name="connsiteX2" fmla="*/ 76488 w 76200"/>
                  <a:gd name="connsiteY2" fmla="*/ 76344 h 76200"/>
                  <a:gd name="connsiteX3" fmla="*/ 28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44"/>
                    </a:moveTo>
                    <a:lnTo>
                      <a:pt x="76488" y="144"/>
                    </a:lnTo>
                    <a:lnTo>
                      <a:pt x="76488" y="76344"/>
                    </a:lnTo>
                    <a:lnTo>
                      <a:pt x="28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9" name="자유형: 도형 1488">
                <a:extLst>
                  <a:ext uri="{FF2B5EF4-FFF2-40B4-BE49-F238E27FC236}">
                    <a16:creationId xmlns:a16="http://schemas.microsoft.com/office/drawing/2014/main" id="{E883385D-20B6-1B9B-0E03-671306A4C811}"/>
                  </a:ext>
                </a:extLst>
              </p:cNvPr>
              <p:cNvSpPr/>
              <p:nvPr/>
            </p:nvSpPr>
            <p:spPr>
              <a:xfrm>
                <a:off x="10889864" y="3709133"/>
                <a:ext cx="76200" cy="76200"/>
              </a:xfrm>
              <a:custGeom>
                <a:avLst/>
                <a:gdLst>
                  <a:gd name="connsiteX0" fmla="*/ 288 w 76200"/>
                  <a:gd name="connsiteY0" fmla="*/ 152 h 76200"/>
                  <a:gd name="connsiteX1" fmla="*/ 76488 w 76200"/>
                  <a:gd name="connsiteY1" fmla="*/ 152 h 76200"/>
                  <a:gd name="connsiteX2" fmla="*/ 76488 w 76200"/>
                  <a:gd name="connsiteY2" fmla="*/ 76352 h 76200"/>
                  <a:gd name="connsiteX3" fmla="*/ 28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52"/>
                    </a:moveTo>
                    <a:lnTo>
                      <a:pt x="76488" y="152"/>
                    </a:lnTo>
                    <a:lnTo>
                      <a:pt x="76488" y="76352"/>
                    </a:lnTo>
                    <a:lnTo>
                      <a:pt x="28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0" name="자유형: 도형 1489">
                <a:extLst>
                  <a:ext uri="{FF2B5EF4-FFF2-40B4-BE49-F238E27FC236}">
                    <a16:creationId xmlns:a16="http://schemas.microsoft.com/office/drawing/2014/main" id="{322D8BB1-B01A-B288-8CE0-285489873139}"/>
                  </a:ext>
                </a:extLst>
              </p:cNvPr>
              <p:cNvSpPr/>
              <p:nvPr/>
            </p:nvSpPr>
            <p:spPr>
              <a:xfrm>
                <a:off x="10889864" y="3937733"/>
                <a:ext cx="76200" cy="76200"/>
              </a:xfrm>
              <a:custGeom>
                <a:avLst/>
                <a:gdLst>
                  <a:gd name="connsiteX0" fmla="*/ 288 w 76200"/>
                  <a:gd name="connsiteY0" fmla="*/ 176 h 76200"/>
                  <a:gd name="connsiteX1" fmla="*/ 76488 w 76200"/>
                  <a:gd name="connsiteY1" fmla="*/ 176 h 76200"/>
                  <a:gd name="connsiteX2" fmla="*/ 76488 w 76200"/>
                  <a:gd name="connsiteY2" fmla="*/ 76376 h 76200"/>
                  <a:gd name="connsiteX3" fmla="*/ 28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76"/>
                    </a:moveTo>
                    <a:lnTo>
                      <a:pt x="76488" y="176"/>
                    </a:lnTo>
                    <a:lnTo>
                      <a:pt x="76488" y="76376"/>
                    </a:lnTo>
                    <a:lnTo>
                      <a:pt x="28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1" name="자유형: 도형 1490">
                <a:extLst>
                  <a:ext uri="{FF2B5EF4-FFF2-40B4-BE49-F238E27FC236}">
                    <a16:creationId xmlns:a16="http://schemas.microsoft.com/office/drawing/2014/main" id="{627464D3-F71F-424D-02DB-F9431B3812C2}"/>
                  </a:ext>
                </a:extLst>
              </p:cNvPr>
              <p:cNvSpPr/>
              <p:nvPr/>
            </p:nvSpPr>
            <p:spPr>
              <a:xfrm>
                <a:off x="10889864" y="4166333"/>
                <a:ext cx="76200" cy="76200"/>
              </a:xfrm>
              <a:custGeom>
                <a:avLst/>
                <a:gdLst>
                  <a:gd name="connsiteX0" fmla="*/ 288 w 76200"/>
                  <a:gd name="connsiteY0" fmla="*/ 200 h 76200"/>
                  <a:gd name="connsiteX1" fmla="*/ 76488 w 76200"/>
                  <a:gd name="connsiteY1" fmla="*/ 200 h 76200"/>
                  <a:gd name="connsiteX2" fmla="*/ 76488 w 76200"/>
                  <a:gd name="connsiteY2" fmla="*/ 76400 h 76200"/>
                  <a:gd name="connsiteX3" fmla="*/ 28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00"/>
                    </a:moveTo>
                    <a:lnTo>
                      <a:pt x="76488" y="200"/>
                    </a:lnTo>
                    <a:lnTo>
                      <a:pt x="76488" y="76400"/>
                    </a:lnTo>
                    <a:lnTo>
                      <a:pt x="28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2" name="자유형: 도형 1491">
                <a:extLst>
                  <a:ext uri="{FF2B5EF4-FFF2-40B4-BE49-F238E27FC236}">
                    <a16:creationId xmlns:a16="http://schemas.microsoft.com/office/drawing/2014/main" id="{6BEB3E00-447E-05EB-A655-E141D24EE6E5}"/>
                  </a:ext>
                </a:extLst>
              </p:cNvPr>
              <p:cNvSpPr/>
              <p:nvPr/>
            </p:nvSpPr>
            <p:spPr>
              <a:xfrm>
                <a:off x="10889864" y="4242533"/>
                <a:ext cx="76200" cy="76200"/>
              </a:xfrm>
              <a:custGeom>
                <a:avLst/>
                <a:gdLst>
                  <a:gd name="connsiteX0" fmla="*/ 288 w 76200"/>
                  <a:gd name="connsiteY0" fmla="*/ 208 h 76200"/>
                  <a:gd name="connsiteX1" fmla="*/ 76488 w 76200"/>
                  <a:gd name="connsiteY1" fmla="*/ 208 h 76200"/>
                  <a:gd name="connsiteX2" fmla="*/ 76488 w 76200"/>
                  <a:gd name="connsiteY2" fmla="*/ 76408 h 76200"/>
                  <a:gd name="connsiteX3" fmla="*/ 288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08"/>
                    </a:moveTo>
                    <a:lnTo>
                      <a:pt x="76488" y="208"/>
                    </a:lnTo>
                    <a:lnTo>
                      <a:pt x="76488" y="76408"/>
                    </a:lnTo>
                    <a:lnTo>
                      <a:pt x="288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3" name="자유형: 도형 1492">
                <a:extLst>
                  <a:ext uri="{FF2B5EF4-FFF2-40B4-BE49-F238E27FC236}">
                    <a16:creationId xmlns:a16="http://schemas.microsoft.com/office/drawing/2014/main" id="{B324C312-C248-4562-9E71-BB2EF9CF60F7}"/>
                  </a:ext>
                </a:extLst>
              </p:cNvPr>
              <p:cNvSpPr/>
              <p:nvPr/>
            </p:nvSpPr>
            <p:spPr>
              <a:xfrm>
                <a:off x="10889864" y="4318733"/>
                <a:ext cx="76200" cy="76200"/>
              </a:xfrm>
              <a:custGeom>
                <a:avLst/>
                <a:gdLst>
                  <a:gd name="connsiteX0" fmla="*/ 288 w 76200"/>
                  <a:gd name="connsiteY0" fmla="*/ 216 h 76200"/>
                  <a:gd name="connsiteX1" fmla="*/ 76488 w 76200"/>
                  <a:gd name="connsiteY1" fmla="*/ 216 h 76200"/>
                  <a:gd name="connsiteX2" fmla="*/ 76488 w 76200"/>
                  <a:gd name="connsiteY2" fmla="*/ 76416 h 76200"/>
                  <a:gd name="connsiteX3" fmla="*/ 28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16"/>
                    </a:moveTo>
                    <a:lnTo>
                      <a:pt x="76488" y="216"/>
                    </a:lnTo>
                    <a:lnTo>
                      <a:pt x="76488" y="76416"/>
                    </a:lnTo>
                    <a:lnTo>
                      <a:pt x="28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4" name="자유형: 도형 1493">
                <a:extLst>
                  <a:ext uri="{FF2B5EF4-FFF2-40B4-BE49-F238E27FC236}">
                    <a16:creationId xmlns:a16="http://schemas.microsoft.com/office/drawing/2014/main" id="{19987A81-1435-609F-C5F3-81A2CB306E71}"/>
                  </a:ext>
                </a:extLst>
              </p:cNvPr>
              <p:cNvSpPr/>
              <p:nvPr/>
            </p:nvSpPr>
            <p:spPr>
              <a:xfrm>
                <a:off x="10889864" y="4394933"/>
                <a:ext cx="76200" cy="76200"/>
              </a:xfrm>
              <a:custGeom>
                <a:avLst/>
                <a:gdLst>
                  <a:gd name="connsiteX0" fmla="*/ 288 w 76200"/>
                  <a:gd name="connsiteY0" fmla="*/ 224 h 76200"/>
                  <a:gd name="connsiteX1" fmla="*/ 76488 w 76200"/>
                  <a:gd name="connsiteY1" fmla="*/ 224 h 76200"/>
                  <a:gd name="connsiteX2" fmla="*/ 76488 w 76200"/>
                  <a:gd name="connsiteY2" fmla="*/ 76424 h 76200"/>
                  <a:gd name="connsiteX3" fmla="*/ 28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24"/>
                    </a:moveTo>
                    <a:lnTo>
                      <a:pt x="76488" y="224"/>
                    </a:lnTo>
                    <a:lnTo>
                      <a:pt x="76488" y="76424"/>
                    </a:lnTo>
                    <a:lnTo>
                      <a:pt x="28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5" name="자유형: 도형 1494">
                <a:extLst>
                  <a:ext uri="{FF2B5EF4-FFF2-40B4-BE49-F238E27FC236}">
                    <a16:creationId xmlns:a16="http://schemas.microsoft.com/office/drawing/2014/main" id="{FB472A95-459D-6953-E745-233C5CB8B21C}"/>
                  </a:ext>
                </a:extLst>
              </p:cNvPr>
              <p:cNvSpPr/>
              <p:nvPr/>
            </p:nvSpPr>
            <p:spPr>
              <a:xfrm>
                <a:off x="10889864" y="4471133"/>
                <a:ext cx="76200" cy="76200"/>
              </a:xfrm>
              <a:custGeom>
                <a:avLst/>
                <a:gdLst>
                  <a:gd name="connsiteX0" fmla="*/ 288 w 76200"/>
                  <a:gd name="connsiteY0" fmla="*/ 232 h 76200"/>
                  <a:gd name="connsiteX1" fmla="*/ 76488 w 76200"/>
                  <a:gd name="connsiteY1" fmla="*/ 232 h 76200"/>
                  <a:gd name="connsiteX2" fmla="*/ 76488 w 76200"/>
                  <a:gd name="connsiteY2" fmla="*/ 76432 h 76200"/>
                  <a:gd name="connsiteX3" fmla="*/ 28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32"/>
                    </a:moveTo>
                    <a:lnTo>
                      <a:pt x="76488" y="232"/>
                    </a:lnTo>
                    <a:lnTo>
                      <a:pt x="76488" y="76432"/>
                    </a:lnTo>
                    <a:lnTo>
                      <a:pt x="28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6" name="자유형: 도형 1495">
                <a:extLst>
                  <a:ext uri="{FF2B5EF4-FFF2-40B4-BE49-F238E27FC236}">
                    <a16:creationId xmlns:a16="http://schemas.microsoft.com/office/drawing/2014/main" id="{5C49834F-6D4C-CF97-5F03-CC5A5662C30E}"/>
                  </a:ext>
                </a:extLst>
              </p:cNvPr>
              <p:cNvSpPr/>
              <p:nvPr/>
            </p:nvSpPr>
            <p:spPr>
              <a:xfrm>
                <a:off x="10889864" y="4547333"/>
                <a:ext cx="76200" cy="76200"/>
              </a:xfrm>
              <a:custGeom>
                <a:avLst/>
                <a:gdLst>
                  <a:gd name="connsiteX0" fmla="*/ 288 w 76200"/>
                  <a:gd name="connsiteY0" fmla="*/ 240 h 76200"/>
                  <a:gd name="connsiteX1" fmla="*/ 76488 w 76200"/>
                  <a:gd name="connsiteY1" fmla="*/ 240 h 76200"/>
                  <a:gd name="connsiteX2" fmla="*/ 76488 w 76200"/>
                  <a:gd name="connsiteY2" fmla="*/ 76440 h 76200"/>
                  <a:gd name="connsiteX3" fmla="*/ 28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40"/>
                    </a:moveTo>
                    <a:lnTo>
                      <a:pt x="76488" y="240"/>
                    </a:lnTo>
                    <a:lnTo>
                      <a:pt x="76488" y="76440"/>
                    </a:lnTo>
                    <a:lnTo>
                      <a:pt x="28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7" name="자유형: 도형 1496">
                <a:extLst>
                  <a:ext uri="{FF2B5EF4-FFF2-40B4-BE49-F238E27FC236}">
                    <a16:creationId xmlns:a16="http://schemas.microsoft.com/office/drawing/2014/main" id="{ECEA3123-DDE3-1F50-AAE8-D145323DB63D}"/>
                  </a:ext>
                </a:extLst>
              </p:cNvPr>
              <p:cNvSpPr/>
              <p:nvPr/>
            </p:nvSpPr>
            <p:spPr>
              <a:xfrm>
                <a:off x="10889864" y="4623533"/>
                <a:ext cx="76200" cy="76200"/>
              </a:xfrm>
              <a:custGeom>
                <a:avLst/>
                <a:gdLst>
                  <a:gd name="connsiteX0" fmla="*/ 288 w 76200"/>
                  <a:gd name="connsiteY0" fmla="*/ 248 h 76200"/>
                  <a:gd name="connsiteX1" fmla="*/ 76488 w 76200"/>
                  <a:gd name="connsiteY1" fmla="*/ 248 h 76200"/>
                  <a:gd name="connsiteX2" fmla="*/ 76488 w 76200"/>
                  <a:gd name="connsiteY2" fmla="*/ 76448 h 76200"/>
                  <a:gd name="connsiteX3" fmla="*/ 28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48"/>
                    </a:moveTo>
                    <a:lnTo>
                      <a:pt x="76488" y="248"/>
                    </a:lnTo>
                    <a:lnTo>
                      <a:pt x="76488" y="76448"/>
                    </a:lnTo>
                    <a:lnTo>
                      <a:pt x="28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8" name="자유형: 도형 1497">
                <a:extLst>
                  <a:ext uri="{FF2B5EF4-FFF2-40B4-BE49-F238E27FC236}">
                    <a16:creationId xmlns:a16="http://schemas.microsoft.com/office/drawing/2014/main" id="{0A924282-5814-7485-24B4-5AE8D2F35911}"/>
                  </a:ext>
                </a:extLst>
              </p:cNvPr>
              <p:cNvSpPr/>
              <p:nvPr/>
            </p:nvSpPr>
            <p:spPr>
              <a:xfrm>
                <a:off x="10889864" y="4852133"/>
                <a:ext cx="76200" cy="76200"/>
              </a:xfrm>
              <a:custGeom>
                <a:avLst/>
                <a:gdLst>
                  <a:gd name="connsiteX0" fmla="*/ 288 w 76200"/>
                  <a:gd name="connsiteY0" fmla="*/ 272 h 76200"/>
                  <a:gd name="connsiteX1" fmla="*/ 76488 w 76200"/>
                  <a:gd name="connsiteY1" fmla="*/ 272 h 76200"/>
                  <a:gd name="connsiteX2" fmla="*/ 76488 w 76200"/>
                  <a:gd name="connsiteY2" fmla="*/ 76472 h 76200"/>
                  <a:gd name="connsiteX3" fmla="*/ 28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72"/>
                    </a:moveTo>
                    <a:lnTo>
                      <a:pt x="76488" y="272"/>
                    </a:lnTo>
                    <a:lnTo>
                      <a:pt x="76488" y="76472"/>
                    </a:lnTo>
                    <a:lnTo>
                      <a:pt x="28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9" name="자유형: 도형 1498">
                <a:extLst>
                  <a:ext uri="{FF2B5EF4-FFF2-40B4-BE49-F238E27FC236}">
                    <a16:creationId xmlns:a16="http://schemas.microsoft.com/office/drawing/2014/main" id="{D8CE73D2-F440-86C1-896E-15C7AE6B0457}"/>
                  </a:ext>
                </a:extLst>
              </p:cNvPr>
              <p:cNvSpPr/>
              <p:nvPr/>
            </p:nvSpPr>
            <p:spPr>
              <a:xfrm>
                <a:off x="10889864" y="5004533"/>
                <a:ext cx="76200" cy="76200"/>
              </a:xfrm>
              <a:custGeom>
                <a:avLst/>
                <a:gdLst>
                  <a:gd name="connsiteX0" fmla="*/ 288 w 76200"/>
                  <a:gd name="connsiteY0" fmla="*/ 288 h 76200"/>
                  <a:gd name="connsiteX1" fmla="*/ 76488 w 76200"/>
                  <a:gd name="connsiteY1" fmla="*/ 288 h 76200"/>
                  <a:gd name="connsiteX2" fmla="*/ 76488 w 76200"/>
                  <a:gd name="connsiteY2" fmla="*/ 76488 h 76200"/>
                  <a:gd name="connsiteX3" fmla="*/ 28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88"/>
                    </a:moveTo>
                    <a:lnTo>
                      <a:pt x="76488" y="288"/>
                    </a:lnTo>
                    <a:lnTo>
                      <a:pt x="76488" y="76488"/>
                    </a:lnTo>
                    <a:lnTo>
                      <a:pt x="28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1500" name="TextBox 1499">
              <a:hlinkClick r:id="rId2"/>
              <a:extLst>
                <a:ext uri="{FF2B5EF4-FFF2-40B4-BE49-F238E27FC236}">
                  <a16:creationId xmlns:a16="http://schemas.microsoft.com/office/drawing/2014/main" id="{515B3670-D052-747A-C5E1-9B6A191CA5E6}"/>
                </a:ext>
              </a:extLst>
            </p:cNvPr>
            <p:cNvSpPr txBox="1"/>
            <p:nvPr/>
          </p:nvSpPr>
          <p:spPr>
            <a:xfrm>
              <a:off x="8807741" y="5983019"/>
              <a:ext cx="2704704" cy="361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190449"/>
                  </a:solidFill>
                </a:rPr>
                <a:t>www.vagabond-k.com</a:t>
              </a:r>
              <a:endParaRPr lang="ko-KR" altLang="en-US" sz="2400" dirty="0">
                <a:solidFill>
                  <a:srgbClr val="190449"/>
                </a:solidFill>
              </a:endParaRPr>
            </a:p>
          </p:txBody>
        </p: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23398F3-60E9-8C5C-C922-B96BB319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6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8AA4-1D44-B123-806C-994AAF3D3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EE094E-5E88-363F-92E8-B1C9CBF091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4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4DFA2-6326-744E-E4F2-625472B4E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34" y="2535964"/>
            <a:ext cx="10575532" cy="178607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파라미터에 따라 디지털 숫자를 자동으로 생성하면 어떨까</a:t>
            </a:r>
            <a:r>
              <a:rPr lang="en-US" altLang="ko-KR" dirty="0"/>
              <a:t>?”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D6410-78CB-746A-5B4D-1E936CFF72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8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tnetConf">
  <a:themeElements>
    <a:clrScheme name="dotnetConf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레코나눔">
      <a:majorFont>
        <a:latin typeface="레시피코리아 Medium"/>
        <a:ea typeface="레시피코리아 Medium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3"/>
          </a:solidFill>
          <a:tailEnd type="triangle"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43898</TotalTime>
  <Words>5039</Words>
  <Application>Microsoft Office PowerPoint</Application>
  <PresentationFormat>와이드스크린</PresentationFormat>
  <Paragraphs>827</Paragraphs>
  <Slides>82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2" baseType="lpstr">
      <vt:lpstr>Consolas</vt:lpstr>
      <vt:lpstr>Calibri</vt:lpstr>
      <vt:lpstr>레시피코리아 Medium</vt:lpstr>
      <vt:lpstr>맑은 고딕</vt:lpstr>
      <vt:lpstr>Arial</vt:lpstr>
      <vt:lpstr>나눔고딕 ExtraBold</vt:lpstr>
      <vt:lpstr>Segoe UI</vt:lpstr>
      <vt:lpstr>Open Sans</vt:lpstr>
      <vt:lpstr>Wingdings</vt:lpstr>
      <vt:lpstr>dotnetConf</vt:lpstr>
      <vt:lpstr>.NET을 이용한 벡터 그래픽스 기반 컴포넌트 구현  부제: 디지털 인디케이터 라이브러리</vt:lpstr>
      <vt:lpstr>PowerPoint 프레젠테이션</vt:lpstr>
      <vt:lpstr>구현 배경</vt:lpstr>
      <vt:lpstr>Blazor 기반 에어컨 원격 제어</vt:lpstr>
      <vt:lpstr>7-Segment Display</vt:lpstr>
      <vt:lpstr>기존 WPF 프로젝트 구현 예</vt:lpstr>
      <vt:lpstr>기존에 구현했던 벡터 그래픽 원본</vt:lpstr>
      <vt:lpstr>조금 더 예쁘게 개선하고 싶다!</vt:lpstr>
      <vt:lpstr>“파라미터에 따라 디지털 숫자를 자동으로 생성하면 어떨까?”</vt:lpstr>
      <vt:lpstr>디지털 숫자를 만들어보는 김에...</vt:lpstr>
      <vt:lpstr>벡터 그래픽스 기반 디지털 인디케이터</vt:lpstr>
      <vt:lpstr>디지털 폰트 클래스 정의</vt:lpstr>
      <vt:lpstr>폰트 크기, 세그먼트 굵기, 기울임 각 속성</vt:lpstr>
      <vt:lpstr>너비 비율 속성</vt:lpstr>
      <vt:lpstr>세그먼트 틈 간격 속성</vt:lpstr>
      <vt:lpstr>모퉁이 깎기 속성</vt:lpstr>
      <vt:lpstr>중간 연결점 깎기 속성</vt:lpstr>
      <vt:lpstr>모퉁이 틈 뒤틀림 속성</vt:lpstr>
      <vt:lpstr>도트 모퉁이 반지름 속성</vt:lpstr>
      <vt:lpstr>도트 매트릭스 간격 속성</vt:lpstr>
      <vt:lpstr>Variations</vt:lpstr>
      <vt:lpstr>Variations</vt:lpstr>
      <vt:lpstr>파라미터에 따른 그리기 행위 관리</vt:lpstr>
      <vt:lpstr>IPartDrawingContext 인터페이스 정의</vt:lpstr>
      <vt:lpstr>그래픽 재사용을 위한 파트 관리</vt:lpstr>
      <vt:lpstr>Part 구조체 정의</vt:lpstr>
      <vt:lpstr>PartDrawing 및 DelegateDrawing</vt:lpstr>
      <vt:lpstr>DelegateDrawing 기반 Dot 그리기 예시</vt:lpstr>
      <vt:lpstr>7-Segment는 어떻게 그릴 것인가?</vt:lpstr>
      <vt:lpstr>선분 정의 - Line 구조체</vt:lpstr>
      <vt:lpstr>선분 교점 계산 메서드</vt:lpstr>
      <vt:lpstr>선분 교차 여부 확인 메서드</vt:lpstr>
      <vt:lpstr>다중 레이어 기반 디지털 인디케이터</vt:lpstr>
      <vt:lpstr>다중 레이어 구조를 이용한 Glow 효과</vt:lpstr>
      <vt:lpstr>디지털 인디케이터 인터페이스 정의</vt:lpstr>
      <vt:lpstr>인디케이터 속성을 이용한 파트 목록 생성</vt:lpstr>
      <vt:lpstr>WPF, Avalonia UI,  MAUI, Blazor 적용</vt:lpstr>
      <vt:lpstr>플랫폼 중립적 설계</vt:lpstr>
      <vt:lpstr>PartDrawingContext 클래스 정의</vt:lpstr>
      <vt:lpstr>PartDrawingContext 상속 및 구현</vt:lpstr>
      <vt:lpstr>PartDrawingContext 상속 및 구현</vt:lpstr>
      <vt:lpstr>PartDrawingContext 상속 및 구현</vt:lpstr>
      <vt:lpstr>PartDrawingContext 상속 및 구현</vt:lpstr>
      <vt:lpstr>플랫폼 레벨 디지털 인디케이터 구현</vt:lpstr>
      <vt:lpstr>플랫폼별 프로젝트 파일 목록</vt:lpstr>
      <vt:lpstr>DigitalIndicator 클래스</vt:lpstr>
      <vt:lpstr>DigitalIndicatorPresenter 클래스</vt:lpstr>
      <vt:lpstr>DigitalNumber 템플릿 정의</vt:lpstr>
      <vt:lpstr>Drawing Context를 이용한 렌더링</vt:lpstr>
      <vt:lpstr>PowerPoint 프레젠테이션</vt:lpstr>
      <vt:lpstr>DigitalIndicator 클래스</vt:lpstr>
      <vt:lpstr>DigitalIndicatorPresenter 클래스</vt:lpstr>
      <vt:lpstr>DigitalNumber 스타일 정의</vt:lpstr>
      <vt:lpstr>Drawing Context를 이용한 렌더링</vt:lpstr>
      <vt:lpstr>PowerPoint 프레젠테이션</vt:lpstr>
      <vt:lpstr>DigitalIndicator 클래스</vt:lpstr>
      <vt:lpstr>DigitalIndicatorPresenter 클래스</vt:lpstr>
      <vt:lpstr>DigitalNumber 템플릿 정의</vt:lpstr>
      <vt:lpstr>Drawing Context를 이용한 렌더링</vt:lpstr>
      <vt:lpstr>PowerPoint 프레젠테이션</vt:lpstr>
      <vt:lpstr>DigitalIndicator 클래스</vt:lpstr>
      <vt:lpstr>DigitalIndicatorPresenter 클래스</vt:lpstr>
      <vt:lpstr>DigitalNumber 컴포넌트</vt:lpstr>
      <vt:lpstr>DigitalNumberPresenter 컴포넌트</vt:lpstr>
      <vt:lpstr>PowerPoint 프레젠테이션</vt:lpstr>
      <vt:lpstr>사용 예시 및 버그 개선</vt:lpstr>
      <vt:lpstr>PowerPoint 프레젠테이션</vt:lpstr>
      <vt:lpstr>VEGRARIS – Vector Graphics 기반 TETRIS</vt:lpstr>
      <vt:lpstr>Reddit 공유</vt:lpstr>
      <vt:lpstr>문화권별 숫자 형식에 의한 오류 피드백</vt:lpstr>
      <vt:lpstr>문화권별 숫자 형식에 의한 오류 피드백</vt:lpstr>
      <vt:lpstr>문화권별 숫자 형식에 의한 오류 피드백</vt:lpstr>
      <vt:lpstr>CultureInfo.InvariantCulture</vt:lpstr>
      <vt:lpstr>Blazor 기반 Drawing Context 수정</vt:lpstr>
      <vt:lpstr>향후 개발 방향</vt:lpstr>
      <vt:lpstr>아날로그 인디케이터</vt:lpstr>
      <vt:lpstr>파라미터 기반 도형 라이브러리</vt:lpstr>
      <vt:lpstr>폰트 파일 자동 생성 기능</vt:lpstr>
      <vt:lpstr>소스코드 및 참고자료</vt:lpstr>
      <vt:lpstr>PowerPoint 프레젠테이션</vt:lpstr>
      <vt:lpstr>발표자 소개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준형 김</dc:creator>
  <cp:lastModifiedBy>준형 김</cp:lastModifiedBy>
  <cp:revision>3</cp:revision>
  <dcterms:created xsi:type="dcterms:W3CDTF">2024-11-05T12:23:30Z</dcterms:created>
  <dcterms:modified xsi:type="dcterms:W3CDTF">2025-12-01T01:18:05Z</dcterms:modified>
</cp:coreProperties>
</file>